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emf" ContentType="image/x-emf"/>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tags/tag1.xml" ContentType="application/vnd.openxmlformats-officedocument.presentationml.tags+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64" r:id="rId4"/>
    <p:sldId id="265" r:id="rId5"/>
    <p:sldId id="256" r:id="rId6"/>
    <p:sldId id="266" r:id="rId7"/>
    <p:sldId id="263" r:id="rId8"/>
    <p:sldId id="260" r:id="rId9"/>
    <p:sldId id="261" r:id="rId10"/>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7DF03"/>
    <a:srgbClr val="04E60F"/>
    <a:srgbClr val="0033CC"/>
    <a:srgbClr val="B47800"/>
    <a:srgbClr val="CC9900"/>
    <a:srgbClr val="996600"/>
    <a:srgbClr val="33CC33"/>
    <a:srgbClr val="52D303"/>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861" autoAdjust="0"/>
    <p:restoredTop sz="94679" autoAdjust="0"/>
  </p:normalViewPr>
  <p:slideViewPr>
    <p:cSldViewPr>
      <p:cViewPr>
        <p:scale>
          <a:sx n="50" d="100"/>
          <a:sy n="50" d="100"/>
        </p:scale>
        <p:origin x="-1950" y="-121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162150" cy="7816215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B0FEFFF-107C-4F4E-9FCD-8F1B4D0C592A}"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40EFED8-52B3-4BD6-A9C3-21F1CF1074D3}"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B193CAC9-D6BF-4B66-A826-2BB220EE3A34}"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6331B1C0-AC5D-42A4-8C77-20A0B02A913F}"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78C25B7-A5A5-4A9F-86BA-C83BE95FA25B}"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580F590E-EE9E-4259-96BA-5C1A847A9909}"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F9229D84-5188-4E93-B17D-CDD5C5072900}"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A115C3D6-B16B-4B15-9B01-438A13A5752D}"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BA1F5536-2A1C-4227-BD43-A90725A8FF91}"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1413C6D9-3489-4B35-BC7A-2EFDED1FE481}"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3E93BA94-A88F-4334-879E-AD5A486D1067}"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CC0000"/>
            </a:gs>
            <a:gs pos="100000">
              <a:schemeClr val="accent2"/>
            </a:gs>
          </a:gsLst>
          <a:lin ang="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E2D444C0-3437-491D-9390-575D9A66CB17}"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cs typeface="Arial" charset="0"/>
        </a:defRPr>
      </a:lvl2pPr>
      <a:lvl3pPr algn="ctr" rtl="0" fontAlgn="base">
        <a:spcBef>
          <a:spcPct val="0"/>
        </a:spcBef>
        <a:spcAft>
          <a:spcPct val="0"/>
        </a:spcAft>
        <a:defRPr sz="4400">
          <a:solidFill>
            <a:schemeClr val="tx2"/>
          </a:solidFill>
          <a:latin typeface="Arial" charset="0"/>
          <a:cs typeface="Arial" charset="0"/>
        </a:defRPr>
      </a:lvl3pPr>
      <a:lvl4pPr algn="ctr" rtl="0" fontAlgn="base">
        <a:spcBef>
          <a:spcPct val="0"/>
        </a:spcBef>
        <a:spcAft>
          <a:spcPct val="0"/>
        </a:spcAft>
        <a:defRPr sz="4400">
          <a:solidFill>
            <a:schemeClr val="tx2"/>
          </a:solidFill>
          <a:latin typeface="Arial" charset="0"/>
          <a:cs typeface="Arial" charset="0"/>
        </a:defRPr>
      </a:lvl4pPr>
      <a:lvl5pPr algn="ctr" rtl="0" fontAlgn="base">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cs typeface="+mn-cs"/>
        </a:defRPr>
      </a:lvl2pPr>
      <a:lvl3pPr marL="1143000" indent="-228600" algn="l" rtl="0" fontAlgn="base">
        <a:spcBef>
          <a:spcPct val="20000"/>
        </a:spcBef>
        <a:spcAft>
          <a:spcPct val="0"/>
        </a:spcAft>
        <a:buChar char="•"/>
        <a:defRPr sz="2400">
          <a:solidFill>
            <a:schemeClr val="tx1"/>
          </a:solidFill>
          <a:latin typeface="+mn-lt"/>
          <a:cs typeface="+mn-cs"/>
        </a:defRPr>
      </a:lvl3pPr>
      <a:lvl4pPr marL="1600200" indent="-228600" algn="l" rtl="0" fontAlgn="base">
        <a:spcBef>
          <a:spcPct val="20000"/>
        </a:spcBef>
        <a:spcAft>
          <a:spcPct val="0"/>
        </a:spcAft>
        <a:buChar char="–"/>
        <a:defRPr sz="2000">
          <a:solidFill>
            <a:schemeClr val="tx1"/>
          </a:solidFill>
          <a:latin typeface="+mn-lt"/>
          <a:cs typeface="+mn-cs"/>
        </a:defRPr>
      </a:lvl4pPr>
      <a:lvl5pPr marL="2057400" indent="-228600" algn="l" rtl="0" fontAlgn="base">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hyperlink" Target="http://en.wikipedia.org/wiki/File:Portrait_of_Montcalm.JPG" TargetMode="External"/></Relationships>
</file>

<file path=ppt/slides/_rels/slide2.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image" Target="../media/image4.jpeg"/><Relationship Id="rId7"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hyperlink" Target="http://en.wikipedia.org/wiki/File:Portrait_of_Montcalm.JPG" TargetMode="External"/><Relationship Id="rId5" Type="http://schemas.openxmlformats.org/officeDocument/2006/relationships/image" Target="../media/image5.jpeg"/><Relationship Id="rId10" Type="http://schemas.openxmlformats.org/officeDocument/2006/relationships/image" Target="../media/image8.jpeg"/><Relationship Id="rId4" Type="http://schemas.openxmlformats.org/officeDocument/2006/relationships/hyperlink" Target="http://en.wikipedia.org/wiki/File:AdmiralCharlesSaunders.jpg" TargetMode="External"/><Relationship Id="rId9" Type="http://schemas.openxmlformats.org/officeDocument/2006/relationships/image" Target="../media/image7.jpeg"/></Relationships>
</file>

<file path=ppt/slides/_rels/slide3.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slideLayout" Target="../slideLayouts/slideLayout2.xml"/><Relationship Id="rId1" Type="http://schemas.openxmlformats.org/officeDocument/2006/relationships/tags" Target="../tags/tag1.xml"/><Relationship Id="rId4" Type="http://schemas.openxmlformats.org/officeDocument/2006/relationships/image" Target="../media/image10.jpeg"/></Relationships>
</file>

<file path=ppt/slides/_rels/slide4.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image" Target="../media/image1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8" Type="http://schemas.openxmlformats.org/officeDocument/2006/relationships/image" Target="../media/image17.emf"/><Relationship Id="rId3" Type="http://schemas.openxmlformats.org/officeDocument/2006/relationships/image" Target="../media/image12.emf"/><Relationship Id="rId7" Type="http://schemas.openxmlformats.org/officeDocument/2006/relationships/image" Target="../media/image16.emf"/><Relationship Id="rId2" Type="http://schemas.openxmlformats.org/officeDocument/2006/relationships/image" Target="../media/image11.jpeg"/><Relationship Id="rId1" Type="http://schemas.openxmlformats.org/officeDocument/2006/relationships/slideLayout" Target="../slideLayouts/slideLayout1.xml"/><Relationship Id="rId6" Type="http://schemas.openxmlformats.org/officeDocument/2006/relationships/image" Target="../media/image15.emf"/><Relationship Id="rId5" Type="http://schemas.openxmlformats.org/officeDocument/2006/relationships/image" Target="../media/image14.emf"/><Relationship Id="rId10" Type="http://schemas.openxmlformats.org/officeDocument/2006/relationships/image" Target="../media/image19.emf"/><Relationship Id="rId4" Type="http://schemas.openxmlformats.org/officeDocument/2006/relationships/image" Target="../media/image13.emf"/><Relationship Id="rId9" Type="http://schemas.openxmlformats.org/officeDocument/2006/relationships/image" Target="../media/image18.wmf"/></Relationships>
</file>

<file path=ppt/slides/_rels/slide6.xml.rels><?xml version="1.0" encoding="UTF-8" standalone="yes"?>
<Relationships xmlns="http://schemas.openxmlformats.org/package/2006/relationships"><Relationship Id="rId8" Type="http://schemas.openxmlformats.org/officeDocument/2006/relationships/image" Target="../media/image24.emf"/><Relationship Id="rId3" Type="http://schemas.openxmlformats.org/officeDocument/2006/relationships/image" Target="../media/image12.emf"/><Relationship Id="rId7" Type="http://schemas.openxmlformats.org/officeDocument/2006/relationships/image" Target="../media/image23.emf"/><Relationship Id="rId2" Type="http://schemas.openxmlformats.org/officeDocument/2006/relationships/image" Target="../media/image11.jpeg"/><Relationship Id="rId1" Type="http://schemas.openxmlformats.org/officeDocument/2006/relationships/slideLayout" Target="../slideLayouts/slideLayout2.xml"/><Relationship Id="rId6" Type="http://schemas.openxmlformats.org/officeDocument/2006/relationships/image" Target="../media/image22.emf"/><Relationship Id="rId5" Type="http://schemas.openxmlformats.org/officeDocument/2006/relationships/image" Target="../media/image21.emf"/><Relationship Id="rId4" Type="http://schemas.openxmlformats.org/officeDocument/2006/relationships/image" Target="../media/image20.emf"/><Relationship Id="rId9" Type="http://schemas.openxmlformats.org/officeDocument/2006/relationships/image" Target="../media/image25.emf"/></Relationships>
</file>

<file path=ppt/slides/_rels/slide7.xml.rels><?xml version="1.0" encoding="UTF-8" standalone="yes"?>
<Relationships xmlns="http://schemas.openxmlformats.org/package/2006/relationships"><Relationship Id="rId8" Type="http://schemas.openxmlformats.org/officeDocument/2006/relationships/image" Target="../media/image31.emf"/><Relationship Id="rId13" Type="http://schemas.openxmlformats.org/officeDocument/2006/relationships/image" Target="../media/image13.emf"/><Relationship Id="rId3" Type="http://schemas.openxmlformats.org/officeDocument/2006/relationships/image" Target="../media/image26.emf"/><Relationship Id="rId7" Type="http://schemas.openxmlformats.org/officeDocument/2006/relationships/image" Target="../media/image30.emf"/><Relationship Id="rId12" Type="http://schemas.openxmlformats.org/officeDocument/2006/relationships/image" Target="../media/image32.png"/><Relationship Id="rId2" Type="http://schemas.openxmlformats.org/officeDocument/2006/relationships/image" Target="../media/image11.jpeg"/><Relationship Id="rId16" Type="http://schemas.openxmlformats.org/officeDocument/2006/relationships/image" Target="../media/image12.emf"/><Relationship Id="rId1" Type="http://schemas.openxmlformats.org/officeDocument/2006/relationships/slideLayout" Target="../slideLayouts/slideLayout2.xml"/><Relationship Id="rId6" Type="http://schemas.openxmlformats.org/officeDocument/2006/relationships/image" Target="../media/image29.emf"/><Relationship Id="rId11" Type="http://schemas.openxmlformats.org/officeDocument/2006/relationships/image" Target="../media/image19.emf"/><Relationship Id="rId5" Type="http://schemas.openxmlformats.org/officeDocument/2006/relationships/image" Target="../media/image28.emf"/><Relationship Id="rId15" Type="http://schemas.openxmlformats.org/officeDocument/2006/relationships/image" Target="../media/image33.emf"/><Relationship Id="rId10" Type="http://schemas.openxmlformats.org/officeDocument/2006/relationships/image" Target="../media/image16.emf"/><Relationship Id="rId4" Type="http://schemas.openxmlformats.org/officeDocument/2006/relationships/image" Target="../media/image27.emf"/><Relationship Id="rId9" Type="http://schemas.openxmlformats.org/officeDocument/2006/relationships/image" Target="../media/image15.emf"/><Relationship Id="rId14" Type="http://schemas.openxmlformats.org/officeDocument/2006/relationships/image" Target="../media/image14.emf"/></Relationships>
</file>

<file path=ppt/slides/_rels/slide8.xml.rels><?xml version="1.0" encoding="UTF-8" standalone="yes"?>
<Relationships xmlns="http://schemas.openxmlformats.org/package/2006/relationships"><Relationship Id="rId3" Type="http://schemas.openxmlformats.org/officeDocument/2006/relationships/image" Target="../media/image34.wmf"/><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5.wmf"/></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ChangeArrowheads="1"/>
          </p:cNvSpPr>
          <p:nvPr/>
        </p:nvSpPr>
        <p:spPr bwMode="auto">
          <a:xfrm>
            <a:off x="423863" y="317500"/>
            <a:ext cx="8229600" cy="1143000"/>
          </a:xfrm>
          <a:prstGeom prst="rect">
            <a:avLst/>
          </a:prstGeom>
          <a:noFill/>
          <a:ln w="9525">
            <a:noFill/>
            <a:miter lim="800000"/>
            <a:headEnd/>
            <a:tailEnd/>
          </a:ln>
          <a:effectLst/>
        </p:spPr>
        <p:txBody>
          <a:bodyPr anchor="ctr"/>
          <a:lstStyle/>
          <a:p>
            <a:pPr algn="ctr"/>
            <a:r>
              <a:rPr lang="en-US" sz="3600" b="1">
                <a:solidFill>
                  <a:schemeClr val="bg1"/>
                </a:solidFill>
              </a:rPr>
              <a:t>Plains of Abraham</a:t>
            </a:r>
            <a:r>
              <a:rPr lang="en-US" sz="4000" b="1">
                <a:solidFill>
                  <a:schemeClr val="bg1"/>
                </a:solidFill>
              </a:rPr>
              <a:t> </a:t>
            </a:r>
            <a:br>
              <a:rPr lang="en-US" sz="4000" b="1">
                <a:solidFill>
                  <a:schemeClr val="bg1"/>
                </a:solidFill>
              </a:rPr>
            </a:br>
            <a:r>
              <a:rPr lang="en-US" sz="3200" b="1">
                <a:solidFill>
                  <a:schemeClr val="bg1"/>
                </a:solidFill>
              </a:rPr>
              <a:t>Jul. 31-Sep. 17, 1759</a:t>
            </a:r>
          </a:p>
        </p:txBody>
      </p:sp>
      <p:pic>
        <p:nvPicPr>
          <p:cNvPr id="3075" name="Picture 3" descr="logo smaller"/>
          <p:cNvPicPr>
            <a:picLocks noChangeAspect="1" noChangeArrowheads="1"/>
          </p:cNvPicPr>
          <p:nvPr/>
        </p:nvPicPr>
        <p:blipFill>
          <a:blip r:embed="rId2"/>
          <a:srcRect/>
          <a:stretch>
            <a:fillRect/>
          </a:stretch>
        </p:blipFill>
        <p:spPr bwMode="auto">
          <a:xfrm>
            <a:off x="885825" y="395288"/>
            <a:ext cx="1001713" cy="1001712"/>
          </a:xfrm>
          <a:prstGeom prst="rect">
            <a:avLst/>
          </a:prstGeom>
          <a:noFill/>
        </p:spPr>
      </p:pic>
      <p:pic>
        <p:nvPicPr>
          <p:cNvPr id="3076" name="Picture 4" descr="logo smaller"/>
          <p:cNvPicPr>
            <a:picLocks noChangeAspect="1" noChangeArrowheads="1"/>
          </p:cNvPicPr>
          <p:nvPr/>
        </p:nvPicPr>
        <p:blipFill>
          <a:blip r:embed="rId2"/>
          <a:srcRect/>
          <a:stretch>
            <a:fillRect/>
          </a:stretch>
        </p:blipFill>
        <p:spPr bwMode="auto">
          <a:xfrm>
            <a:off x="7221538" y="395288"/>
            <a:ext cx="1001712" cy="1001712"/>
          </a:xfrm>
          <a:prstGeom prst="rect">
            <a:avLst/>
          </a:prstGeom>
          <a:noFill/>
        </p:spPr>
      </p:pic>
      <p:sp>
        <p:nvSpPr>
          <p:cNvPr id="3077" name="Text Box 5"/>
          <p:cNvSpPr txBox="1">
            <a:spLocks noChangeArrowheads="1"/>
          </p:cNvSpPr>
          <p:nvPr/>
        </p:nvSpPr>
        <p:spPr bwMode="auto">
          <a:xfrm>
            <a:off x="527050" y="1673225"/>
            <a:ext cx="8166100" cy="2343150"/>
          </a:xfrm>
          <a:prstGeom prst="rect">
            <a:avLst/>
          </a:prstGeom>
          <a:noFill/>
          <a:ln w="9525">
            <a:noFill/>
            <a:miter lim="800000"/>
            <a:headEnd/>
            <a:tailEnd/>
          </a:ln>
          <a:effectLst/>
        </p:spPr>
        <p:txBody>
          <a:bodyPr>
            <a:spAutoFit/>
          </a:bodyPr>
          <a:lstStyle/>
          <a:p>
            <a:pPr algn="ctr">
              <a:spcBef>
                <a:spcPct val="50000"/>
              </a:spcBef>
            </a:pPr>
            <a:r>
              <a:rPr lang="en-US" sz="2400" b="1">
                <a:solidFill>
                  <a:schemeClr val="bg1"/>
                </a:solidFill>
              </a:rPr>
              <a:t>Strategic Context</a:t>
            </a:r>
          </a:p>
          <a:p>
            <a:pPr algn="just">
              <a:spcBef>
                <a:spcPct val="50000"/>
              </a:spcBef>
            </a:pPr>
            <a:r>
              <a:rPr lang="en-US" sz="1300">
                <a:solidFill>
                  <a:schemeClr val="bg1"/>
                </a:solidFill>
              </a:rPr>
              <a:t>The British and French are fighting each other across the world as enemies in the Seven Years’ War, including Canada, where the British are slowly pushing the French out of Quebec and New France as a whole. The British plan of attack in North America is known as Pitt’s Plan and succeeding; the British capture the fortress of Ticonderoga while placing Quebec City under siege for a month. The French position in Canada centers on the fortress of Quebec City, which British commander James Wolfe must capture before his naval supply lines literally freeze. French commander Marquis de Montcalm and New France’s governor general, Marquis de Vaudreuil, do not get along very well and are still bickering over details of their command arrangement. Wolfe’s unsuccessful attack across the Montmorency River is still fresh in both commanders’ minds however as a stalemate resides.</a:t>
            </a:r>
          </a:p>
        </p:txBody>
      </p:sp>
      <p:sp>
        <p:nvSpPr>
          <p:cNvPr id="3078" name="Text Box 6"/>
          <p:cNvSpPr txBox="1">
            <a:spLocks noChangeArrowheads="1"/>
          </p:cNvSpPr>
          <p:nvPr/>
        </p:nvSpPr>
        <p:spPr bwMode="auto">
          <a:xfrm>
            <a:off x="2587625" y="3963988"/>
            <a:ext cx="3968750" cy="2413000"/>
          </a:xfrm>
          <a:prstGeom prst="rect">
            <a:avLst/>
          </a:prstGeom>
          <a:noFill/>
          <a:ln w="9525">
            <a:noFill/>
            <a:miter lim="800000"/>
            <a:headEnd/>
            <a:tailEnd/>
          </a:ln>
          <a:effectLst/>
        </p:spPr>
        <p:txBody>
          <a:bodyPr>
            <a:spAutoFit/>
          </a:bodyPr>
          <a:lstStyle/>
          <a:p>
            <a:pPr algn="ctr">
              <a:spcBef>
                <a:spcPct val="50000"/>
              </a:spcBef>
            </a:pPr>
            <a:r>
              <a:rPr lang="en-US" sz="2400" b="1">
                <a:solidFill>
                  <a:schemeClr val="bg1"/>
                </a:solidFill>
              </a:rPr>
              <a:t>Stakes</a:t>
            </a:r>
          </a:p>
          <a:p>
            <a:pPr algn="just">
              <a:spcBef>
                <a:spcPct val="50000"/>
              </a:spcBef>
            </a:pPr>
            <a:r>
              <a:rPr lang="en-US" sz="1600">
                <a:solidFill>
                  <a:schemeClr val="bg1"/>
                </a:solidFill>
              </a:rPr>
              <a:t>+ A British victory would shatter French control over New France, leaving Montreal as the only remaining strong point.</a:t>
            </a:r>
          </a:p>
          <a:p>
            <a:pPr algn="just">
              <a:spcBef>
                <a:spcPct val="50000"/>
              </a:spcBef>
            </a:pPr>
            <a:r>
              <a:rPr lang="en-US" sz="1600">
                <a:solidFill>
                  <a:schemeClr val="bg1"/>
                </a:solidFill>
              </a:rPr>
              <a:t>+ A French victory would prevent any major British gains in New France for the rest of the year.</a:t>
            </a:r>
          </a:p>
        </p:txBody>
      </p:sp>
      <p:sp>
        <p:nvSpPr>
          <p:cNvPr id="3079" name="Text Box 7"/>
          <p:cNvSpPr txBox="1">
            <a:spLocks noChangeArrowheads="1"/>
          </p:cNvSpPr>
          <p:nvPr/>
        </p:nvSpPr>
        <p:spPr bwMode="auto">
          <a:xfrm>
            <a:off x="7145338" y="6583363"/>
            <a:ext cx="1998662" cy="274637"/>
          </a:xfrm>
          <a:prstGeom prst="rect">
            <a:avLst/>
          </a:prstGeom>
          <a:noFill/>
          <a:ln w="9525">
            <a:noFill/>
            <a:miter lim="800000"/>
            <a:headEnd/>
            <a:tailEnd/>
          </a:ln>
          <a:effectLst/>
        </p:spPr>
        <p:txBody>
          <a:bodyPr>
            <a:spAutoFit/>
          </a:bodyPr>
          <a:lstStyle/>
          <a:p>
            <a:pPr algn="ctr"/>
            <a:r>
              <a:rPr lang="en-US" sz="1200">
                <a:solidFill>
                  <a:schemeClr val="bg1"/>
                </a:solidFill>
                <a:latin typeface="Calisto MT" pitchFamily="18" charset="0"/>
              </a:rPr>
              <a:t>By Jonathan Webb, 2009</a:t>
            </a:r>
            <a:endParaRPr lang="en-US"/>
          </a:p>
        </p:txBody>
      </p:sp>
      <p:pic>
        <p:nvPicPr>
          <p:cNvPr id="3083" name="Picture 11" descr="wolfe"/>
          <p:cNvPicPr>
            <a:picLocks noChangeAspect="1" noChangeArrowheads="1"/>
          </p:cNvPicPr>
          <p:nvPr/>
        </p:nvPicPr>
        <p:blipFill>
          <a:blip r:embed="rId3"/>
          <a:srcRect r="-182"/>
          <a:stretch>
            <a:fillRect/>
          </a:stretch>
        </p:blipFill>
        <p:spPr bwMode="auto">
          <a:xfrm>
            <a:off x="755650" y="4116388"/>
            <a:ext cx="1790700" cy="2060575"/>
          </a:xfrm>
          <a:prstGeom prst="rect">
            <a:avLst/>
          </a:prstGeom>
          <a:noFill/>
        </p:spPr>
      </p:pic>
      <p:pic>
        <p:nvPicPr>
          <p:cNvPr id="3084" name="Picture 12" descr="180px-Portrait_of_Montcalm">
            <a:hlinkClick r:id="rId4" tooltip="Portrait of Montcalm"/>
          </p:cNvPr>
          <p:cNvPicPr>
            <a:picLocks noChangeAspect="1" noChangeArrowheads="1"/>
          </p:cNvPicPr>
          <p:nvPr/>
        </p:nvPicPr>
        <p:blipFill>
          <a:blip r:embed="rId5"/>
          <a:srcRect/>
          <a:stretch>
            <a:fillRect/>
          </a:stretch>
        </p:blipFill>
        <p:spPr bwMode="auto">
          <a:xfrm>
            <a:off x="6632575" y="4116388"/>
            <a:ext cx="1851025" cy="2060575"/>
          </a:xfrm>
          <a:prstGeom prst="rect">
            <a:avLst/>
          </a:prstGeom>
          <a:noFill/>
        </p:spPr>
      </p:pic>
      <p:sp>
        <p:nvSpPr>
          <p:cNvPr id="3087" name="Text Box 15"/>
          <p:cNvSpPr txBox="1">
            <a:spLocks noChangeArrowheads="1"/>
          </p:cNvSpPr>
          <p:nvPr/>
        </p:nvSpPr>
        <p:spPr bwMode="auto">
          <a:xfrm>
            <a:off x="0" y="2513013"/>
            <a:ext cx="9144000" cy="701675"/>
          </a:xfrm>
          <a:prstGeom prst="rect">
            <a:avLst/>
          </a:prstGeom>
          <a:solidFill>
            <a:schemeClr val="bg1"/>
          </a:solidFill>
          <a:ln w="9525">
            <a:noFill/>
            <a:miter lim="800000"/>
            <a:headEnd/>
            <a:tailEnd/>
          </a:ln>
          <a:effectLst/>
        </p:spPr>
        <p:txBody>
          <a:bodyPr>
            <a:spAutoFit/>
          </a:bodyPr>
          <a:lstStyle/>
          <a:p>
            <a:pPr>
              <a:spcBef>
                <a:spcPct val="50000"/>
              </a:spcBef>
            </a:pPr>
            <a:r>
              <a:rPr lang="en-CA" sz="4000"/>
              <a:t>To view animation on PC: hit F5</a:t>
            </a:r>
          </a:p>
        </p:txBody>
      </p:sp>
      <p:sp>
        <p:nvSpPr>
          <p:cNvPr id="3088" name="Text Box 16"/>
          <p:cNvSpPr txBox="1">
            <a:spLocks noChangeArrowheads="1"/>
          </p:cNvSpPr>
          <p:nvPr/>
        </p:nvSpPr>
        <p:spPr bwMode="auto">
          <a:xfrm>
            <a:off x="0" y="3200400"/>
            <a:ext cx="9609138" cy="701675"/>
          </a:xfrm>
          <a:prstGeom prst="rect">
            <a:avLst/>
          </a:prstGeom>
          <a:solidFill>
            <a:schemeClr val="bg1"/>
          </a:solidFill>
          <a:ln w="9525">
            <a:noFill/>
            <a:miter lim="800000"/>
            <a:headEnd/>
            <a:tailEnd/>
          </a:ln>
          <a:effectLst/>
        </p:spPr>
        <p:txBody>
          <a:bodyPr>
            <a:spAutoFit/>
          </a:bodyPr>
          <a:lstStyle/>
          <a:p>
            <a:pPr>
              <a:spcBef>
                <a:spcPct val="50000"/>
              </a:spcBef>
            </a:pPr>
            <a:r>
              <a:rPr lang="en-CA" sz="4000"/>
              <a:t>To view animation on Mac: hit </a:t>
            </a:r>
            <a:r>
              <a:rPr lang="en-CA" sz="3600"/>
              <a:t>⌘</a:t>
            </a:r>
            <a:r>
              <a:rPr lang="en-CA" sz="4000"/>
              <a:t> + enter</a:t>
            </a:r>
          </a:p>
        </p:txBody>
      </p:sp>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3087"/>
                    </p:tgtEl>
                  </p:cond>
                </p:stCondLst>
                <p:endSync evt="end" delay="0">
                  <p:rtn val="all"/>
                </p:endSync>
                <p:childTnLst>
                  <p:par>
                    <p:cTn id="3" fill="hold">
                      <p:stCondLst>
                        <p:cond delay="0"/>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087"/>
                                        </p:tgtEl>
                                        <p:attrNameLst>
                                          <p:attrName>style.visibility</p:attrName>
                                        </p:attrNameLst>
                                      </p:cBhvr>
                                      <p:to>
                                        <p:strVal val="visible"/>
                                      </p:to>
                                    </p:set>
                                    <p:animEffect transition="in" filter="fade">
                                      <p:cBhvr>
                                        <p:cTn id="7" dur="2000"/>
                                        <p:tgtEl>
                                          <p:spTgt spid="3087"/>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088"/>
                                        </p:tgtEl>
                                        <p:attrNameLst>
                                          <p:attrName>style.visibility</p:attrName>
                                        </p:attrNameLst>
                                      </p:cBhvr>
                                      <p:to>
                                        <p:strVal val="visible"/>
                                      </p:to>
                                    </p:set>
                                    <p:animEffect transition="in" filter="fade">
                                      <p:cBhvr>
                                        <p:cTn id="10" dur="2000"/>
                                        <p:tgtEl>
                                          <p:spTgt spid="3088"/>
                                        </p:tgtEl>
                                      </p:cBhvr>
                                    </p:animEffect>
                                  </p:childTnLst>
                                </p:cTn>
                              </p:par>
                            </p:childTnLst>
                          </p:cTn>
                        </p:par>
                      </p:childTnLst>
                    </p:cTn>
                  </p:par>
                </p:childTnLst>
              </p:cTn>
              <p:nextCondLst>
                <p:cond evt="onClick" delay="0">
                  <p:tgtEl>
                    <p:spTgt spid="3087"/>
                  </p:tgtEl>
                </p:cond>
              </p:nextCondLst>
            </p:seq>
          </p:childTnLst>
        </p:cTn>
      </p:par>
    </p:tnLst>
    <p:bldLst>
      <p:bldP spid="3087" grpId="0" animBg="1"/>
      <p:bldP spid="3088"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304800" y="304800"/>
            <a:ext cx="8229600" cy="1143000"/>
          </a:xfrm>
        </p:spPr>
        <p:txBody>
          <a:bodyPr/>
          <a:lstStyle/>
          <a:p>
            <a:r>
              <a:rPr lang="en-US" sz="3400" b="1">
                <a:solidFill>
                  <a:schemeClr val="bg1"/>
                </a:solidFill>
              </a:rPr>
              <a:t> Plains of Abraham, 1759</a:t>
            </a:r>
            <a:br>
              <a:rPr lang="en-US" sz="3400" b="1">
                <a:solidFill>
                  <a:schemeClr val="bg1"/>
                </a:solidFill>
              </a:rPr>
            </a:br>
            <a:r>
              <a:rPr lang="en-US" sz="3200" b="1">
                <a:solidFill>
                  <a:schemeClr val="bg1"/>
                </a:solidFill>
              </a:rPr>
              <a:t>Strength</a:t>
            </a:r>
          </a:p>
        </p:txBody>
      </p:sp>
      <p:sp>
        <p:nvSpPr>
          <p:cNvPr id="4099" name="Text Box 3"/>
          <p:cNvSpPr txBox="1">
            <a:spLocks noChangeArrowheads="1"/>
          </p:cNvSpPr>
          <p:nvPr/>
        </p:nvSpPr>
        <p:spPr bwMode="auto">
          <a:xfrm>
            <a:off x="304800" y="2133600"/>
            <a:ext cx="3660775" cy="3743325"/>
          </a:xfrm>
          <a:prstGeom prst="rect">
            <a:avLst/>
          </a:prstGeom>
          <a:noFill/>
          <a:ln w="9525">
            <a:noFill/>
            <a:miter lim="800000"/>
            <a:headEnd/>
            <a:tailEnd/>
          </a:ln>
          <a:effectLst/>
        </p:spPr>
        <p:txBody>
          <a:bodyPr>
            <a:spAutoFit/>
          </a:bodyPr>
          <a:lstStyle/>
          <a:p>
            <a:pPr>
              <a:lnSpc>
                <a:spcPct val="50000"/>
              </a:lnSpc>
              <a:spcBef>
                <a:spcPct val="50000"/>
              </a:spcBef>
              <a:buFont typeface="Wingdings" pitchFamily="2" charset="2"/>
              <a:buChar char="§"/>
            </a:pPr>
            <a:r>
              <a:rPr lang="en-US" sz="2400">
                <a:solidFill>
                  <a:schemeClr val="bg1"/>
                </a:solidFill>
              </a:rPr>
              <a:t>British</a:t>
            </a:r>
          </a:p>
          <a:p>
            <a:pPr>
              <a:lnSpc>
                <a:spcPct val="50000"/>
              </a:lnSpc>
              <a:spcBef>
                <a:spcPct val="50000"/>
              </a:spcBef>
              <a:buFont typeface="Wingdings" pitchFamily="2" charset="2"/>
              <a:buChar char="§"/>
            </a:pPr>
            <a:endParaRPr lang="en-US" sz="2400">
              <a:solidFill>
                <a:schemeClr val="bg1"/>
              </a:solidFill>
            </a:endParaRPr>
          </a:p>
          <a:p>
            <a:pPr>
              <a:lnSpc>
                <a:spcPct val="50000"/>
              </a:lnSpc>
              <a:spcBef>
                <a:spcPct val="50000"/>
              </a:spcBef>
              <a:buFont typeface="Wingdings" pitchFamily="2" charset="2"/>
              <a:buChar char="§"/>
            </a:pPr>
            <a:endParaRPr lang="en-US" sz="2400">
              <a:solidFill>
                <a:schemeClr val="bg1"/>
              </a:solidFill>
            </a:endParaRPr>
          </a:p>
          <a:p>
            <a:pPr>
              <a:lnSpc>
                <a:spcPct val="50000"/>
              </a:lnSpc>
              <a:spcBef>
                <a:spcPct val="50000"/>
              </a:spcBef>
              <a:buFont typeface="Wingdings" pitchFamily="2" charset="2"/>
              <a:buChar char="§"/>
            </a:pPr>
            <a:endParaRPr lang="en-US" sz="2400">
              <a:solidFill>
                <a:schemeClr val="bg1"/>
              </a:solidFill>
            </a:endParaRPr>
          </a:p>
          <a:p>
            <a:pPr>
              <a:lnSpc>
                <a:spcPct val="50000"/>
              </a:lnSpc>
              <a:spcBef>
                <a:spcPct val="50000"/>
              </a:spcBef>
              <a:buFont typeface="Wingdings" pitchFamily="2" charset="2"/>
              <a:buChar char="§"/>
            </a:pPr>
            <a:endParaRPr lang="en-US" sz="2400">
              <a:solidFill>
                <a:schemeClr val="bg1"/>
              </a:solidFill>
            </a:endParaRPr>
          </a:p>
          <a:p>
            <a:pPr>
              <a:lnSpc>
                <a:spcPct val="50000"/>
              </a:lnSpc>
              <a:spcBef>
                <a:spcPct val="50000"/>
              </a:spcBef>
              <a:buFont typeface="Wingdings" pitchFamily="2" charset="2"/>
              <a:buChar char="§"/>
            </a:pPr>
            <a:endParaRPr lang="en-US" sz="2400">
              <a:solidFill>
                <a:schemeClr val="bg1"/>
              </a:solidFill>
            </a:endParaRPr>
          </a:p>
          <a:p>
            <a:pPr>
              <a:lnSpc>
                <a:spcPct val="50000"/>
              </a:lnSpc>
              <a:spcBef>
                <a:spcPct val="50000"/>
              </a:spcBef>
              <a:buFont typeface="Wingdings" pitchFamily="2" charset="2"/>
              <a:buChar char="§"/>
            </a:pPr>
            <a:endParaRPr lang="en-US" sz="2400">
              <a:solidFill>
                <a:schemeClr val="bg1"/>
              </a:solidFill>
            </a:endParaRPr>
          </a:p>
          <a:p>
            <a:pPr>
              <a:lnSpc>
                <a:spcPct val="50000"/>
              </a:lnSpc>
              <a:spcBef>
                <a:spcPct val="50000"/>
              </a:spcBef>
              <a:buFont typeface="Wingdings" pitchFamily="2" charset="2"/>
              <a:buChar char="§"/>
            </a:pPr>
            <a:endParaRPr lang="en-US" sz="2400">
              <a:solidFill>
                <a:schemeClr val="bg1"/>
              </a:solidFill>
            </a:endParaRPr>
          </a:p>
          <a:p>
            <a:pPr>
              <a:lnSpc>
                <a:spcPct val="50000"/>
              </a:lnSpc>
              <a:spcBef>
                <a:spcPct val="50000"/>
              </a:spcBef>
              <a:buFont typeface="Wingdings" pitchFamily="2" charset="2"/>
              <a:buChar char="§"/>
            </a:pPr>
            <a:r>
              <a:rPr lang="en-US" sz="2400">
                <a:solidFill>
                  <a:schemeClr val="bg1"/>
                </a:solidFill>
              </a:rPr>
              <a:t>Well</a:t>
            </a:r>
          </a:p>
          <a:p>
            <a:pPr>
              <a:spcBef>
                <a:spcPct val="50000"/>
              </a:spcBef>
              <a:buFont typeface="Wingdings" pitchFamily="2" charset="2"/>
              <a:buNone/>
            </a:pPr>
            <a:endParaRPr lang="en-US" sz="2400">
              <a:solidFill>
                <a:schemeClr val="bg1"/>
              </a:solidFill>
            </a:endParaRPr>
          </a:p>
        </p:txBody>
      </p:sp>
      <p:sp>
        <p:nvSpPr>
          <p:cNvPr id="4100" name="Text Box 4"/>
          <p:cNvSpPr txBox="1">
            <a:spLocks noChangeArrowheads="1"/>
          </p:cNvSpPr>
          <p:nvPr/>
        </p:nvSpPr>
        <p:spPr bwMode="auto">
          <a:xfrm>
            <a:off x="5715000" y="2133600"/>
            <a:ext cx="3429000" cy="3743325"/>
          </a:xfrm>
          <a:prstGeom prst="rect">
            <a:avLst/>
          </a:prstGeom>
          <a:noFill/>
          <a:ln w="9525">
            <a:noFill/>
            <a:miter lim="800000"/>
            <a:headEnd/>
            <a:tailEnd/>
          </a:ln>
          <a:effectLst/>
        </p:spPr>
        <p:txBody>
          <a:bodyPr>
            <a:spAutoFit/>
          </a:bodyPr>
          <a:lstStyle/>
          <a:p>
            <a:pPr>
              <a:lnSpc>
                <a:spcPct val="50000"/>
              </a:lnSpc>
              <a:spcBef>
                <a:spcPct val="50000"/>
              </a:spcBef>
              <a:buFont typeface="Wingdings" pitchFamily="2" charset="2"/>
              <a:buChar char="§"/>
            </a:pPr>
            <a:r>
              <a:rPr lang="en-US" sz="2400">
                <a:solidFill>
                  <a:schemeClr val="bg1"/>
                </a:solidFill>
              </a:rPr>
              <a:t>French</a:t>
            </a:r>
          </a:p>
          <a:p>
            <a:pPr>
              <a:lnSpc>
                <a:spcPct val="50000"/>
              </a:lnSpc>
              <a:spcBef>
                <a:spcPct val="50000"/>
              </a:spcBef>
              <a:buFont typeface="Wingdings" pitchFamily="2" charset="2"/>
              <a:buChar char="§"/>
            </a:pPr>
            <a:endParaRPr lang="en-US" sz="2400">
              <a:solidFill>
                <a:schemeClr val="bg1"/>
              </a:solidFill>
            </a:endParaRPr>
          </a:p>
          <a:p>
            <a:pPr>
              <a:lnSpc>
                <a:spcPct val="50000"/>
              </a:lnSpc>
              <a:spcBef>
                <a:spcPct val="50000"/>
              </a:spcBef>
              <a:buFont typeface="Wingdings" pitchFamily="2" charset="2"/>
              <a:buChar char="§"/>
            </a:pPr>
            <a:endParaRPr lang="en-US" sz="2400">
              <a:solidFill>
                <a:schemeClr val="bg1"/>
              </a:solidFill>
            </a:endParaRPr>
          </a:p>
          <a:p>
            <a:pPr>
              <a:lnSpc>
                <a:spcPct val="50000"/>
              </a:lnSpc>
              <a:spcBef>
                <a:spcPct val="50000"/>
              </a:spcBef>
              <a:buFont typeface="Wingdings" pitchFamily="2" charset="2"/>
              <a:buChar char="§"/>
            </a:pPr>
            <a:endParaRPr lang="en-US" sz="2400">
              <a:solidFill>
                <a:schemeClr val="bg1"/>
              </a:solidFill>
            </a:endParaRPr>
          </a:p>
          <a:p>
            <a:pPr>
              <a:lnSpc>
                <a:spcPct val="50000"/>
              </a:lnSpc>
              <a:spcBef>
                <a:spcPct val="50000"/>
              </a:spcBef>
              <a:buFont typeface="Wingdings" pitchFamily="2" charset="2"/>
              <a:buChar char="§"/>
            </a:pPr>
            <a:endParaRPr lang="en-US" sz="2400">
              <a:solidFill>
                <a:schemeClr val="bg1"/>
              </a:solidFill>
            </a:endParaRPr>
          </a:p>
          <a:p>
            <a:pPr>
              <a:lnSpc>
                <a:spcPct val="50000"/>
              </a:lnSpc>
              <a:spcBef>
                <a:spcPct val="50000"/>
              </a:spcBef>
              <a:buFont typeface="Wingdings" pitchFamily="2" charset="2"/>
              <a:buChar char="§"/>
            </a:pPr>
            <a:endParaRPr lang="en-US" sz="2400">
              <a:solidFill>
                <a:schemeClr val="bg1"/>
              </a:solidFill>
            </a:endParaRPr>
          </a:p>
          <a:p>
            <a:pPr>
              <a:lnSpc>
                <a:spcPct val="50000"/>
              </a:lnSpc>
              <a:spcBef>
                <a:spcPct val="50000"/>
              </a:spcBef>
              <a:buFont typeface="Wingdings" pitchFamily="2" charset="2"/>
              <a:buChar char="§"/>
            </a:pPr>
            <a:endParaRPr lang="en-US" sz="2400">
              <a:solidFill>
                <a:schemeClr val="bg1"/>
              </a:solidFill>
            </a:endParaRPr>
          </a:p>
          <a:p>
            <a:pPr>
              <a:lnSpc>
                <a:spcPct val="50000"/>
              </a:lnSpc>
              <a:spcBef>
                <a:spcPct val="50000"/>
              </a:spcBef>
              <a:buFont typeface="Wingdings" pitchFamily="2" charset="2"/>
              <a:buChar char="§"/>
            </a:pPr>
            <a:endParaRPr lang="en-US" sz="2400">
              <a:solidFill>
                <a:schemeClr val="bg1"/>
              </a:solidFill>
            </a:endParaRPr>
          </a:p>
          <a:p>
            <a:pPr>
              <a:lnSpc>
                <a:spcPct val="50000"/>
              </a:lnSpc>
              <a:spcBef>
                <a:spcPct val="50000"/>
              </a:spcBef>
              <a:buFont typeface="Wingdings" pitchFamily="2" charset="2"/>
              <a:buChar char="§"/>
            </a:pPr>
            <a:r>
              <a:rPr lang="en-US" sz="2400">
                <a:solidFill>
                  <a:schemeClr val="bg1"/>
                </a:solidFill>
              </a:rPr>
              <a:t>Well</a:t>
            </a:r>
          </a:p>
          <a:p>
            <a:pPr>
              <a:spcBef>
                <a:spcPct val="50000"/>
              </a:spcBef>
              <a:buFont typeface="Wingdings" pitchFamily="2" charset="2"/>
              <a:buNone/>
            </a:pPr>
            <a:endParaRPr lang="en-US" sz="2400">
              <a:solidFill>
                <a:schemeClr val="bg1"/>
              </a:solidFill>
            </a:endParaRPr>
          </a:p>
        </p:txBody>
      </p:sp>
      <p:sp>
        <p:nvSpPr>
          <p:cNvPr id="4101" name="Text Box 5"/>
          <p:cNvSpPr txBox="1">
            <a:spLocks noChangeArrowheads="1"/>
          </p:cNvSpPr>
          <p:nvPr/>
        </p:nvSpPr>
        <p:spPr bwMode="auto">
          <a:xfrm>
            <a:off x="5715000" y="3829050"/>
            <a:ext cx="2362200" cy="457200"/>
          </a:xfrm>
          <a:prstGeom prst="rect">
            <a:avLst/>
          </a:prstGeom>
          <a:noFill/>
          <a:ln w="9525">
            <a:noFill/>
            <a:miter lim="800000"/>
            <a:headEnd/>
            <a:tailEnd/>
          </a:ln>
          <a:effectLst/>
        </p:spPr>
        <p:txBody>
          <a:bodyPr>
            <a:spAutoFit/>
          </a:bodyPr>
          <a:lstStyle/>
          <a:p>
            <a:pPr>
              <a:spcBef>
                <a:spcPct val="50000"/>
              </a:spcBef>
              <a:buFont typeface="Wingdings" pitchFamily="2" charset="2"/>
              <a:buChar char="§"/>
            </a:pPr>
            <a:r>
              <a:rPr lang="en-US" sz="2400">
                <a:solidFill>
                  <a:schemeClr val="bg1"/>
                </a:solidFill>
              </a:rPr>
              <a:t>13,000 infantry</a:t>
            </a:r>
          </a:p>
        </p:txBody>
      </p:sp>
      <p:sp>
        <p:nvSpPr>
          <p:cNvPr id="4103" name="Text Box 7"/>
          <p:cNvSpPr txBox="1">
            <a:spLocks noChangeArrowheads="1"/>
          </p:cNvSpPr>
          <p:nvPr/>
        </p:nvSpPr>
        <p:spPr bwMode="auto">
          <a:xfrm>
            <a:off x="5715000" y="2743200"/>
            <a:ext cx="3249613" cy="457200"/>
          </a:xfrm>
          <a:prstGeom prst="rect">
            <a:avLst/>
          </a:prstGeom>
          <a:noFill/>
          <a:ln w="9525">
            <a:noFill/>
            <a:miter lim="800000"/>
            <a:headEnd/>
            <a:tailEnd/>
          </a:ln>
          <a:effectLst/>
        </p:spPr>
        <p:txBody>
          <a:bodyPr>
            <a:spAutoFit/>
          </a:bodyPr>
          <a:lstStyle/>
          <a:p>
            <a:pPr>
              <a:spcBef>
                <a:spcPct val="50000"/>
              </a:spcBef>
              <a:buFont typeface="Wingdings" pitchFamily="2" charset="2"/>
              <a:buChar char="§"/>
            </a:pPr>
            <a:r>
              <a:rPr lang="en-US" sz="2400">
                <a:solidFill>
                  <a:schemeClr val="bg1"/>
                </a:solidFill>
              </a:rPr>
              <a:t>Marquis de Montcalm</a:t>
            </a:r>
          </a:p>
        </p:txBody>
      </p:sp>
      <p:sp>
        <p:nvSpPr>
          <p:cNvPr id="4104" name="Text Box 8"/>
          <p:cNvSpPr txBox="1">
            <a:spLocks noChangeArrowheads="1"/>
          </p:cNvSpPr>
          <p:nvPr/>
        </p:nvSpPr>
        <p:spPr bwMode="auto">
          <a:xfrm>
            <a:off x="304800" y="3810000"/>
            <a:ext cx="2362200" cy="457200"/>
          </a:xfrm>
          <a:prstGeom prst="rect">
            <a:avLst/>
          </a:prstGeom>
          <a:noFill/>
          <a:ln w="9525">
            <a:noFill/>
            <a:miter lim="800000"/>
            <a:headEnd/>
            <a:tailEnd/>
          </a:ln>
          <a:effectLst/>
        </p:spPr>
        <p:txBody>
          <a:bodyPr>
            <a:spAutoFit/>
          </a:bodyPr>
          <a:lstStyle/>
          <a:p>
            <a:pPr>
              <a:spcBef>
                <a:spcPct val="50000"/>
              </a:spcBef>
              <a:buFont typeface="Wingdings" pitchFamily="2" charset="2"/>
              <a:buChar char="§"/>
            </a:pPr>
            <a:r>
              <a:rPr lang="en-US" sz="2400">
                <a:solidFill>
                  <a:schemeClr val="bg1"/>
                </a:solidFill>
              </a:rPr>
              <a:t>9,000 infantry</a:t>
            </a:r>
          </a:p>
        </p:txBody>
      </p:sp>
      <p:sp>
        <p:nvSpPr>
          <p:cNvPr id="4105" name="Text Box 9"/>
          <p:cNvSpPr txBox="1">
            <a:spLocks noChangeArrowheads="1"/>
          </p:cNvSpPr>
          <p:nvPr/>
        </p:nvSpPr>
        <p:spPr bwMode="auto">
          <a:xfrm>
            <a:off x="304800" y="4149725"/>
            <a:ext cx="2898775" cy="457200"/>
          </a:xfrm>
          <a:prstGeom prst="rect">
            <a:avLst/>
          </a:prstGeom>
          <a:noFill/>
          <a:ln w="9525">
            <a:noFill/>
            <a:miter lim="800000"/>
            <a:headEnd/>
            <a:tailEnd/>
          </a:ln>
          <a:effectLst/>
        </p:spPr>
        <p:txBody>
          <a:bodyPr>
            <a:spAutoFit/>
          </a:bodyPr>
          <a:lstStyle/>
          <a:p>
            <a:pPr>
              <a:spcBef>
                <a:spcPct val="50000"/>
              </a:spcBef>
              <a:buFont typeface="Wingdings" pitchFamily="2" charset="2"/>
              <a:buChar char="§"/>
            </a:pPr>
            <a:r>
              <a:rPr lang="en-US" sz="2400">
                <a:solidFill>
                  <a:schemeClr val="bg1"/>
                </a:solidFill>
              </a:rPr>
              <a:t>22 ships of the line</a:t>
            </a:r>
          </a:p>
        </p:txBody>
      </p:sp>
      <p:sp>
        <p:nvSpPr>
          <p:cNvPr id="4106" name="Text Box 10"/>
          <p:cNvSpPr txBox="1">
            <a:spLocks noChangeArrowheads="1"/>
          </p:cNvSpPr>
          <p:nvPr/>
        </p:nvSpPr>
        <p:spPr bwMode="auto">
          <a:xfrm>
            <a:off x="304800" y="2743200"/>
            <a:ext cx="2611438" cy="457200"/>
          </a:xfrm>
          <a:prstGeom prst="rect">
            <a:avLst/>
          </a:prstGeom>
          <a:noFill/>
          <a:ln w="9525">
            <a:noFill/>
            <a:miter lim="800000"/>
            <a:headEnd/>
            <a:tailEnd/>
          </a:ln>
          <a:effectLst/>
        </p:spPr>
        <p:txBody>
          <a:bodyPr>
            <a:spAutoFit/>
          </a:bodyPr>
          <a:lstStyle/>
          <a:p>
            <a:pPr>
              <a:spcBef>
                <a:spcPct val="50000"/>
              </a:spcBef>
              <a:buFont typeface="Wingdings" pitchFamily="2" charset="2"/>
              <a:buChar char="§"/>
            </a:pPr>
            <a:r>
              <a:rPr lang="en-US" sz="2400">
                <a:solidFill>
                  <a:schemeClr val="bg1"/>
                </a:solidFill>
              </a:rPr>
              <a:t>James Wolfe</a:t>
            </a:r>
          </a:p>
        </p:txBody>
      </p:sp>
      <p:sp>
        <p:nvSpPr>
          <p:cNvPr id="4107" name="Rectangle 11"/>
          <p:cNvSpPr>
            <a:spLocks noChangeArrowheads="1"/>
          </p:cNvSpPr>
          <p:nvPr/>
        </p:nvSpPr>
        <p:spPr bwMode="auto">
          <a:xfrm>
            <a:off x="381000" y="1676400"/>
            <a:ext cx="762000" cy="228600"/>
          </a:xfrm>
          <a:prstGeom prst="rect">
            <a:avLst/>
          </a:prstGeom>
          <a:noFill/>
          <a:ln w="9525">
            <a:noFill/>
            <a:miter lim="800000"/>
            <a:headEnd/>
            <a:tailEnd/>
          </a:ln>
          <a:effectLst/>
        </p:spPr>
        <p:txBody>
          <a:bodyPr wrap="none" anchor="ctr"/>
          <a:lstStyle/>
          <a:p>
            <a:endParaRPr lang="en-US"/>
          </a:p>
        </p:txBody>
      </p:sp>
      <p:sp>
        <p:nvSpPr>
          <p:cNvPr id="4108" name="Rectangle 12"/>
          <p:cNvSpPr>
            <a:spLocks noChangeArrowheads="1"/>
          </p:cNvSpPr>
          <p:nvPr/>
        </p:nvSpPr>
        <p:spPr bwMode="auto">
          <a:xfrm>
            <a:off x="1676400" y="1676400"/>
            <a:ext cx="838200" cy="228600"/>
          </a:xfrm>
          <a:prstGeom prst="rect">
            <a:avLst/>
          </a:prstGeom>
          <a:noFill/>
          <a:ln w="9525">
            <a:noFill/>
            <a:miter lim="800000"/>
            <a:headEnd/>
            <a:tailEnd/>
          </a:ln>
          <a:effectLst/>
        </p:spPr>
        <p:txBody>
          <a:bodyPr wrap="none" anchor="ctr"/>
          <a:lstStyle/>
          <a:p>
            <a:endParaRPr lang="en-US"/>
          </a:p>
        </p:txBody>
      </p:sp>
      <p:pic>
        <p:nvPicPr>
          <p:cNvPr id="4109" name="Picture 13" descr="logo smaller"/>
          <p:cNvPicPr>
            <a:picLocks noChangeAspect="1" noChangeArrowheads="1"/>
          </p:cNvPicPr>
          <p:nvPr/>
        </p:nvPicPr>
        <p:blipFill>
          <a:blip r:embed="rId2"/>
          <a:srcRect/>
          <a:stretch>
            <a:fillRect/>
          </a:stretch>
        </p:blipFill>
        <p:spPr bwMode="auto">
          <a:xfrm>
            <a:off x="885825" y="395288"/>
            <a:ext cx="1001713" cy="1001712"/>
          </a:xfrm>
          <a:prstGeom prst="rect">
            <a:avLst/>
          </a:prstGeom>
          <a:noFill/>
        </p:spPr>
      </p:pic>
      <p:pic>
        <p:nvPicPr>
          <p:cNvPr id="4110" name="Picture 14" descr="logo smaller"/>
          <p:cNvPicPr>
            <a:picLocks noChangeAspect="1" noChangeArrowheads="1"/>
          </p:cNvPicPr>
          <p:nvPr/>
        </p:nvPicPr>
        <p:blipFill>
          <a:blip r:embed="rId2"/>
          <a:srcRect/>
          <a:stretch>
            <a:fillRect/>
          </a:stretch>
        </p:blipFill>
        <p:spPr bwMode="auto">
          <a:xfrm>
            <a:off x="7221538" y="395288"/>
            <a:ext cx="1001712" cy="1001712"/>
          </a:xfrm>
          <a:prstGeom prst="rect">
            <a:avLst/>
          </a:prstGeom>
          <a:noFill/>
        </p:spPr>
      </p:pic>
      <p:sp>
        <p:nvSpPr>
          <p:cNvPr id="4111" name="Text Box 15"/>
          <p:cNvSpPr txBox="1">
            <a:spLocks noChangeArrowheads="1"/>
          </p:cNvSpPr>
          <p:nvPr/>
        </p:nvSpPr>
        <p:spPr bwMode="auto">
          <a:xfrm>
            <a:off x="7145338" y="6583363"/>
            <a:ext cx="1998662" cy="274637"/>
          </a:xfrm>
          <a:prstGeom prst="rect">
            <a:avLst/>
          </a:prstGeom>
          <a:noFill/>
          <a:ln w="9525">
            <a:noFill/>
            <a:miter lim="800000"/>
            <a:headEnd/>
            <a:tailEnd/>
          </a:ln>
          <a:effectLst/>
        </p:spPr>
        <p:txBody>
          <a:bodyPr>
            <a:spAutoFit/>
          </a:bodyPr>
          <a:lstStyle/>
          <a:p>
            <a:pPr algn="ctr"/>
            <a:r>
              <a:rPr lang="en-US" sz="1200">
                <a:solidFill>
                  <a:schemeClr val="bg1"/>
                </a:solidFill>
                <a:latin typeface="Calisto MT" pitchFamily="18" charset="0"/>
              </a:rPr>
              <a:t>By Jonathan Webb, 2009</a:t>
            </a:r>
            <a:endParaRPr lang="en-US"/>
          </a:p>
        </p:txBody>
      </p:sp>
      <p:pic>
        <p:nvPicPr>
          <p:cNvPr id="4119" name="Picture 23" descr="wolfe"/>
          <p:cNvPicPr>
            <a:picLocks noChangeAspect="1" noChangeArrowheads="1"/>
          </p:cNvPicPr>
          <p:nvPr/>
        </p:nvPicPr>
        <p:blipFill>
          <a:blip r:embed="rId3"/>
          <a:srcRect/>
          <a:stretch>
            <a:fillRect/>
          </a:stretch>
        </p:blipFill>
        <p:spPr bwMode="auto">
          <a:xfrm>
            <a:off x="5716588" y="1978025"/>
            <a:ext cx="3195637" cy="3817938"/>
          </a:xfrm>
          <a:prstGeom prst="rect">
            <a:avLst/>
          </a:prstGeom>
          <a:noFill/>
        </p:spPr>
      </p:pic>
      <p:pic>
        <p:nvPicPr>
          <p:cNvPr id="4121" name="Picture 25" descr="200px-AdmiralCharlesSaunders">
            <a:hlinkClick r:id="rId4" tooltip="Admiral Saunders."/>
          </p:cNvPr>
          <p:cNvPicPr>
            <a:picLocks noChangeAspect="1" noChangeArrowheads="1"/>
          </p:cNvPicPr>
          <p:nvPr/>
        </p:nvPicPr>
        <p:blipFill>
          <a:blip r:embed="rId5"/>
          <a:srcRect/>
          <a:stretch>
            <a:fillRect/>
          </a:stretch>
        </p:blipFill>
        <p:spPr bwMode="auto">
          <a:xfrm>
            <a:off x="5716588" y="1978025"/>
            <a:ext cx="3224212" cy="4046538"/>
          </a:xfrm>
          <a:prstGeom prst="rect">
            <a:avLst/>
          </a:prstGeom>
          <a:noFill/>
        </p:spPr>
      </p:pic>
      <p:sp>
        <p:nvSpPr>
          <p:cNvPr id="4122" name="Text Box 26"/>
          <p:cNvSpPr txBox="1">
            <a:spLocks noChangeArrowheads="1"/>
          </p:cNvSpPr>
          <p:nvPr/>
        </p:nvSpPr>
        <p:spPr bwMode="auto">
          <a:xfrm>
            <a:off x="304800" y="3087688"/>
            <a:ext cx="2827338" cy="457200"/>
          </a:xfrm>
          <a:prstGeom prst="rect">
            <a:avLst/>
          </a:prstGeom>
          <a:noFill/>
          <a:ln w="9525">
            <a:noFill/>
            <a:miter lim="800000"/>
            <a:headEnd/>
            <a:tailEnd/>
          </a:ln>
          <a:effectLst/>
        </p:spPr>
        <p:txBody>
          <a:bodyPr>
            <a:spAutoFit/>
          </a:bodyPr>
          <a:lstStyle/>
          <a:p>
            <a:pPr>
              <a:spcBef>
                <a:spcPct val="50000"/>
              </a:spcBef>
              <a:buFont typeface="Wingdings" pitchFamily="2" charset="2"/>
              <a:buChar char="§"/>
            </a:pPr>
            <a:r>
              <a:rPr lang="en-US" sz="2400">
                <a:solidFill>
                  <a:schemeClr val="bg1"/>
                </a:solidFill>
              </a:rPr>
              <a:t>Charles Saunders</a:t>
            </a:r>
          </a:p>
        </p:txBody>
      </p:sp>
      <p:pic>
        <p:nvPicPr>
          <p:cNvPr id="4125" name="Picture 29" descr="180px-Portrait_of_Montcalm">
            <a:hlinkClick r:id="rId6" tooltip="Portrait of Montcalm"/>
          </p:cNvPr>
          <p:cNvPicPr>
            <a:picLocks noChangeAspect="1" noChangeArrowheads="1"/>
          </p:cNvPicPr>
          <p:nvPr/>
        </p:nvPicPr>
        <p:blipFill>
          <a:blip r:embed="rId7"/>
          <a:srcRect/>
          <a:stretch>
            <a:fillRect/>
          </a:stretch>
        </p:blipFill>
        <p:spPr bwMode="auto">
          <a:xfrm>
            <a:off x="373063" y="1978025"/>
            <a:ext cx="3008312" cy="3509963"/>
          </a:xfrm>
          <a:prstGeom prst="rect">
            <a:avLst/>
          </a:prstGeom>
          <a:noFill/>
        </p:spPr>
      </p:pic>
      <p:pic>
        <p:nvPicPr>
          <p:cNvPr id="4127" name="Picture 31" descr="general-wolfes-army"/>
          <p:cNvPicPr>
            <a:picLocks noChangeAspect="1" noChangeArrowheads="1"/>
          </p:cNvPicPr>
          <p:nvPr/>
        </p:nvPicPr>
        <p:blipFill>
          <a:blip r:embed="rId8"/>
          <a:srcRect/>
          <a:stretch>
            <a:fillRect/>
          </a:stretch>
        </p:blipFill>
        <p:spPr bwMode="auto">
          <a:xfrm>
            <a:off x="5716588" y="1978025"/>
            <a:ext cx="3214687" cy="4427538"/>
          </a:xfrm>
          <a:prstGeom prst="rect">
            <a:avLst/>
          </a:prstGeom>
          <a:noFill/>
        </p:spPr>
      </p:pic>
      <p:pic>
        <p:nvPicPr>
          <p:cNvPr id="4129" name="Picture 33" descr="Victory"/>
          <p:cNvPicPr>
            <a:picLocks noChangeAspect="1" noChangeArrowheads="1"/>
          </p:cNvPicPr>
          <p:nvPr/>
        </p:nvPicPr>
        <p:blipFill>
          <a:blip r:embed="rId9"/>
          <a:srcRect/>
          <a:stretch>
            <a:fillRect/>
          </a:stretch>
        </p:blipFill>
        <p:spPr bwMode="auto">
          <a:xfrm>
            <a:off x="5106988" y="1978025"/>
            <a:ext cx="3816350" cy="3643313"/>
          </a:xfrm>
          <a:prstGeom prst="rect">
            <a:avLst/>
          </a:prstGeom>
          <a:noFill/>
        </p:spPr>
      </p:pic>
      <p:pic>
        <p:nvPicPr>
          <p:cNvPr id="4131" name="Picture 35" descr="frenchsoldiers1700"/>
          <p:cNvPicPr>
            <a:picLocks noChangeAspect="1" noChangeArrowheads="1"/>
          </p:cNvPicPr>
          <p:nvPr/>
        </p:nvPicPr>
        <p:blipFill>
          <a:blip r:embed="rId10"/>
          <a:srcRect/>
          <a:stretch>
            <a:fillRect/>
          </a:stretch>
        </p:blipFill>
        <p:spPr bwMode="auto">
          <a:xfrm>
            <a:off x="373063" y="1978025"/>
            <a:ext cx="3003550" cy="3968750"/>
          </a:xfrm>
          <a:prstGeom prst="rect">
            <a:avLst/>
          </a:prstGeom>
          <a:noFill/>
        </p:spPr>
      </p:pic>
    </p:spTree>
  </p:cSld>
  <p:clrMapOvr>
    <a:masterClrMapping/>
  </p:clrMapOvr>
  <p:transition spd="slow">
    <p:fade/>
  </p:transition>
  <p:timing>
    <p:tnLst>
      <p:par>
        <p:cTn id="1" dur="indefinite" restart="never" nodeType="tmRoot">
          <p:childTnLst>
            <p:seq concurrent="1" nextAc="seek">
              <p:cTn id="2" restart="whenNotActive" fill="hold" evtFilter="cancelBubble" nodeType="interactiveSeq">
                <p:stCondLst>
                  <p:cond evt="onClick" delay="0">
                    <p:tgtEl>
                      <p:spTgt spid="4122"/>
                    </p:tgtEl>
                  </p:cond>
                </p:stCondLst>
                <p:endSync evt="end" delay="0">
                  <p:rtn val="all"/>
                </p:endSync>
                <p:childTnLst>
                  <p:par>
                    <p:cTn id="3" fill="hold">
                      <p:stCondLst>
                        <p:cond delay="0"/>
                      </p:stCondLst>
                      <p:childTnLst>
                        <p:par>
                          <p:cTn id="4" fill="hold">
                            <p:stCondLst>
                              <p:cond delay="0"/>
                            </p:stCondLst>
                            <p:childTnLst>
                              <p:par>
                                <p:cTn id="5" presetID="54" presetClass="entr" presetSubtype="0" accel="100000" fill="hold" nodeType="clickEffect">
                                  <p:stCondLst>
                                    <p:cond delay="0"/>
                                  </p:stCondLst>
                                  <p:childTnLst>
                                    <p:set>
                                      <p:cBhvr>
                                        <p:cTn id="6" dur="1" fill="hold">
                                          <p:stCondLst>
                                            <p:cond delay="0"/>
                                          </p:stCondLst>
                                        </p:cTn>
                                        <p:tgtEl>
                                          <p:spTgt spid="4121"/>
                                        </p:tgtEl>
                                        <p:attrNameLst>
                                          <p:attrName>style.visibility</p:attrName>
                                        </p:attrNameLst>
                                      </p:cBhvr>
                                      <p:to>
                                        <p:strVal val="visible"/>
                                      </p:to>
                                    </p:set>
                                    <p:anim calcmode="lin" valueType="num">
                                      <p:cBhvr>
                                        <p:cTn id="7" dur="1000" fill="hold"/>
                                        <p:tgtEl>
                                          <p:spTgt spid="4121"/>
                                        </p:tgtEl>
                                        <p:attrNameLst>
                                          <p:attrName>ppt_w</p:attrName>
                                        </p:attrNameLst>
                                      </p:cBhvr>
                                      <p:tavLst>
                                        <p:tav tm="0">
                                          <p:val>
                                            <p:strVal val="#ppt_w*0.05"/>
                                          </p:val>
                                        </p:tav>
                                        <p:tav tm="100000">
                                          <p:val>
                                            <p:strVal val="#ppt_w"/>
                                          </p:val>
                                        </p:tav>
                                      </p:tavLst>
                                    </p:anim>
                                    <p:anim calcmode="lin" valueType="num">
                                      <p:cBhvr>
                                        <p:cTn id="8" dur="1000" fill="hold"/>
                                        <p:tgtEl>
                                          <p:spTgt spid="4121"/>
                                        </p:tgtEl>
                                        <p:attrNameLst>
                                          <p:attrName>ppt_h</p:attrName>
                                        </p:attrNameLst>
                                      </p:cBhvr>
                                      <p:tavLst>
                                        <p:tav tm="0">
                                          <p:val>
                                            <p:strVal val="#ppt_h"/>
                                          </p:val>
                                        </p:tav>
                                        <p:tav tm="100000">
                                          <p:val>
                                            <p:strVal val="#ppt_h"/>
                                          </p:val>
                                        </p:tav>
                                      </p:tavLst>
                                    </p:anim>
                                    <p:anim calcmode="lin" valueType="num">
                                      <p:cBhvr>
                                        <p:cTn id="9" dur="1000" fill="hold"/>
                                        <p:tgtEl>
                                          <p:spTgt spid="4121"/>
                                        </p:tgtEl>
                                        <p:attrNameLst>
                                          <p:attrName>ppt_x</p:attrName>
                                        </p:attrNameLst>
                                      </p:cBhvr>
                                      <p:tavLst>
                                        <p:tav tm="0">
                                          <p:val>
                                            <p:strVal val="#ppt_x-.2"/>
                                          </p:val>
                                        </p:tav>
                                        <p:tav tm="100000">
                                          <p:val>
                                            <p:strVal val="#ppt_x"/>
                                          </p:val>
                                        </p:tav>
                                      </p:tavLst>
                                    </p:anim>
                                    <p:anim calcmode="lin" valueType="num">
                                      <p:cBhvr>
                                        <p:cTn id="10" dur="1000" fill="hold"/>
                                        <p:tgtEl>
                                          <p:spTgt spid="4121"/>
                                        </p:tgtEl>
                                        <p:attrNameLst>
                                          <p:attrName>ppt_y</p:attrName>
                                        </p:attrNameLst>
                                      </p:cBhvr>
                                      <p:tavLst>
                                        <p:tav tm="0">
                                          <p:val>
                                            <p:strVal val="#ppt_y"/>
                                          </p:val>
                                        </p:tav>
                                        <p:tav tm="100000">
                                          <p:val>
                                            <p:strVal val="#ppt_y"/>
                                          </p:val>
                                        </p:tav>
                                      </p:tavLst>
                                    </p:anim>
                                    <p:animEffect transition="in" filter="fade">
                                      <p:cBhvr>
                                        <p:cTn id="11" dur="1000"/>
                                        <p:tgtEl>
                                          <p:spTgt spid="4121"/>
                                        </p:tgtEl>
                                      </p:cBhvr>
                                    </p:animEffect>
                                  </p:childTnLst>
                                </p:cTn>
                              </p:par>
                            </p:childTnLst>
                          </p:cTn>
                        </p:par>
                        <p:par>
                          <p:cTn id="12" fill="hold">
                            <p:stCondLst>
                              <p:cond delay="1000"/>
                            </p:stCondLst>
                            <p:childTnLst>
                              <p:par>
                                <p:cTn id="13" presetID="54" presetClass="exit" presetSubtype="0" decel="100000" fill="hold" nodeType="afterEffect">
                                  <p:stCondLst>
                                    <p:cond delay="3000"/>
                                  </p:stCondLst>
                                  <p:childTnLst>
                                    <p:anim calcmode="lin" valueType="num">
                                      <p:cBhvr>
                                        <p:cTn id="14" dur="1000"/>
                                        <p:tgtEl>
                                          <p:spTgt spid="4121"/>
                                        </p:tgtEl>
                                        <p:attrNameLst>
                                          <p:attrName>ppt_w</p:attrName>
                                        </p:attrNameLst>
                                      </p:cBhvr>
                                      <p:tavLst>
                                        <p:tav tm="0">
                                          <p:val>
                                            <p:strVal val="ppt_w"/>
                                          </p:val>
                                        </p:tav>
                                        <p:tav tm="100000">
                                          <p:val>
                                            <p:strVal val="ppt_w*0.05"/>
                                          </p:val>
                                        </p:tav>
                                      </p:tavLst>
                                    </p:anim>
                                    <p:anim calcmode="lin" valueType="num">
                                      <p:cBhvr>
                                        <p:cTn id="15" dur="1000"/>
                                        <p:tgtEl>
                                          <p:spTgt spid="4121"/>
                                        </p:tgtEl>
                                        <p:attrNameLst>
                                          <p:attrName>ppt_h</p:attrName>
                                        </p:attrNameLst>
                                      </p:cBhvr>
                                      <p:tavLst>
                                        <p:tav tm="0">
                                          <p:val>
                                            <p:strVal val="ppt_h"/>
                                          </p:val>
                                        </p:tav>
                                        <p:tav tm="100000">
                                          <p:val>
                                            <p:strVal val="ppt_h"/>
                                          </p:val>
                                        </p:tav>
                                      </p:tavLst>
                                    </p:anim>
                                    <p:anim calcmode="lin" valueType="num">
                                      <p:cBhvr>
                                        <p:cTn id="16" dur="1000"/>
                                        <p:tgtEl>
                                          <p:spTgt spid="4121"/>
                                        </p:tgtEl>
                                        <p:attrNameLst>
                                          <p:attrName>ppt_x</p:attrName>
                                        </p:attrNameLst>
                                      </p:cBhvr>
                                      <p:tavLst>
                                        <p:tav tm="0">
                                          <p:val>
                                            <p:strVal val="ppt_x"/>
                                          </p:val>
                                        </p:tav>
                                        <p:tav tm="100000">
                                          <p:val>
                                            <p:strVal val="ppt_x-.2"/>
                                          </p:val>
                                        </p:tav>
                                      </p:tavLst>
                                    </p:anim>
                                    <p:anim calcmode="lin" valueType="num">
                                      <p:cBhvr>
                                        <p:cTn id="17" dur="1000"/>
                                        <p:tgtEl>
                                          <p:spTgt spid="4121"/>
                                        </p:tgtEl>
                                        <p:attrNameLst>
                                          <p:attrName>ppt_y</p:attrName>
                                        </p:attrNameLst>
                                      </p:cBhvr>
                                      <p:tavLst>
                                        <p:tav tm="0">
                                          <p:val>
                                            <p:strVal val="ppt_y"/>
                                          </p:val>
                                        </p:tav>
                                        <p:tav tm="100000">
                                          <p:val>
                                            <p:strVal val="ppt_y"/>
                                          </p:val>
                                        </p:tav>
                                      </p:tavLst>
                                    </p:anim>
                                    <p:animEffect transition="out" filter="fade">
                                      <p:cBhvr>
                                        <p:cTn id="18" dur="1000"/>
                                        <p:tgtEl>
                                          <p:spTgt spid="4121"/>
                                        </p:tgtEl>
                                      </p:cBhvr>
                                    </p:animEffect>
                                    <p:set>
                                      <p:cBhvr>
                                        <p:cTn id="19" dur="1" fill="hold">
                                          <p:stCondLst>
                                            <p:cond delay="999"/>
                                          </p:stCondLst>
                                        </p:cTn>
                                        <p:tgtEl>
                                          <p:spTgt spid="4121"/>
                                        </p:tgtEl>
                                        <p:attrNameLst>
                                          <p:attrName>style.visibility</p:attrName>
                                        </p:attrNameLst>
                                      </p:cBhvr>
                                      <p:to>
                                        <p:strVal val="hidden"/>
                                      </p:to>
                                    </p:set>
                                  </p:childTnLst>
                                </p:cTn>
                              </p:par>
                            </p:childTnLst>
                          </p:cTn>
                        </p:par>
                      </p:childTnLst>
                    </p:cTn>
                  </p:par>
                </p:childTnLst>
              </p:cTn>
              <p:nextCondLst>
                <p:cond evt="onClick" delay="0">
                  <p:tgtEl>
                    <p:spTgt spid="4122"/>
                  </p:tgtEl>
                </p:cond>
              </p:nextCondLst>
            </p:seq>
            <p:seq concurrent="1" nextAc="seek">
              <p:cTn id="20" restart="whenNotActive" fill="hold" evtFilter="cancelBubble" nodeType="interactiveSeq">
                <p:stCondLst>
                  <p:cond evt="onClick" delay="0">
                    <p:tgtEl>
                      <p:spTgt spid="4106"/>
                    </p:tgtEl>
                  </p:cond>
                </p:stCondLst>
                <p:endSync evt="end" delay="0">
                  <p:rtn val="all"/>
                </p:endSync>
                <p:childTnLst>
                  <p:par>
                    <p:cTn id="21" fill="hold">
                      <p:stCondLst>
                        <p:cond delay="0"/>
                      </p:stCondLst>
                      <p:childTnLst>
                        <p:par>
                          <p:cTn id="22" fill="hold">
                            <p:stCondLst>
                              <p:cond delay="0"/>
                            </p:stCondLst>
                            <p:childTnLst>
                              <p:par>
                                <p:cTn id="23" presetID="54" presetClass="entr" presetSubtype="0" accel="100000" fill="hold" nodeType="clickEffect">
                                  <p:stCondLst>
                                    <p:cond delay="0"/>
                                  </p:stCondLst>
                                  <p:childTnLst>
                                    <p:set>
                                      <p:cBhvr>
                                        <p:cTn id="24" dur="1" fill="hold">
                                          <p:stCondLst>
                                            <p:cond delay="0"/>
                                          </p:stCondLst>
                                        </p:cTn>
                                        <p:tgtEl>
                                          <p:spTgt spid="4119"/>
                                        </p:tgtEl>
                                        <p:attrNameLst>
                                          <p:attrName>style.visibility</p:attrName>
                                        </p:attrNameLst>
                                      </p:cBhvr>
                                      <p:to>
                                        <p:strVal val="visible"/>
                                      </p:to>
                                    </p:set>
                                    <p:anim calcmode="lin" valueType="num">
                                      <p:cBhvr>
                                        <p:cTn id="25" dur="1000" fill="hold"/>
                                        <p:tgtEl>
                                          <p:spTgt spid="4119"/>
                                        </p:tgtEl>
                                        <p:attrNameLst>
                                          <p:attrName>ppt_w</p:attrName>
                                        </p:attrNameLst>
                                      </p:cBhvr>
                                      <p:tavLst>
                                        <p:tav tm="0">
                                          <p:val>
                                            <p:strVal val="#ppt_w*0.05"/>
                                          </p:val>
                                        </p:tav>
                                        <p:tav tm="100000">
                                          <p:val>
                                            <p:strVal val="#ppt_w"/>
                                          </p:val>
                                        </p:tav>
                                      </p:tavLst>
                                    </p:anim>
                                    <p:anim calcmode="lin" valueType="num">
                                      <p:cBhvr>
                                        <p:cTn id="26" dur="1000" fill="hold"/>
                                        <p:tgtEl>
                                          <p:spTgt spid="4119"/>
                                        </p:tgtEl>
                                        <p:attrNameLst>
                                          <p:attrName>ppt_h</p:attrName>
                                        </p:attrNameLst>
                                      </p:cBhvr>
                                      <p:tavLst>
                                        <p:tav tm="0">
                                          <p:val>
                                            <p:strVal val="#ppt_h"/>
                                          </p:val>
                                        </p:tav>
                                        <p:tav tm="100000">
                                          <p:val>
                                            <p:strVal val="#ppt_h"/>
                                          </p:val>
                                        </p:tav>
                                      </p:tavLst>
                                    </p:anim>
                                    <p:anim calcmode="lin" valueType="num">
                                      <p:cBhvr>
                                        <p:cTn id="27" dur="1000" fill="hold"/>
                                        <p:tgtEl>
                                          <p:spTgt spid="4119"/>
                                        </p:tgtEl>
                                        <p:attrNameLst>
                                          <p:attrName>ppt_x</p:attrName>
                                        </p:attrNameLst>
                                      </p:cBhvr>
                                      <p:tavLst>
                                        <p:tav tm="0">
                                          <p:val>
                                            <p:strVal val="#ppt_x-.2"/>
                                          </p:val>
                                        </p:tav>
                                        <p:tav tm="100000">
                                          <p:val>
                                            <p:strVal val="#ppt_x"/>
                                          </p:val>
                                        </p:tav>
                                      </p:tavLst>
                                    </p:anim>
                                    <p:anim calcmode="lin" valueType="num">
                                      <p:cBhvr>
                                        <p:cTn id="28" dur="1000" fill="hold"/>
                                        <p:tgtEl>
                                          <p:spTgt spid="4119"/>
                                        </p:tgtEl>
                                        <p:attrNameLst>
                                          <p:attrName>ppt_y</p:attrName>
                                        </p:attrNameLst>
                                      </p:cBhvr>
                                      <p:tavLst>
                                        <p:tav tm="0">
                                          <p:val>
                                            <p:strVal val="#ppt_y"/>
                                          </p:val>
                                        </p:tav>
                                        <p:tav tm="100000">
                                          <p:val>
                                            <p:strVal val="#ppt_y"/>
                                          </p:val>
                                        </p:tav>
                                      </p:tavLst>
                                    </p:anim>
                                    <p:animEffect transition="in" filter="fade">
                                      <p:cBhvr>
                                        <p:cTn id="29" dur="1000"/>
                                        <p:tgtEl>
                                          <p:spTgt spid="4119"/>
                                        </p:tgtEl>
                                      </p:cBhvr>
                                    </p:animEffect>
                                  </p:childTnLst>
                                </p:cTn>
                              </p:par>
                            </p:childTnLst>
                          </p:cTn>
                        </p:par>
                        <p:par>
                          <p:cTn id="30" fill="hold">
                            <p:stCondLst>
                              <p:cond delay="1000"/>
                            </p:stCondLst>
                            <p:childTnLst>
                              <p:par>
                                <p:cTn id="31" presetID="54" presetClass="exit" presetSubtype="0" decel="100000" fill="hold" nodeType="afterEffect">
                                  <p:stCondLst>
                                    <p:cond delay="3000"/>
                                  </p:stCondLst>
                                  <p:childTnLst>
                                    <p:anim calcmode="lin" valueType="num">
                                      <p:cBhvr>
                                        <p:cTn id="32" dur="1000"/>
                                        <p:tgtEl>
                                          <p:spTgt spid="4119"/>
                                        </p:tgtEl>
                                        <p:attrNameLst>
                                          <p:attrName>ppt_w</p:attrName>
                                        </p:attrNameLst>
                                      </p:cBhvr>
                                      <p:tavLst>
                                        <p:tav tm="0">
                                          <p:val>
                                            <p:strVal val="ppt_w"/>
                                          </p:val>
                                        </p:tav>
                                        <p:tav tm="100000">
                                          <p:val>
                                            <p:strVal val="ppt_w*0.05"/>
                                          </p:val>
                                        </p:tav>
                                      </p:tavLst>
                                    </p:anim>
                                    <p:anim calcmode="lin" valueType="num">
                                      <p:cBhvr>
                                        <p:cTn id="33" dur="1000"/>
                                        <p:tgtEl>
                                          <p:spTgt spid="4119"/>
                                        </p:tgtEl>
                                        <p:attrNameLst>
                                          <p:attrName>ppt_h</p:attrName>
                                        </p:attrNameLst>
                                      </p:cBhvr>
                                      <p:tavLst>
                                        <p:tav tm="0">
                                          <p:val>
                                            <p:strVal val="ppt_h"/>
                                          </p:val>
                                        </p:tav>
                                        <p:tav tm="100000">
                                          <p:val>
                                            <p:strVal val="ppt_h"/>
                                          </p:val>
                                        </p:tav>
                                      </p:tavLst>
                                    </p:anim>
                                    <p:anim calcmode="lin" valueType="num">
                                      <p:cBhvr>
                                        <p:cTn id="34" dur="1000"/>
                                        <p:tgtEl>
                                          <p:spTgt spid="4119"/>
                                        </p:tgtEl>
                                        <p:attrNameLst>
                                          <p:attrName>ppt_x</p:attrName>
                                        </p:attrNameLst>
                                      </p:cBhvr>
                                      <p:tavLst>
                                        <p:tav tm="0">
                                          <p:val>
                                            <p:strVal val="ppt_x"/>
                                          </p:val>
                                        </p:tav>
                                        <p:tav tm="100000">
                                          <p:val>
                                            <p:strVal val="ppt_x-.2"/>
                                          </p:val>
                                        </p:tav>
                                      </p:tavLst>
                                    </p:anim>
                                    <p:anim calcmode="lin" valueType="num">
                                      <p:cBhvr>
                                        <p:cTn id="35" dur="1000"/>
                                        <p:tgtEl>
                                          <p:spTgt spid="4119"/>
                                        </p:tgtEl>
                                        <p:attrNameLst>
                                          <p:attrName>ppt_y</p:attrName>
                                        </p:attrNameLst>
                                      </p:cBhvr>
                                      <p:tavLst>
                                        <p:tav tm="0">
                                          <p:val>
                                            <p:strVal val="ppt_y"/>
                                          </p:val>
                                        </p:tav>
                                        <p:tav tm="100000">
                                          <p:val>
                                            <p:strVal val="ppt_y"/>
                                          </p:val>
                                        </p:tav>
                                      </p:tavLst>
                                    </p:anim>
                                    <p:animEffect transition="out" filter="fade">
                                      <p:cBhvr>
                                        <p:cTn id="36" dur="1000"/>
                                        <p:tgtEl>
                                          <p:spTgt spid="4119"/>
                                        </p:tgtEl>
                                      </p:cBhvr>
                                    </p:animEffect>
                                    <p:set>
                                      <p:cBhvr>
                                        <p:cTn id="37" dur="1" fill="hold">
                                          <p:stCondLst>
                                            <p:cond delay="999"/>
                                          </p:stCondLst>
                                        </p:cTn>
                                        <p:tgtEl>
                                          <p:spTgt spid="4119"/>
                                        </p:tgtEl>
                                        <p:attrNameLst>
                                          <p:attrName>style.visibility</p:attrName>
                                        </p:attrNameLst>
                                      </p:cBhvr>
                                      <p:to>
                                        <p:strVal val="hidden"/>
                                      </p:to>
                                    </p:set>
                                  </p:childTnLst>
                                </p:cTn>
                              </p:par>
                            </p:childTnLst>
                          </p:cTn>
                        </p:par>
                      </p:childTnLst>
                    </p:cTn>
                  </p:par>
                </p:childTnLst>
              </p:cTn>
              <p:nextCondLst>
                <p:cond evt="onClick" delay="0">
                  <p:tgtEl>
                    <p:spTgt spid="4106"/>
                  </p:tgtEl>
                </p:cond>
              </p:nextCondLst>
            </p:seq>
            <p:seq concurrent="1" nextAc="seek">
              <p:cTn id="38" restart="whenNotActive" fill="hold" evtFilter="cancelBubble" nodeType="interactiveSeq">
                <p:stCondLst>
                  <p:cond evt="onClick" delay="0">
                    <p:tgtEl>
                      <p:spTgt spid="4104"/>
                    </p:tgtEl>
                  </p:cond>
                </p:stCondLst>
                <p:endSync evt="end" delay="0">
                  <p:rtn val="all"/>
                </p:endSync>
                <p:childTnLst>
                  <p:par>
                    <p:cTn id="39" fill="hold">
                      <p:stCondLst>
                        <p:cond delay="0"/>
                      </p:stCondLst>
                      <p:childTnLst>
                        <p:par>
                          <p:cTn id="40" fill="hold">
                            <p:stCondLst>
                              <p:cond delay="0"/>
                            </p:stCondLst>
                            <p:childTnLst>
                              <p:par>
                                <p:cTn id="41" presetID="54" presetClass="entr" presetSubtype="0" accel="100000" fill="hold" nodeType="clickEffect">
                                  <p:stCondLst>
                                    <p:cond delay="0"/>
                                  </p:stCondLst>
                                  <p:childTnLst>
                                    <p:set>
                                      <p:cBhvr>
                                        <p:cTn id="42" dur="1" fill="hold">
                                          <p:stCondLst>
                                            <p:cond delay="0"/>
                                          </p:stCondLst>
                                        </p:cTn>
                                        <p:tgtEl>
                                          <p:spTgt spid="4127"/>
                                        </p:tgtEl>
                                        <p:attrNameLst>
                                          <p:attrName>style.visibility</p:attrName>
                                        </p:attrNameLst>
                                      </p:cBhvr>
                                      <p:to>
                                        <p:strVal val="visible"/>
                                      </p:to>
                                    </p:set>
                                    <p:anim calcmode="lin" valueType="num">
                                      <p:cBhvr>
                                        <p:cTn id="43" dur="1000" fill="hold"/>
                                        <p:tgtEl>
                                          <p:spTgt spid="4127"/>
                                        </p:tgtEl>
                                        <p:attrNameLst>
                                          <p:attrName>ppt_w</p:attrName>
                                        </p:attrNameLst>
                                      </p:cBhvr>
                                      <p:tavLst>
                                        <p:tav tm="0">
                                          <p:val>
                                            <p:strVal val="#ppt_w*0.05"/>
                                          </p:val>
                                        </p:tav>
                                        <p:tav tm="100000">
                                          <p:val>
                                            <p:strVal val="#ppt_w"/>
                                          </p:val>
                                        </p:tav>
                                      </p:tavLst>
                                    </p:anim>
                                    <p:anim calcmode="lin" valueType="num">
                                      <p:cBhvr>
                                        <p:cTn id="44" dur="1000" fill="hold"/>
                                        <p:tgtEl>
                                          <p:spTgt spid="4127"/>
                                        </p:tgtEl>
                                        <p:attrNameLst>
                                          <p:attrName>ppt_h</p:attrName>
                                        </p:attrNameLst>
                                      </p:cBhvr>
                                      <p:tavLst>
                                        <p:tav tm="0">
                                          <p:val>
                                            <p:strVal val="#ppt_h"/>
                                          </p:val>
                                        </p:tav>
                                        <p:tav tm="100000">
                                          <p:val>
                                            <p:strVal val="#ppt_h"/>
                                          </p:val>
                                        </p:tav>
                                      </p:tavLst>
                                    </p:anim>
                                    <p:anim calcmode="lin" valueType="num">
                                      <p:cBhvr>
                                        <p:cTn id="45" dur="1000" fill="hold"/>
                                        <p:tgtEl>
                                          <p:spTgt spid="4127"/>
                                        </p:tgtEl>
                                        <p:attrNameLst>
                                          <p:attrName>ppt_x</p:attrName>
                                        </p:attrNameLst>
                                      </p:cBhvr>
                                      <p:tavLst>
                                        <p:tav tm="0">
                                          <p:val>
                                            <p:strVal val="#ppt_x-.2"/>
                                          </p:val>
                                        </p:tav>
                                        <p:tav tm="100000">
                                          <p:val>
                                            <p:strVal val="#ppt_x"/>
                                          </p:val>
                                        </p:tav>
                                      </p:tavLst>
                                    </p:anim>
                                    <p:anim calcmode="lin" valueType="num">
                                      <p:cBhvr>
                                        <p:cTn id="46" dur="1000" fill="hold"/>
                                        <p:tgtEl>
                                          <p:spTgt spid="4127"/>
                                        </p:tgtEl>
                                        <p:attrNameLst>
                                          <p:attrName>ppt_y</p:attrName>
                                        </p:attrNameLst>
                                      </p:cBhvr>
                                      <p:tavLst>
                                        <p:tav tm="0">
                                          <p:val>
                                            <p:strVal val="#ppt_y"/>
                                          </p:val>
                                        </p:tav>
                                        <p:tav tm="100000">
                                          <p:val>
                                            <p:strVal val="#ppt_y"/>
                                          </p:val>
                                        </p:tav>
                                      </p:tavLst>
                                    </p:anim>
                                    <p:animEffect transition="in" filter="fade">
                                      <p:cBhvr>
                                        <p:cTn id="47" dur="1000"/>
                                        <p:tgtEl>
                                          <p:spTgt spid="4127"/>
                                        </p:tgtEl>
                                      </p:cBhvr>
                                    </p:animEffect>
                                  </p:childTnLst>
                                </p:cTn>
                              </p:par>
                            </p:childTnLst>
                          </p:cTn>
                        </p:par>
                        <p:par>
                          <p:cTn id="48" fill="hold">
                            <p:stCondLst>
                              <p:cond delay="1000"/>
                            </p:stCondLst>
                            <p:childTnLst>
                              <p:par>
                                <p:cTn id="49" presetID="54" presetClass="exit" presetSubtype="0" decel="100000" fill="hold" nodeType="afterEffect">
                                  <p:stCondLst>
                                    <p:cond delay="3000"/>
                                  </p:stCondLst>
                                  <p:childTnLst>
                                    <p:anim calcmode="lin" valueType="num">
                                      <p:cBhvr>
                                        <p:cTn id="50" dur="1000"/>
                                        <p:tgtEl>
                                          <p:spTgt spid="4127"/>
                                        </p:tgtEl>
                                        <p:attrNameLst>
                                          <p:attrName>ppt_w</p:attrName>
                                        </p:attrNameLst>
                                      </p:cBhvr>
                                      <p:tavLst>
                                        <p:tav tm="0">
                                          <p:val>
                                            <p:strVal val="ppt_w"/>
                                          </p:val>
                                        </p:tav>
                                        <p:tav tm="100000">
                                          <p:val>
                                            <p:strVal val="ppt_w*0.05"/>
                                          </p:val>
                                        </p:tav>
                                      </p:tavLst>
                                    </p:anim>
                                    <p:anim calcmode="lin" valueType="num">
                                      <p:cBhvr>
                                        <p:cTn id="51" dur="1000"/>
                                        <p:tgtEl>
                                          <p:spTgt spid="4127"/>
                                        </p:tgtEl>
                                        <p:attrNameLst>
                                          <p:attrName>ppt_h</p:attrName>
                                        </p:attrNameLst>
                                      </p:cBhvr>
                                      <p:tavLst>
                                        <p:tav tm="0">
                                          <p:val>
                                            <p:strVal val="ppt_h"/>
                                          </p:val>
                                        </p:tav>
                                        <p:tav tm="100000">
                                          <p:val>
                                            <p:strVal val="ppt_h"/>
                                          </p:val>
                                        </p:tav>
                                      </p:tavLst>
                                    </p:anim>
                                    <p:anim calcmode="lin" valueType="num">
                                      <p:cBhvr>
                                        <p:cTn id="52" dur="1000"/>
                                        <p:tgtEl>
                                          <p:spTgt spid="4127"/>
                                        </p:tgtEl>
                                        <p:attrNameLst>
                                          <p:attrName>ppt_x</p:attrName>
                                        </p:attrNameLst>
                                      </p:cBhvr>
                                      <p:tavLst>
                                        <p:tav tm="0">
                                          <p:val>
                                            <p:strVal val="ppt_x"/>
                                          </p:val>
                                        </p:tav>
                                        <p:tav tm="100000">
                                          <p:val>
                                            <p:strVal val="ppt_x-.2"/>
                                          </p:val>
                                        </p:tav>
                                      </p:tavLst>
                                    </p:anim>
                                    <p:anim calcmode="lin" valueType="num">
                                      <p:cBhvr>
                                        <p:cTn id="53" dur="1000"/>
                                        <p:tgtEl>
                                          <p:spTgt spid="4127"/>
                                        </p:tgtEl>
                                        <p:attrNameLst>
                                          <p:attrName>ppt_y</p:attrName>
                                        </p:attrNameLst>
                                      </p:cBhvr>
                                      <p:tavLst>
                                        <p:tav tm="0">
                                          <p:val>
                                            <p:strVal val="ppt_y"/>
                                          </p:val>
                                        </p:tav>
                                        <p:tav tm="100000">
                                          <p:val>
                                            <p:strVal val="ppt_y"/>
                                          </p:val>
                                        </p:tav>
                                      </p:tavLst>
                                    </p:anim>
                                    <p:animEffect transition="out" filter="fade">
                                      <p:cBhvr>
                                        <p:cTn id="54" dur="1000"/>
                                        <p:tgtEl>
                                          <p:spTgt spid="4127"/>
                                        </p:tgtEl>
                                      </p:cBhvr>
                                    </p:animEffect>
                                    <p:set>
                                      <p:cBhvr>
                                        <p:cTn id="55" dur="1" fill="hold">
                                          <p:stCondLst>
                                            <p:cond delay="999"/>
                                          </p:stCondLst>
                                        </p:cTn>
                                        <p:tgtEl>
                                          <p:spTgt spid="4127"/>
                                        </p:tgtEl>
                                        <p:attrNameLst>
                                          <p:attrName>style.visibility</p:attrName>
                                        </p:attrNameLst>
                                      </p:cBhvr>
                                      <p:to>
                                        <p:strVal val="hidden"/>
                                      </p:to>
                                    </p:set>
                                  </p:childTnLst>
                                </p:cTn>
                              </p:par>
                            </p:childTnLst>
                          </p:cTn>
                        </p:par>
                      </p:childTnLst>
                    </p:cTn>
                  </p:par>
                </p:childTnLst>
              </p:cTn>
              <p:nextCondLst>
                <p:cond evt="onClick" delay="0">
                  <p:tgtEl>
                    <p:spTgt spid="4104"/>
                  </p:tgtEl>
                </p:cond>
              </p:nextCondLst>
            </p:seq>
            <p:seq concurrent="1" nextAc="seek">
              <p:cTn id="56" restart="whenNotActive" fill="hold" evtFilter="cancelBubble" nodeType="interactiveSeq">
                <p:stCondLst>
                  <p:cond evt="onClick" delay="0">
                    <p:tgtEl>
                      <p:spTgt spid="4103"/>
                    </p:tgtEl>
                  </p:cond>
                </p:stCondLst>
                <p:endSync evt="end" delay="0">
                  <p:rtn val="all"/>
                </p:endSync>
                <p:childTnLst>
                  <p:par>
                    <p:cTn id="57" fill="hold">
                      <p:stCondLst>
                        <p:cond delay="0"/>
                      </p:stCondLst>
                      <p:childTnLst>
                        <p:par>
                          <p:cTn id="58" fill="hold">
                            <p:stCondLst>
                              <p:cond delay="0"/>
                            </p:stCondLst>
                            <p:childTnLst>
                              <p:par>
                                <p:cTn id="59" presetID="54" presetClass="entr" presetSubtype="0" accel="100000" fill="hold" nodeType="clickEffect">
                                  <p:stCondLst>
                                    <p:cond delay="0"/>
                                  </p:stCondLst>
                                  <p:childTnLst>
                                    <p:set>
                                      <p:cBhvr>
                                        <p:cTn id="60" dur="1" fill="hold">
                                          <p:stCondLst>
                                            <p:cond delay="0"/>
                                          </p:stCondLst>
                                        </p:cTn>
                                        <p:tgtEl>
                                          <p:spTgt spid="4125"/>
                                        </p:tgtEl>
                                        <p:attrNameLst>
                                          <p:attrName>style.visibility</p:attrName>
                                        </p:attrNameLst>
                                      </p:cBhvr>
                                      <p:to>
                                        <p:strVal val="visible"/>
                                      </p:to>
                                    </p:set>
                                    <p:anim calcmode="lin" valueType="num">
                                      <p:cBhvr>
                                        <p:cTn id="61" dur="1000" fill="hold"/>
                                        <p:tgtEl>
                                          <p:spTgt spid="4125"/>
                                        </p:tgtEl>
                                        <p:attrNameLst>
                                          <p:attrName>ppt_w</p:attrName>
                                        </p:attrNameLst>
                                      </p:cBhvr>
                                      <p:tavLst>
                                        <p:tav tm="0">
                                          <p:val>
                                            <p:strVal val="#ppt_w*0.05"/>
                                          </p:val>
                                        </p:tav>
                                        <p:tav tm="100000">
                                          <p:val>
                                            <p:strVal val="#ppt_w"/>
                                          </p:val>
                                        </p:tav>
                                      </p:tavLst>
                                    </p:anim>
                                    <p:anim calcmode="lin" valueType="num">
                                      <p:cBhvr>
                                        <p:cTn id="62" dur="1000" fill="hold"/>
                                        <p:tgtEl>
                                          <p:spTgt spid="4125"/>
                                        </p:tgtEl>
                                        <p:attrNameLst>
                                          <p:attrName>ppt_h</p:attrName>
                                        </p:attrNameLst>
                                      </p:cBhvr>
                                      <p:tavLst>
                                        <p:tav tm="0">
                                          <p:val>
                                            <p:strVal val="#ppt_h"/>
                                          </p:val>
                                        </p:tav>
                                        <p:tav tm="100000">
                                          <p:val>
                                            <p:strVal val="#ppt_h"/>
                                          </p:val>
                                        </p:tav>
                                      </p:tavLst>
                                    </p:anim>
                                    <p:anim calcmode="lin" valueType="num">
                                      <p:cBhvr>
                                        <p:cTn id="63" dur="1000" fill="hold"/>
                                        <p:tgtEl>
                                          <p:spTgt spid="4125"/>
                                        </p:tgtEl>
                                        <p:attrNameLst>
                                          <p:attrName>ppt_x</p:attrName>
                                        </p:attrNameLst>
                                      </p:cBhvr>
                                      <p:tavLst>
                                        <p:tav tm="0">
                                          <p:val>
                                            <p:strVal val="#ppt_x-.2"/>
                                          </p:val>
                                        </p:tav>
                                        <p:tav tm="100000">
                                          <p:val>
                                            <p:strVal val="#ppt_x"/>
                                          </p:val>
                                        </p:tav>
                                      </p:tavLst>
                                    </p:anim>
                                    <p:anim calcmode="lin" valueType="num">
                                      <p:cBhvr>
                                        <p:cTn id="64" dur="1000" fill="hold"/>
                                        <p:tgtEl>
                                          <p:spTgt spid="4125"/>
                                        </p:tgtEl>
                                        <p:attrNameLst>
                                          <p:attrName>ppt_y</p:attrName>
                                        </p:attrNameLst>
                                      </p:cBhvr>
                                      <p:tavLst>
                                        <p:tav tm="0">
                                          <p:val>
                                            <p:strVal val="#ppt_y"/>
                                          </p:val>
                                        </p:tav>
                                        <p:tav tm="100000">
                                          <p:val>
                                            <p:strVal val="#ppt_y"/>
                                          </p:val>
                                        </p:tav>
                                      </p:tavLst>
                                    </p:anim>
                                    <p:animEffect transition="in" filter="fade">
                                      <p:cBhvr>
                                        <p:cTn id="65" dur="1000"/>
                                        <p:tgtEl>
                                          <p:spTgt spid="4125"/>
                                        </p:tgtEl>
                                      </p:cBhvr>
                                    </p:animEffect>
                                  </p:childTnLst>
                                </p:cTn>
                              </p:par>
                            </p:childTnLst>
                          </p:cTn>
                        </p:par>
                        <p:par>
                          <p:cTn id="66" fill="hold">
                            <p:stCondLst>
                              <p:cond delay="1000"/>
                            </p:stCondLst>
                            <p:childTnLst>
                              <p:par>
                                <p:cTn id="67" presetID="54" presetClass="exit" presetSubtype="0" decel="100000" fill="hold" nodeType="afterEffect">
                                  <p:stCondLst>
                                    <p:cond delay="3000"/>
                                  </p:stCondLst>
                                  <p:childTnLst>
                                    <p:anim calcmode="lin" valueType="num">
                                      <p:cBhvr>
                                        <p:cTn id="68" dur="1000"/>
                                        <p:tgtEl>
                                          <p:spTgt spid="4125"/>
                                        </p:tgtEl>
                                        <p:attrNameLst>
                                          <p:attrName>ppt_w</p:attrName>
                                        </p:attrNameLst>
                                      </p:cBhvr>
                                      <p:tavLst>
                                        <p:tav tm="0">
                                          <p:val>
                                            <p:strVal val="ppt_w"/>
                                          </p:val>
                                        </p:tav>
                                        <p:tav tm="100000">
                                          <p:val>
                                            <p:strVal val="ppt_w*0.05"/>
                                          </p:val>
                                        </p:tav>
                                      </p:tavLst>
                                    </p:anim>
                                    <p:anim calcmode="lin" valueType="num">
                                      <p:cBhvr>
                                        <p:cTn id="69" dur="1000"/>
                                        <p:tgtEl>
                                          <p:spTgt spid="4125"/>
                                        </p:tgtEl>
                                        <p:attrNameLst>
                                          <p:attrName>ppt_h</p:attrName>
                                        </p:attrNameLst>
                                      </p:cBhvr>
                                      <p:tavLst>
                                        <p:tav tm="0">
                                          <p:val>
                                            <p:strVal val="ppt_h"/>
                                          </p:val>
                                        </p:tav>
                                        <p:tav tm="100000">
                                          <p:val>
                                            <p:strVal val="ppt_h"/>
                                          </p:val>
                                        </p:tav>
                                      </p:tavLst>
                                    </p:anim>
                                    <p:anim calcmode="lin" valueType="num">
                                      <p:cBhvr>
                                        <p:cTn id="70" dur="1000"/>
                                        <p:tgtEl>
                                          <p:spTgt spid="4125"/>
                                        </p:tgtEl>
                                        <p:attrNameLst>
                                          <p:attrName>ppt_x</p:attrName>
                                        </p:attrNameLst>
                                      </p:cBhvr>
                                      <p:tavLst>
                                        <p:tav tm="0">
                                          <p:val>
                                            <p:strVal val="ppt_x"/>
                                          </p:val>
                                        </p:tav>
                                        <p:tav tm="100000">
                                          <p:val>
                                            <p:strVal val="ppt_x-.2"/>
                                          </p:val>
                                        </p:tav>
                                      </p:tavLst>
                                    </p:anim>
                                    <p:anim calcmode="lin" valueType="num">
                                      <p:cBhvr>
                                        <p:cTn id="71" dur="1000"/>
                                        <p:tgtEl>
                                          <p:spTgt spid="4125"/>
                                        </p:tgtEl>
                                        <p:attrNameLst>
                                          <p:attrName>ppt_y</p:attrName>
                                        </p:attrNameLst>
                                      </p:cBhvr>
                                      <p:tavLst>
                                        <p:tav tm="0">
                                          <p:val>
                                            <p:strVal val="ppt_y"/>
                                          </p:val>
                                        </p:tav>
                                        <p:tav tm="100000">
                                          <p:val>
                                            <p:strVal val="ppt_y"/>
                                          </p:val>
                                        </p:tav>
                                      </p:tavLst>
                                    </p:anim>
                                    <p:animEffect transition="out" filter="fade">
                                      <p:cBhvr>
                                        <p:cTn id="72" dur="1000"/>
                                        <p:tgtEl>
                                          <p:spTgt spid="4125"/>
                                        </p:tgtEl>
                                      </p:cBhvr>
                                    </p:animEffect>
                                    <p:set>
                                      <p:cBhvr>
                                        <p:cTn id="73" dur="1" fill="hold">
                                          <p:stCondLst>
                                            <p:cond delay="999"/>
                                          </p:stCondLst>
                                        </p:cTn>
                                        <p:tgtEl>
                                          <p:spTgt spid="4125"/>
                                        </p:tgtEl>
                                        <p:attrNameLst>
                                          <p:attrName>style.visibility</p:attrName>
                                        </p:attrNameLst>
                                      </p:cBhvr>
                                      <p:to>
                                        <p:strVal val="hidden"/>
                                      </p:to>
                                    </p:set>
                                  </p:childTnLst>
                                </p:cTn>
                              </p:par>
                            </p:childTnLst>
                          </p:cTn>
                        </p:par>
                      </p:childTnLst>
                    </p:cTn>
                  </p:par>
                </p:childTnLst>
              </p:cTn>
              <p:nextCondLst>
                <p:cond evt="onClick" delay="0">
                  <p:tgtEl>
                    <p:spTgt spid="4103"/>
                  </p:tgtEl>
                </p:cond>
              </p:nextCondLst>
            </p:seq>
            <p:seq concurrent="1" nextAc="seek">
              <p:cTn id="74" restart="whenNotActive" fill="hold" evtFilter="cancelBubble" nodeType="interactiveSeq">
                <p:stCondLst>
                  <p:cond evt="onClick" delay="0">
                    <p:tgtEl>
                      <p:spTgt spid="4101"/>
                    </p:tgtEl>
                  </p:cond>
                </p:stCondLst>
                <p:endSync evt="end" delay="0">
                  <p:rtn val="all"/>
                </p:endSync>
                <p:childTnLst>
                  <p:par>
                    <p:cTn id="75" fill="hold">
                      <p:stCondLst>
                        <p:cond delay="0"/>
                      </p:stCondLst>
                      <p:childTnLst>
                        <p:par>
                          <p:cTn id="76" fill="hold">
                            <p:stCondLst>
                              <p:cond delay="0"/>
                            </p:stCondLst>
                            <p:childTnLst>
                              <p:par>
                                <p:cTn id="77" presetID="54" presetClass="entr" presetSubtype="0" accel="100000" fill="hold" nodeType="clickEffect">
                                  <p:stCondLst>
                                    <p:cond delay="0"/>
                                  </p:stCondLst>
                                  <p:childTnLst>
                                    <p:set>
                                      <p:cBhvr>
                                        <p:cTn id="78" dur="1" fill="hold">
                                          <p:stCondLst>
                                            <p:cond delay="0"/>
                                          </p:stCondLst>
                                        </p:cTn>
                                        <p:tgtEl>
                                          <p:spTgt spid="4131"/>
                                        </p:tgtEl>
                                        <p:attrNameLst>
                                          <p:attrName>style.visibility</p:attrName>
                                        </p:attrNameLst>
                                      </p:cBhvr>
                                      <p:to>
                                        <p:strVal val="visible"/>
                                      </p:to>
                                    </p:set>
                                    <p:anim calcmode="lin" valueType="num">
                                      <p:cBhvr>
                                        <p:cTn id="79" dur="1000" fill="hold"/>
                                        <p:tgtEl>
                                          <p:spTgt spid="4131"/>
                                        </p:tgtEl>
                                        <p:attrNameLst>
                                          <p:attrName>ppt_w</p:attrName>
                                        </p:attrNameLst>
                                      </p:cBhvr>
                                      <p:tavLst>
                                        <p:tav tm="0">
                                          <p:val>
                                            <p:strVal val="#ppt_w*0.05"/>
                                          </p:val>
                                        </p:tav>
                                        <p:tav tm="100000">
                                          <p:val>
                                            <p:strVal val="#ppt_w"/>
                                          </p:val>
                                        </p:tav>
                                      </p:tavLst>
                                    </p:anim>
                                    <p:anim calcmode="lin" valueType="num">
                                      <p:cBhvr>
                                        <p:cTn id="80" dur="1000" fill="hold"/>
                                        <p:tgtEl>
                                          <p:spTgt spid="4131"/>
                                        </p:tgtEl>
                                        <p:attrNameLst>
                                          <p:attrName>ppt_h</p:attrName>
                                        </p:attrNameLst>
                                      </p:cBhvr>
                                      <p:tavLst>
                                        <p:tav tm="0">
                                          <p:val>
                                            <p:strVal val="#ppt_h"/>
                                          </p:val>
                                        </p:tav>
                                        <p:tav tm="100000">
                                          <p:val>
                                            <p:strVal val="#ppt_h"/>
                                          </p:val>
                                        </p:tav>
                                      </p:tavLst>
                                    </p:anim>
                                    <p:anim calcmode="lin" valueType="num">
                                      <p:cBhvr>
                                        <p:cTn id="81" dur="1000" fill="hold"/>
                                        <p:tgtEl>
                                          <p:spTgt spid="4131"/>
                                        </p:tgtEl>
                                        <p:attrNameLst>
                                          <p:attrName>ppt_x</p:attrName>
                                        </p:attrNameLst>
                                      </p:cBhvr>
                                      <p:tavLst>
                                        <p:tav tm="0">
                                          <p:val>
                                            <p:strVal val="#ppt_x-.2"/>
                                          </p:val>
                                        </p:tav>
                                        <p:tav tm="100000">
                                          <p:val>
                                            <p:strVal val="#ppt_x"/>
                                          </p:val>
                                        </p:tav>
                                      </p:tavLst>
                                    </p:anim>
                                    <p:anim calcmode="lin" valueType="num">
                                      <p:cBhvr>
                                        <p:cTn id="82" dur="1000" fill="hold"/>
                                        <p:tgtEl>
                                          <p:spTgt spid="4131"/>
                                        </p:tgtEl>
                                        <p:attrNameLst>
                                          <p:attrName>ppt_y</p:attrName>
                                        </p:attrNameLst>
                                      </p:cBhvr>
                                      <p:tavLst>
                                        <p:tav tm="0">
                                          <p:val>
                                            <p:strVal val="#ppt_y"/>
                                          </p:val>
                                        </p:tav>
                                        <p:tav tm="100000">
                                          <p:val>
                                            <p:strVal val="#ppt_y"/>
                                          </p:val>
                                        </p:tav>
                                      </p:tavLst>
                                    </p:anim>
                                    <p:animEffect transition="in" filter="fade">
                                      <p:cBhvr>
                                        <p:cTn id="83" dur="1000"/>
                                        <p:tgtEl>
                                          <p:spTgt spid="4131"/>
                                        </p:tgtEl>
                                      </p:cBhvr>
                                    </p:animEffect>
                                  </p:childTnLst>
                                </p:cTn>
                              </p:par>
                            </p:childTnLst>
                          </p:cTn>
                        </p:par>
                        <p:par>
                          <p:cTn id="84" fill="hold">
                            <p:stCondLst>
                              <p:cond delay="1000"/>
                            </p:stCondLst>
                            <p:childTnLst>
                              <p:par>
                                <p:cTn id="85" presetID="54" presetClass="exit" presetSubtype="0" decel="100000" fill="hold" nodeType="afterEffect">
                                  <p:stCondLst>
                                    <p:cond delay="3000"/>
                                  </p:stCondLst>
                                  <p:childTnLst>
                                    <p:anim calcmode="lin" valueType="num">
                                      <p:cBhvr>
                                        <p:cTn id="86" dur="1000"/>
                                        <p:tgtEl>
                                          <p:spTgt spid="4131"/>
                                        </p:tgtEl>
                                        <p:attrNameLst>
                                          <p:attrName>ppt_w</p:attrName>
                                        </p:attrNameLst>
                                      </p:cBhvr>
                                      <p:tavLst>
                                        <p:tav tm="0">
                                          <p:val>
                                            <p:strVal val="ppt_w"/>
                                          </p:val>
                                        </p:tav>
                                        <p:tav tm="100000">
                                          <p:val>
                                            <p:strVal val="ppt_w*0.05"/>
                                          </p:val>
                                        </p:tav>
                                      </p:tavLst>
                                    </p:anim>
                                    <p:anim calcmode="lin" valueType="num">
                                      <p:cBhvr>
                                        <p:cTn id="87" dur="1000"/>
                                        <p:tgtEl>
                                          <p:spTgt spid="4131"/>
                                        </p:tgtEl>
                                        <p:attrNameLst>
                                          <p:attrName>ppt_h</p:attrName>
                                        </p:attrNameLst>
                                      </p:cBhvr>
                                      <p:tavLst>
                                        <p:tav tm="0">
                                          <p:val>
                                            <p:strVal val="ppt_h"/>
                                          </p:val>
                                        </p:tav>
                                        <p:tav tm="100000">
                                          <p:val>
                                            <p:strVal val="ppt_h"/>
                                          </p:val>
                                        </p:tav>
                                      </p:tavLst>
                                    </p:anim>
                                    <p:anim calcmode="lin" valueType="num">
                                      <p:cBhvr>
                                        <p:cTn id="88" dur="1000"/>
                                        <p:tgtEl>
                                          <p:spTgt spid="4131"/>
                                        </p:tgtEl>
                                        <p:attrNameLst>
                                          <p:attrName>ppt_x</p:attrName>
                                        </p:attrNameLst>
                                      </p:cBhvr>
                                      <p:tavLst>
                                        <p:tav tm="0">
                                          <p:val>
                                            <p:strVal val="ppt_x"/>
                                          </p:val>
                                        </p:tav>
                                        <p:tav tm="100000">
                                          <p:val>
                                            <p:strVal val="ppt_x-.2"/>
                                          </p:val>
                                        </p:tav>
                                      </p:tavLst>
                                    </p:anim>
                                    <p:anim calcmode="lin" valueType="num">
                                      <p:cBhvr>
                                        <p:cTn id="89" dur="1000"/>
                                        <p:tgtEl>
                                          <p:spTgt spid="4131"/>
                                        </p:tgtEl>
                                        <p:attrNameLst>
                                          <p:attrName>ppt_y</p:attrName>
                                        </p:attrNameLst>
                                      </p:cBhvr>
                                      <p:tavLst>
                                        <p:tav tm="0">
                                          <p:val>
                                            <p:strVal val="ppt_y"/>
                                          </p:val>
                                        </p:tav>
                                        <p:tav tm="100000">
                                          <p:val>
                                            <p:strVal val="ppt_y"/>
                                          </p:val>
                                        </p:tav>
                                      </p:tavLst>
                                    </p:anim>
                                    <p:animEffect transition="out" filter="fade">
                                      <p:cBhvr>
                                        <p:cTn id="90" dur="1000"/>
                                        <p:tgtEl>
                                          <p:spTgt spid="4131"/>
                                        </p:tgtEl>
                                      </p:cBhvr>
                                    </p:animEffect>
                                    <p:set>
                                      <p:cBhvr>
                                        <p:cTn id="91" dur="1" fill="hold">
                                          <p:stCondLst>
                                            <p:cond delay="999"/>
                                          </p:stCondLst>
                                        </p:cTn>
                                        <p:tgtEl>
                                          <p:spTgt spid="4131"/>
                                        </p:tgtEl>
                                        <p:attrNameLst>
                                          <p:attrName>style.visibility</p:attrName>
                                        </p:attrNameLst>
                                      </p:cBhvr>
                                      <p:to>
                                        <p:strVal val="hidden"/>
                                      </p:to>
                                    </p:set>
                                  </p:childTnLst>
                                </p:cTn>
                              </p:par>
                            </p:childTnLst>
                          </p:cTn>
                        </p:par>
                      </p:childTnLst>
                    </p:cTn>
                  </p:par>
                </p:childTnLst>
              </p:cTn>
              <p:nextCondLst>
                <p:cond evt="onClick" delay="0">
                  <p:tgtEl>
                    <p:spTgt spid="4101"/>
                  </p:tgtEl>
                </p:cond>
              </p:nextCondLst>
            </p:seq>
            <p:seq concurrent="1" nextAc="seek">
              <p:cTn id="92" restart="whenNotActive" fill="hold" evtFilter="cancelBubble" nodeType="interactiveSeq">
                <p:stCondLst>
                  <p:cond evt="onClick" delay="0">
                    <p:tgtEl>
                      <p:spTgt spid="4105"/>
                    </p:tgtEl>
                  </p:cond>
                </p:stCondLst>
                <p:endSync evt="end" delay="0">
                  <p:rtn val="all"/>
                </p:endSync>
                <p:childTnLst>
                  <p:par>
                    <p:cTn id="93" fill="hold">
                      <p:stCondLst>
                        <p:cond delay="0"/>
                      </p:stCondLst>
                      <p:childTnLst>
                        <p:par>
                          <p:cTn id="94" fill="hold">
                            <p:stCondLst>
                              <p:cond delay="0"/>
                            </p:stCondLst>
                            <p:childTnLst>
                              <p:par>
                                <p:cTn id="95" presetID="54" presetClass="entr" presetSubtype="0" accel="100000" fill="hold" nodeType="clickEffect">
                                  <p:stCondLst>
                                    <p:cond delay="0"/>
                                  </p:stCondLst>
                                  <p:childTnLst>
                                    <p:set>
                                      <p:cBhvr>
                                        <p:cTn id="96" dur="1" fill="hold">
                                          <p:stCondLst>
                                            <p:cond delay="0"/>
                                          </p:stCondLst>
                                        </p:cTn>
                                        <p:tgtEl>
                                          <p:spTgt spid="4129"/>
                                        </p:tgtEl>
                                        <p:attrNameLst>
                                          <p:attrName>style.visibility</p:attrName>
                                        </p:attrNameLst>
                                      </p:cBhvr>
                                      <p:to>
                                        <p:strVal val="visible"/>
                                      </p:to>
                                    </p:set>
                                    <p:anim calcmode="lin" valueType="num">
                                      <p:cBhvr>
                                        <p:cTn id="97" dur="1000" fill="hold"/>
                                        <p:tgtEl>
                                          <p:spTgt spid="4129"/>
                                        </p:tgtEl>
                                        <p:attrNameLst>
                                          <p:attrName>ppt_w</p:attrName>
                                        </p:attrNameLst>
                                      </p:cBhvr>
                                      <p:tavLst>
                                        <p:tav tm="0">
                                          <p:val>
                                            <p:strVal val="#ppt_w*0.05"/>
                                          </p:val>
                                        </p:tav>
                                        <p:tav tm="100000">
                                          <p:val>
                                            <p:strVal val="#ppt_w"/>
                                          </p:val>
                                        </p:tav>
                                      </p:tavLst>
                                    </p:anim>
                                    <p:anim calcmode="lin" valueType="num">
                                      <p:cBhvr>
                                        <p:cTn id="98" dur="1000" fill="hold"/>
                                        <p:tgtEl>
                                          <p:spTgt spid="4129"/>
                                        </p:tgtEl>
                                        <p:attrNameLst>
                                          <p:attrName>ppt_h</p:attrName>
                                        </p:attrNameLst>
                                      </p:cBhvr>
                                      <p:tavLst>
                                        <p:tav tm="0">
                                          <p:val>
                                            <p:strVal val="#ppt_h"/>
                                          </p:val>
                                        </p:tav>
                                        <p:tav tm="100000">
                                          <p:val>
                                            <p:strVal val="#ppt_h"/>
                                          </p:val>
                                        </p:tav>
                                      </p:tavLst>
                                    </p:anim>
                                    <p:anim calcmode="lin" valueType="num">
                                      <p:cBhvr>
                                        <p:cTn id="99" dur="1000" fill="hold"/>
                                        <p:tgtEl>
                                          <p:spTgt spid="4129"/>
                                        </p:tgtEl>
                                        <p:attrNameLst>
                                          <p:attrName>ppt_x</p:attrName>
                                        </p:attrNameLst>
                                      </p:cBhvr>
                                      <p:tavLst>
                                        <p:tav tm="0">
                                          <p:val>
                                            <p:strVal val="#ppt_x-.2"/>
                                          </p:val>
                                        </p:tav>
                                        <p:tav tm="100000">
                                          <p:val>
                                            <p:strVal val="#ppt_x"/>
                                          </p:val>
                                        </p:tav>
                                      </p:tavLst>
                                    </p:anim>
                                    <p:anim calcmode="lin" valueType="num">
                                      <p:cBhvr>
                                        <p:cTn id="100" dur="1000" fill="hold"/>
                                        <p:tgtEl>
                                          <p:spTgt spid="4129"/>
                                        </p:tgtEl>
                                        <p:attrNameLst>
                                          <p:attrName>ppt_y</p:attrName>
                                        </p:attrNameLst>
                                      </p:cBhvr>
                                      <p:tavLst>
                                        <p:tav tm="0">
                                          <p:val>
                                            <p:strVal val="#ppt_y"/>
                                          </p:val>
                                        </p:tav>
                                        <p:tav tm="100000">
                                          <p:val>
                                            <p:strVal val="#ppt_y"/>
                                          </p:val>
                                        </p:tav>
                                      </p:tavLst>
                                    </p:anim>
                                    <p:animEffect transition="in" filter="fade">
                                      <p:cBhvr>
                                        <p:cTn id="101" dur="1000"/>
                                        <p:tgtEl>
                                          <p:spTgt spid="4129"/>
                                        </p:tgtEl>
                                      </p:cBhvr>
                                    </p:animEffect>
                                  </p:childTnLst>
                                </p:cTn>
                              </p:par>
                            </p:childTnLst>
                          </p:cTn>
                        </p:par>
                        <p:par>
                          <p:cTn id="102" fill="hold">
                            <p:stCondLst>
                              <p:cond delay="1000"/>
                            </p:stCondLst>
                            <p:childTnLst>
                              <p:par>
                                <p:cTn id="103" presetID="54" presetClass="exit" presetSubtype="0" decel="100000" fill="hold" nodeType="afterEffect">
                                  <p:stCondLst>
                                    <p:cond delay="3000"/>
                                  </p:stCondLst>
                                  <p:childTnLst>
                                    <p:anim calcmode="lin" valueType="num">
                                      <p:cBhvr>
                                        <p:cTn id="104" dur="1000"/>
                                        <p:tgtEl>
                                          <p:spTgt spid="4129"/>
                                        </p:tgtEl>
                                        <p:attrNameLst>
                                          <p:attrName>ppt_w</p:attrName>
                                        </p:attrNameLst>
                                      </p:cBhvr>
                                      <p:tavLst>
                                        <p:tav tm="0">
                                          <p:val>
                                            <p:strVal val="ppt_w"/>
                                          </p:val>
                                        </p:tav>
                                        <p:tav tm="100000">
                                          <p:val>
                                            <p:strVal val="ppt_w*0.05"/>
                                          </p:val>
                                        </p:tav>
                                      </p:tavLst>
                                    </p:anim>
                                    <p:anim calcmode="lin" valueType="num">
                                      <p:cBhvr>
                                        <p:cTn id="105" dur="1000"/>
                                        <p:tgtEl>
                                          <p:spTgt spid="4129"/>
                                        </p:tgtEl>
                                        <p:attrNameLst>
                                          <p:attrName>ppt_h</p:attrName>
                                        </p:attrNameLst>
                                      </p:cBhvr>
                                      <p:tavLst>
                                        <p:tav tm="0">
                                          <p:val>
                                            <p:strVal val="ppt_h"/>
                                          </p:val>
                                        </p:tav>
                                        <p:tav tm="100000">
                                          <p:val>
                                            <p:strVal val="ppt_h"/>
                                          </p:val>
                                        </p:tav>
                                      </p:tavLst>
                                    </p:anim>
                                    <p:anim calcmode="lin" valueType="num">
                                      <p:cBhvr>
                                        <p:cTn id="106" dur="1000"/>
                                        <p:tgtEl>
                                          <p:spTgt spid="4129"/>
                                        </p:tgtEl>
                                        <p:attrNameLst>
                                          <p:attrName>ppt_x</p:attrName>
                                        </p:attrNameLst>
                                      </p:cBhvr>
                                      <p:tavLst>
                                        <p:tav tm="0">
                                          <p:val>
                                            <p:strVal val="ppt_x"/>
                                          </p:val>
                                        </p:tav>
                                        <p:tav tm="100000">
                                          <p:val>
                                            <p:strVal val="ppt_x-.2"/>
                                          </p:val>
                                        </p:tav>
                                      </p:tavLst>
                                    </p:anim>
                                    <p:anim calcmode="lin" valueType="num">
                                      <p:cBhvr>
                                        <p:cTn id="107" dur="1000"/>
                                        <p:tgtEl>
                                          <p:spTgt spid="4129"/>
                                        </p:tgtEl>
                                        <p:attrNameLst>
                                          <p:attrName>ppt_y</p:attrName>
                                        </p:attrNameLst>
                                      </p:cBhvr>
                                      <p:tavLst>
                                        <p:tav tm="0">
                                          <p:val>
                                            <p:strVal val="ppt_y"/>
                                          </p:val>
                                        </p:tav>
                                        <p:tav tm="100000">
                                          <p:val>
                                            <p:strVal val="ppt_y"/>
                                          </p:val>
                                        </p:tav>
                                      </p:tavLst>
                                    </p:anim>
                                    <p:animEffect transition="out" filter="fade">
                                      <p:cBhvr>
                                        <p:cTn id="108" dur="1000"/>
                                        <p:tgtEl>
                                          <p:spTgt spid="4129"/>
                                        </p:tgtEl>
                                      </p:cBhvr>
                                    </p:animEffect>
                                    <p:set>
                                      <p:cBhvr>
                                        <p:cTn id="109" dur="1" fill="hold">
                                          <p:stCondLst>
                                            <p:cond delay="999"/>
                                          </p:stCondLst>
                                        </p:cTn>
                                        <p:tgtEl>
                                          <p:spTgt spid="4129"/>
                                        </p:tgtEl>
                                        <p:attrNameLst>
                                          <p:attrName>style.visibility</p:attrName>
                                        </p:attrNameLst>
                                      </p:cBhvr>
                                      <p:to>
                                        <p:strVal val="hidden"/>
                                      </p:to>
                                    </p:set>
                                  </p:childTnLst>
                                </p:cTn>
                              </p:par>
                            </p:childTnLst>
                          </p:cTn>
                        </p:par>
                      </p:childTnLst>
                    </p:cTn>
                  </p:par>
                </p:childTnLst>
              </p:cTn>
              <p:nextCondLst>
                <p:cond evt="onClick" delay="0">
                  <p:tgtEl>
                    <p:spTgt spid="4105"/>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0242" name="Picture 2" descr="1024px-Gall%E2%80%93Peters_projection_SW"/>
          <p:cNvPicPr>
            <a:picLocks noChangeAspect="1" noChangeArrowheads="1"/>
          </p:cNvPicPr>
          <p:nvPr/>
        </p:nvPicPr>
        <p:blipFill>
          <a:blip r:embed="rId3"/>
          <a:srcRect r="21" b="-29"/>
          <a:stretch>
            <a:fillRect/>
          </a:stretch>
        </p:blipFill>
        <p:spPr bwMode="auto">
          <a:xfrm>
            <a:off x="0" y="528638"/>
            <a:ext cx="9144000" cy="5881687"/>
          </a:xfrm>
          <a:prstGeom prst="rect">
            <a:avLst/>
          </a:prstGeom>
          <a:noFill/>
        </p:spPr>
      </p:pic>
      <p:sp>
        <p:nvSpPr>
          <p:cNvPr id="10243" name="Rectangle 3"/>
          <p:cNvSpPr>
            <a:spLocks noChangeArrowheads="1"/>
          </p:cNvSpPr>
          <p:nvPr/>
        </p:nvSpPr>
        <p:spPr bwMode="auto">
          <a:xfrm>
            <a:off x="2359025" y="1139825"/>
            <a:ext cx="839788" cy="609600"/>
          </a:xfrm>
          <a:prstGeom prst="rect">
            <a:avLst/>
          </a:prstGeom>
          <a:solidFill>
            <a:srgbClr val="0000FF">
              <a:alpha val="0"/>
            </a:srgbClr>
          </a:solidFill>
          <a:ln w="38100" algn="ctr">
            <a:solidFill>
              <a:schemeClr val="bg1"/>
            </a:solidFill>
            <a:miter lim="800000"/>
            <a:headEnd/>
            <a:tailEnd/>
          </a:ln>
          <a:effectLst/>
        </p:spPr>
        <p:txBody>
          <a:bodyPr wrap="none" anchor="ctr"/>
          <a:lstStyle/>
          <a:p>
            <a:endParaRPr lang="en-US"/>
          </a:p>
        </p:txBody>
      </p:sp>
      <p:grpSp>
        <p:nvGrpSpPr>
          <p:cNvPr id="10252" name="Group 12"/>
          <p:cNvGrpSpPr>
            <a:grpSpLocks/>
          </p:cNvGrpSpPr>
          <p:nvPr/>
        </p:nvGrpSpPr>
        <p:grpSpPr bwMode="auto">
          <a:xfrm>
            <a:off x="603250" y="0"/>
            <a:ext cx="8013700" cy="6967538"/>
            <a:chOff x="380" y="0"/>
            <a:chExt cx="5048" cy="4389"/>
          </a:xfrm>
        </p:grpSpPr>
        <p:pic>
          <p:nvPicPr>
            <p:cNvPr id="10249" name="Picture 9" descr="French%20Indian%20War"/>
            <p:cNvPicPr>
              <a:picLocks noChangeAspect="1" noChangeArrowheads="1"/>
            </p:cNvPicPr>
            <p:nvPr/>
          </p:nvPicPr>
          <p:blipFill>
            <a:blip r:embed="rId4"/>
            <a:srcRect b="90"/>
            <a:stretch>
              <a:fillRect/>
            </a:stretch>
          </p:blipFill>
          <p:spPr bwMode="auto">
            <a:xfrm>
              <a:off x="380" y="0"/>
              <a:ext cx="5048" cy="4389"/>
            </a:xfrm>
            <a:prstGeom prst="rect">
              <a:avLst/>
            </a:prstGeom>
            <a:noFill/>
          </p:spPr>
        </p:pic>
        <p:pic>
          <p:nvPicPr>
            <p:cNvPr id="10250" name="Picture 10" descr="French%20Indian%20War"/>
            <p:cNvPicPr>
              <a:picLocks noChangeAspect="1" noChangeArrowheads="1"/>
            </p:cNvPicPr>
            <p:nvPr/>
          </p:nvPicPr>
          <p:blipFill>
            <a:blip r:embed="rId4"/>
            <a:srcRect r="74286" b="89140"/>
            <a:stretch>
              <a:fillRect/>
            </a:stretch>
          </p:blipFill>
          <p:spPr bwMode="auto">
            <a:xfrm>
              <a:off x="380" y="189"/>
              <a:ext cx="1298" cy="477"/>
            </a:xfrm>
            <a:prstGeom prst="rect">
              <a:avLst/>
            </a:prstGeom>
            <a:noFill/>
          </p:spPr>
        </p:pic>
        <p:sp>
          <p:nvSpPr>
            <p:cNvPr id="10251" name="Text Box 11"/>
            <p:cNvSpPr txBox="1">
              <a:spLocks noChangeArrowheads="1"/>
            </p:cNvSpPr>
            <p:nvPr/>
          </p:nvSpPr>
          <p:spPr bwMode="auto">
            <a:xfrm>
              <a:off x="380" y="0"/>
              <a:ext cx="1779" cy="274"/>
            </a:xfrm>
            <a:prstGeom prst="rect">
              <a:avLst/>
            </a:prstGeom>
            <a:solidFill>
              <a:schemeClr val="bg1"/>
            </a:solidFill>
            <a:ln w="38100">
              <a:solidFill>
                <a:schemeClr val="tx1"/>
              </a:solidFill>
              <a:miter lim="800000"/>
              <a:headEnd/>
              <a:tailEnd/>
            </a:ln>
            <a:effectLst/>
          </p:spPr>
          <p:txBody>
            <a:bodyPr>
              <a:spAutoFit/>
            </a:bodyPr>
            <a:lstStyle/>
            <a:p>
              <a:pPr algn="ctr">
                <a:spcBef>
                  <a:spcPct val="50000"/>
                </a:spcBef>
              </a:pPr>
              <a:r>
                <a:rPr lang="en-CA" sz="2000"/>
                <a:t>North America c. 1754</a:t>
              </a:r>
            </a:p>
          </p:txBody>
        </p:sp>
      </p:grpSp>
      <p:sp>
        <p:nvSpPr>
          <p:cNvPr id="10247" name="Rectangle 7"/>
          <p:cNvSpPr>
            <a:spLocks noChangeArrowheads="1"/>
          </p:cNvSpPr>
          <p:nvPr/>
        </p:nvSpPr>
        <p:spPr bwMode="auto">
          <a:xfrm>
            <a:off x="4267200" y="1749425"/>
            <a:ext cx="230188" cy="228600"/>
          </a:xfrm>
          <a:prstGeom prst="rect">
            <a:avLst/>
          </a:prstGeom>
          <a:solidFill>
            <a:schemeClr val="bg1">
              <a:alpha val="0"/>
            </a:schemeClr>
          </a:solidFill>
          <a:ln w="38100" algn="ctr">
            <a:solidFill>
              <a:schemeClr val="tx1"/>
            </a:solidFill>
            <a:miter lim="800000"/>
            <a:headEnd/>
            <a:tailEnd/>
          </a:ln>
          <a:effectLst/>
        </p:spPr>
        <p:txBody>
          <a:bodyPr wrap="none" anchor="ctr"/>
          <a:lstStyle/>
          <a:p>
            <a:endParaRPr lang="en-US"/>
          </a:p>
        </p:txBody>
      </p:sp>
    </p:spTree>
    <p:custDataLst>
      <p:tags r:id="rId1"/>
    </p:custData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1" presetClass="entr" presetSubtype="0" fill="hold" grpId="0" nodeType="afterEffect">
                                  <p:stCondLst>
                                    <p:cond delay="0"/>
                                  </p:stCondLst>
                                  <p:childTnLst>
                                    <p:set>
                                      <p:cBhvr>
                                        <p:cTn id="6" dur="1" fill="hold">
                                          <p:stCondLst>
                                            <p:cond delay="0"/>
                                          </p:stCondLst>
                                        </p:cTn>
                                        <p:tgtEl>
                                          <p:spTgt spid="10243"/>
                                        </p:tgtEl>
                                        <p:attrNameLst>
                                          <p:attrName>style.visibility</p:attrName>
                                        </p:attrNameLst>
                                      </p:cBhvr>
                                      <p:to>
                                        <p:strVal val="visible"/>
                                      </p:to>
                                    </p:set>
                                    <p:animEffect transition="in" filter="fade">
                                      <p:cBhvr>
                                        <p:cTn id="7" dur="1155" decel="100000"/>
                                        <p:tgtEl>
                                          <p:spTgt spid="10243"/>
                                        </p:tgtEl>
                                      </p:cBhvr>
                                    </p:animEffect>
                                    <p:animScale>
                                      <p:cBhvr>
                                        <p:cTn id="8" dur="1155" decel="100000"/>
                                        <p:tgtEl>
                                          <p:spTgt spid="10243"/>
                                        </p:tgtEl>
                                      </p:cBhvr>
                                      <p:from x="10000" y="10000"/>
                                      <p:to x="200000" y="450000"/>
                                    </p:animScale>
                                    <p:animScale>
                                      <p:cBhvr>
                                        <p:cTn id="9" dur="1845" accel="100000" fill="hold">
                                          <p:stCondLst>
                                            <p:cond delay="1155"/>
                                          </p:stCondLst>
                                        </p:cTn>
                                        <p:tgtEl>
                                          <p:spTgt spid="10243"/>
                                        </p:tgtEl>
                                      </p:cBhvr>
                                      <p:from x="200000" y="450000"/>
                                      <p:to x="100000" y="100000"/>
                                    </p:animScale>
                                    <p:set>
                                      <p:cBhvr>
                                        <p:cTn id="10" dur="1155" fill="hold"/>
                                        <p:tgtEl>
                                          <p:spTgt spid="10243"/>
                                        </p:tgtEl>
                                        <p:attrNameLst>
                                          <p:attrName>ppt_x</p:attrName>
                                        </p:attrNameLst>
                                      </p:cBhvr>
                                      <p:to>
                                        <p:strVal val="(0.5)"/>
                                      </p:to>
                                    </p:set>
                                    <p:anim from="(0.5)" to="(#ppt_x)" calcmode="lin" valueType="num">
                                      <p:cBhvr>
                                        <p:cTn id="11" dur="1845" accel="100000" fill="hold">
                                          <p:stCondLst>
                                            <p:cond delay="1155"/>
                                          </p:stCondLst>
                                        </p:cTn>
                                        <p:tgtEl>
                                          <p:spTgt spid="10243"/>
                                        </p:tgtEl>
                                        <p:attrNameLst>
                                          <p:attrName>ppt_x</p:attrName>
                                        </p:attrNameLst>
                                      </p:cBhvr>
                                    </p:anim>
                                    <p:set>
                                      <p:cBhvr>
                                        <p:cTn id="12" dur="1155" fill="hold"/>
                                        <p:tgtEl>
                                          <p:spTgt spid="10243"/>
                                        </p:tgtEl>
                                        <p:attrNameLst>
                                          <p:attrName>ppt_y</p:attrName>
                                        </p:attrNameLst>
                                      </p:cBhvr>
                                      <p:to>
                                        <p:strVal val="(#ppt_y+0.4)"/>
                                      </p:to>
                                    </p:set>
                                    <p:anim from="(#ppt_y+0.4)" to="(#ppt_y)" calcmode="lin" valueType="num">
                                      <p:cBhvr>
                                        <p:cTn id="13" dur="1845" accel="100000" fill="hold">
                                          <p:stCondLst>
                                            <p:cond delay="1155"/>
                                          </p:stCondLst>
                                        </p:cTn>
                                        <p:tgtEl>
                                          <p:spTgt spid="10243"/>
                                        </p:tgtEl>
                                        <p:attrNameLst>
                                          <p:attrName>ppt_y</p:attrName>
                                        </p:attrNameLst>
                                      </p:cBhvr>
                                    </p:anim>
                                  </p:childTnLst>
                                </p:cTn>
                              </p:par>
                            </p:childTnLst>
                          </p:cTn>
                        </p:par>
                        <p:par>
                          <p:cTn id="14" fill="hold">
                            <p:stCondLst>
                              <p:cond delay="3000"/>
                            </p:stCondLst>
                            <p:childTnLst>
                              <p:par>
                                <p:cTn id="15" presetID="4" presetClass="entr" presetSubtype="32" fill="hold" nodeType="afterEffect">
                                  <p:stCondLst>
                                    <p:cond delay="2500"/>
                                  </p:stCondLst>
                                  <p:childTnLst>
                                    <p:set>
                                      <p:cBhvr>
                                        <p:cTn id="16" dur="1" fill="hold">
                                          <p:stCondLst>
                                            <p:cond delay="0"/>
                                          </p:stCondLst>
                                        </p:cTn>
                                        <p:tgtEl>
                                          <p:spTgt spid="10252"/>
                                        </p:tgtEl>
                                        <p:attrNameLst>
                                          <p:attrName>style.visibility</p:attrName>
                                        </p:attrNameLst>
                                      </p:cBhvr>
                                      <p:to>
                                        <p:strVal val="visible"/>
                                      </p:to>
                                    </p:set>
                                    <p:animEffect transition="in" filter="box(out)">
                                      <p:cBhvr>
                                        <p:cTn id="17" dur="3000"/>
                                        <p:tgtEl>
                                          <p:spTgt spid="10252"/>
                                        </p:tgtEl>
                                      </p:cBhvr>
                                    </p:animEffect>
                                  </p:childTnLst>
                                </p:cTn>
                              </p:par>
                            </p:childTnLst>
                          </p:cTn>
                        </p:par>
                        <p:par>
                          <p:cTn id="18" fill="hold">
                            <p:stCondLst>
                              <p:cond delay="8500"/>
                            </p:stCondLst>
                            <p:childTnLst>
                              <p:par>
                                <p:cTn id="19" presetID="51" presetClass="entr" presetSubtype="0" fill="hold" grpId="0" nodeType="afterEffect">
                                  <p:stCondLst>
                                    <p:cond delay="0"/>
                                  </p:stCondLst>
                                  <p:childTnLst>
                                    <p:set>
                                      <p:cBhvr>
                                        <p:cTn id="20" dur="1" fill="hold">
                                          <p:stCondLst>
                                            <p:cond delay="0"/>
                                          </p:stCondLst>
                                        </p:cTn>
                                        <p:tgtEl>
                                          <p:spTgt spid="10247"/>
                                        </p:tgtEl>
                                        <p:attrNameLst>
                                          <p:attrName>style.visibility</p:attrName>
                                        </p:attrNameLst>
                                      </p:cBhvr>
                                      <p:to>
                                        <p:strVal val="visible"/>
                                      </p:to>
                                    </p:set>
                                    <p:animEffect transition="in" filter="fade">
                                      <p:cBhvr>
                                        <p:cTn id="21" dur="1155" decel="100000"/>
                                        <p:tgtEl>
                                          <p:spTgt spid="10247"/>
                                        </p:tgtEl>
                                      </p:cBhvr>
                                    </p:animEffect>
                                    <p:animScale>
                                      <p:cBhvr>
                                        <p:cTn id="22" dur="1155" decel="100000"/>
                                        <p:tgtEl>
                                          <p:spTgt spid="10247"/>
                                        </p:tgtEl>
                                      </p:cBhvr>
                                      <p:from x="10000" y="10000"/>
                                      <p:to x="200000" y="450000"/>
                                    </p:animScale>
                                    <p:animScale>
                                      <p:cBhvr>
                                        <p:cTn id="23" dur="1845" accel="100000" fill="hold">
                                          <p:stCondLst>
                                            <p:cond delay="1155"/>
                                          </p:stCondLst>
                                        </p:cTn>
                                        <p:tgtEl>
                                          <p:spTgt spid="10247"/>
                                        </p:tgtEl>
                                      </p:cBhvr>
                                      <p:from x="200000" y="450000"/>
                                      <p:to x="100000" y="100000"/>
                                    </p:animScale>
                                    <p:set>
                                      <p:cBhvr>
                                        <p:cTn id="24" dur="1155" fill="hold"/>
                                        <p:tgtEl>
                                          <p:spTgt spid="10247"/>
                                        </p:tgtEl>
                                        <p:attrNameLst>
                                          <p:attrName>ppt_x</p:attrName>
                                        </p:attrNameLst>
                                      </p:cBhvr>
                                      <p:to>
                                        <p:strVal val="(0.5)"/>
                                      </p:to>
                                    </p:set>
                                    <p:anim from="(0.5)" to="(#ppt_x)" calcmode="lin" valueType="num">
                                      <p:cBhvr>
                                        <p:cTn id="25" dur="1845" accel="100000" fill="hold">
                                          <p:stCondLst>
                                            <p:cond delay="1155"/>
                                          </p:stCondLst>
                                        </p:cTn>
                                        <p:tgtEl>
                                          <p:spTgt spid="10247"/>
                                        </p:tgtEl>
                                        <p:attrNameLst>
                                          <p:attrName>ppt_x</p:attrName>
                                        </p:attrNameLst>
                                      </p:cBhvr>
                                    </p:anim>
                                    <p:set>
                                      <p:cBhvr>
                                        <p:cTn id="26" dur="1155" fill="hold"/>
                                        <p:tgtEl>
                                          <p:spTgt spid="10247"/>
                                        </p:tgtEl>
                                        <p:attrNameLst>
                                          <p:attrName>ppt_y</p:attrName>
                                        </p:attrNameLst>
                                      </p:cBhvr>
                                      <p:to>
                                        <p:strVal val="(#ppt_y+0.4)"/>
                                      </p:to>
                                    </p:set>
                                    <p:anim from="(#ppt_y+0.4)" to="(#ppt_y)" calcmode="lin" valueType="num">
                                      <p:cBhvr>
                                        <p:cTn id="27" dur="1845" accel="100000" fill="hold">
                                          <p:stCondLst>
                                            <p:cond delay="1155"/>
                                          </p:stCondLst>
                                        </p:cTn>
                                        <p:tgtEl>
                                          <p:spTgt spid="10247"/>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animBg="1"/>
      <p:bldP spid="10247"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1266" name="Rectangle 2"/>
          <p:cNvSpPr>
            <a:spLocks noChangeArrowheads="1"/>
          </p:cNvSpPr>
          <p:nvPr/>
        </p:nvSpPr>
        <p:spPr bwMode="auto">
          <a:xfrm>
            <a:off x="-7938" y="0"/>
            <a:ext cx="9144001" cy="6775450"/>
          </a:xfrm>
          <a:prstGeom prst="rect">
            <a:avLst/>
          </a:prstGeom>
          <a:solidFill>
            <a:srgbClr val="33CC33">
              <a:alpha val="50000"/>
            </a:srgbClr>
          </a:solidFill>
          <a:ln w="9525">
            <a:noFill/>
            <a:miter lim="800000"/>
            <a:headEnd/>
            <a:tailEnd/>
          </a:ln>
          <a:effectLst/>
        </p:spPr>
        <p:txBody>
          <a:bodyPr wrap="none" anchor="ctr"/>
          <a:lstStyle/>
          <a:p>
            <a:pPr algn="ctr"/>
            <a:endParaRPr lang="en-CA"/>
          </a:p>
        </p:txBody>
      </p:sp>
      <p:sp>
        <p:nvSpPr>
          <p:cNvPr id="11267" name="Freeform 3"/>
          <p:cNvSpPr>
            <a:spLocks/>
          </p:cNvSpPr>
          <p:nvPr/>
        </p:nvSpPr>
        <p:spPr bwMode="auto">
          <a:xfrm>
            <a:off x="-619125" y="2436813"/>
            <a:ext cx="9921875" cy="4656137"/>
          </a:xfrm>
          <a:custGeom>
            <a:avLst/>
            <a:gdLst/>
            <a:ahLst/>
            <a:cxnLst>
              <a:cxn ang="0">
                <a:pos x="96" y="1394"/>
              </a:cxn>
              <a:cxn ang="0">
                <a:pos x="0" y="2933"/>
              </a:cxn>
              <a:cxn ang="0">
                <a:pos x="721" y="2933"/>
              </a:cxn>
              <a:cxn ang="0">
                <a:pos x="1442" y="2837"/>
              </a:cxn>
              <a:cxn ang="0">
                <a:pos x="1827" y="2548"/>
              </a:cxn>
              <a:cxn ang="0">
                <a:pos x="2115" y="2452"/>
              </a:cxn>
              <a:cxn ang="0">
                <a:pos x="2596" y="2067"/>
              </a:cxn>
              <a:cxn ang="0">
                <a:pos x="2836" y="1875"/>
              </a:cxn>
              <a:cxn ang="0">
                <a:pos x="3317" y="1923"/>
              </a:cxn>
              <a:cxn ang="0">
                <a:pos x="4423" y="2933"/>
              </a:cxn>
              <a:cxn ang="0">
                <a:pos x="5577" y="2885"/>
              </a:cxn>
              <a:cxn ang="0">
                <a:pos x="5385" y="2644"/>
              </a:cxn>
              <a:cxn ang="0">
                <a:pos x="5289" y="2452"/>
              </a:cxn>
              <a:cxn ang="0">
                <a:pos x="5048" y="2212"/>
              </a:cxn>
              <a:cxn ang="0">
                <a:pos x="4904" y="2067"/>
              </a:cxn>
              <a:cxn ang="0">
                <a:pos x="4663" y="2019"/>
              </a:cxn>
              <a:cxn ang="0">
                <a:pos x="4615" y="1779"/>
              </a:cxn>
              <a:cxn ang="0">
                <a:pos x="4856" y="1731"/>
              </a:cxn>
              <a:cxn ang="0">
                <a:pos x="5192" y="1731"/>
              </a:cxn>
              <a:cxn ang="0">
                <a:pos x="6250" y="1250"/>
              </a:cxn>
              <a:cxn ang="0">
                <a:pos x="6250" y="96"/>
              </a:cxn>
              <a:cxn ang="0">
                <a:pos x="5673" y="96"/>
              </a:cxn>
              <a:cxn ang="0">
                <a:pos x="5577" y="0"/>
              </a:cxn>
              <a:cxn ang="0">
                <a:pos x="5433" y="0"/>
              </a:cxn>
              <a:cxn ang="0">
                <a:pos x="5289" y="48"/>
              </a:cxn>
              <a:cxn ang="0">
                <a:pos x="5000" y="48"/>
              </a:cxn>
              <a:cxn ang="0">
                <a:pos x="4471" y="385"/>
              </a:cxn>
              <a:cxn ang="0">
                <a:pos x="4327" y="481"/>
              </a:cxn>
              <a:cxn ang="0">
                <a:pos x="4135" y="433"/>
              </a:cxn>
              <a:cxn ang="0">
                <a:pos x="4038" y="433"/>
              </a:cxn>
              <a:cxn ang="0">
                <a:pos x="3606" y="192"/>
              </a:cxn>
              <a:cxn ang="0">
                <a:pos x="3461" y="0"/>
              </a:cxn>
              <a:cxn ang="0">
                <a:pos x="3125" y="0"/>
              </a:cxn>
              <a:cxn ang="0">
                <a:pos x="2548" y="240"/>
              </a:cxn>
              <a:cxn ang="0">
                <a:pos x="2163" y="625"/>
              </a:cxn>
              <a:cxn ang="0">
                <a:pos x="2067" y="529"/>
              </a:cxn>
              <a:cxn ang="0">
                <a:pos x="1779" y="529"/>
              </a:cxn>
              <a:cxn ang="0">
                <a:pos x="1730" y="673"/>
              </a:cxn>
              <a:cxn ang="0">
                <a:pos x="1875" y="1106"/>
              </a:cxn>
              <a:cxn ang="0">
                <a:pos x="2019" y="1298"/>
              </a:cxn>
              <a:cxn ang="0">
                <a:pos x="2067" y="1442"/>
              </a:cxn>
              <a:cxn ang="0">
                <a:pos x="1875" y="1587"/>
              </a:cxn>
              <a:cxn ang="0">
                <a:pos x="1394" y="1442"/>
              </a:cxn>
              <a:cxn ang="0">
                <a:pos x="1105" y="1298"/>
              </a:cxn>
              <a:cxn ang="0">
                <a:pos x="721" y="1298"/>
              </a:cxn>
              <a:cxn ang="0">
                <a:pos x="528" y="1394"/>
              </a:cxn>
              <a:cxn ang="0">
                <a:pos x="96" y="1394"/>
              </a:cxn>
            </a:cxnLst>
            <a:rect l="0" t="0" r="r" b="b"/>
            <a:pathLst>
              <a:path w="6250" h="2933">
                <a:moveTo>
                  <a:pt x="96" y="1394"/>
                </a:moveTo>
                <a:lnTo>
                  <a:pt x="0" y="2933"/>
                </a:lnTo>
                <a:lnTo>
                  <a:pt x="721" y="2933"/>
                </a:lnTo>
                <a:lnTo>
                  <a:pt x="1442" y="2837"/>
                </a:lnTo>
                <a:lnTo>
                  <a:pt x="1827" y="2548"/>
                </a:lnTo>
                <a:lnTo>
                  <a:pt x="2115" y="2452"/>
                </a:lnTo>
                <a:lnTo>
                  <a:pt x="2596" y="2067"/>
                </a:lnTo>
                <a:lnTo>
                  <a:pt x="2836" y="1875"/>
                </a:lnTo>
                <a:lnTo>
                  <a:pt x="3317" y="1923"/>
                </a:lnTo>
                <a:lnTo>
                  <a:pt x="4423" y="2933"/>
                </a:lnTo>
                <a:lnTo>
                  <a:pt x="5577" y="2885"/>
                </a:lnTo>
                <a:lnTo>
                  <a:pt x="5385" y="2644"/>
                </a:lnTo>
                <a:lnTo>
                  <a:pt x="5289" y="2452"/>
                </a:lnTo>
                <a:lnTo>
                  <a:pt x="5048" y="2212"/>
                </a:lnTo>
                <a:lnTo>
                  <a:pt x="4904" y="2067"/>
                </a:lnTo>
                <a:lnTo>
                  <a:pt x="4663" y="2019"/>
                </a:lnTo>
                <a:lnTo>
                  <a:pt x="4615" y="1779"/>
                </a:lnTo>
                <a:lnTo>
                  <a:pt x="4856" y="1731"/>
                </a:lnTo>
                <a:lnTo>
                  <a:pt x="5192" y="1731"/>
                </a:lnTo>
                <a:lnTo>
                  <a:pt x="6250" y="1250"/>
                </a:lnTo>
                <a:lnTo>
                  <a:pt x="6250" y="96"/>
                </a:lnTo>
                <a:lnTo>
                  <a:pt x="5673" y="96"/>
                </a:lnTo>
                <a:lnTo>
                  <a:pt x="5577" y="0"/>
                </a:lnTo>
                <a:lnTo>
                  <a:pt x="5433" y="0"/>
                </a:lnTo>
                <a:lnTo>
                  <a:pt x="5289" y="48"/>
                </a:lnTo>
                <a:lnTo>
                  <a:pt x="5000" y="48"/>
                </a:lnTo>
                <a:lnTo>
                  <a:pt x="4471" y="385"/>
                </a:lnTo>
                <a:lnTo>
                  <a:pt x="4327" y="481"/>
                </a:lnTo>
                <a:lnTo>
                  <a:pt x="4135" y="433"/>
                </a:lnTo>
                <a:lnTo>
                  <a:pt x="4038" y="433"/>
                </a:lnTo>
                <a:lnTo>
                  <a:pt x="3606" y="192"/>
                </a:lnTo>
                <a:lnTo>
                  <a:pt x="3461" y="0"/>
                </a:lnTo>
                <a:lnTo>
                  <a:pt x="3125" y="0"/>
                </a:lnTo>
                <a:lnTo>
                  <a:pt x="2548" y="240"/>
                </a:lnTo>
                <a:lnTo>
                  <a:pt x="2163" y="625"/>
                </a:lnTo>
                <a:lnTo>
                  <a:pt x="2067" y="529"/>
                </a:lnTo>
                <a:lnTo>
                  <a:pt x="1779" y="529"/>
                </a:lnTo>
                <a:lnTo>
                  <a:pt x="1730" y="673"/>
                </a:lnTo>
                <a:lnTo>
                  <a:pt x="1875" y="1106"/>
                </a:lnTo>
                <a:lnTo>
                  <a:pt x="2019" y="1298"/>
                </a:lnTo>
                <a:lnTo>
                  <a:pt x="2067" y="1442"/>
                </a:lnTo>
                <a:lnTo>
                  <a:pt x="1875" y="1587"/>
                </a:lnTo>
                <a:lnTo>
                  <a:pt x="1394" y="1442"/>
                </a:lnTo>
                <a:lnTo>
                  <a:pt x="1105" y="1298"/>
                </a:lnTo>
                <a:lnTo>
                  <a:pt x="721" y="1298"/>
                </a:lnTo>
                <a:lnTo>
                  <a:pt x="528" y="1394"/>
                </a:lnTo>
                <a:lnTo>
                  <a:pt x="96" y="1394"/>
                </a:lnTo>
                <a:close/>
              </a:path>
            </a:pathLst>
          </a:custGeom>
          <a:solidFill>
            <a:srgbClr val="33CCCC"/>
          </a:solidFill>
          <a:ln w="9525">
            <a:noFill/>
            <a:round/>
            <a:headEnd/>
            <a:tailEnd/>
          </a:ln>
          <a:effectLst/>
        </p:spPr>
        <p:txBody>
          <a:bodyPr/>
          <a:lstStyle/>
          <a:p>
            <a:endParaRPr lang="en-US"/>
          </a:p>
        </p:txBody>
      </p:sp>
      <p:sp>
        <p:nvSpPr>
          <p:cNvPr id="11268" name="Freeform 4"/>
          <p:cNvSpPr>
            <a:spLocks/>
          </p:cNvSpPr>
          <p:nvPr/>
        </p:nvSpPr>
        <p:spPr bwMode="auto">
          <a:xfrm>
            <a:off x="-41275" y="5168900"/>
            <a:ext cx="7065963" cy="1866900"/>
          </a:xfrm>
          <a:custGeom>
            <a:avLst/>
            <a:gdLst/>
            <a:ahLst/>
            <a:cxnLst>
              <a:cxn ang="0">
                <a:pos x="521" y="1160"/>
              </a:cxn>
              <a:cxn ang="0">
                <a:pos x="3867" y="1116"/>
              </a:cxn>
              <a:cxn ang="0">
                <a:pos x="4025" y="1152"/>
              </a:cxn>
              <a:cxn ang="0">
                <a:pos x="4081" y="984"/>
              </a:cxn>
              <a:cxn ang="0">
                <a:pos x="3145" y="154"/>
              </a:cxn>
              <a:cxn ang="0">
                <a:pos x="2376" y="58"/>
              </a:cxn>
              <a:cxn ang="0">
                <a:pos x="1992" y="394"/>
              </a:cxn>
              <a:cxn ang="0">
                <a:pos x="1655" y="635"/>
              </a:cxn>
              <a:cxn ang="0">
                <a:pos x="1366" y="731"/>
              </a:cxn>
              <a:cxn ang="0">
                <a:pos x="1126" y="971"/>
              </a:cxn>
              <a:cxn ang="0">
                <a:pos x="741" y="1020"/>
              </a:cxn>
              <a:cxn ang="0">
                <a:pos x="521" y="1160"/>
              </a:cxn>
            </a:cxnLst>
            <a:rect l="0" t="0" r="r" b="b"/>
            <a:pathLst>
              <a:path w="4451" h="1176">
                <a:moveTo>
                  <a:pt x="521" y="1160"/>
                </a:moveTo>
                <a:cubicBezTo>
                  <a:pt x="1042" y="1176"/>
                  <a:pt x="3283" y="1117"/>
                  <a:pt x="3867" y="1116"/>
                </a:cubicBezTo>
                <a:cubicBezTo>
                  <a:pt x="4451" y="1115"/>
                  <a:pt x="3989" y="1174"/>
                  <a:pt x="4025" y="1152"/>
                </a:cubicBezTo>
                <a:cubicBezTo>
                  <a:pt x="4061" y="1130"/>
                  <a:pt x="4228" y="1150"/>
                  <a:pt x="4081" y="984"/>
                </a:cubicBezTo>
                <a:cubicBezTo>
                  <a:pt x="3934" y="818"/>
                  <a:pt x="3429" y="308"/>
                  <a:pt x="3145" y="154"/>
                </a:cubicBezTo>
                <a:cubicBezTo>
                  <a:pt x="2861" y="0"/>
                  <a:pt x="2568" y="18"/>
                  <a:pt x="2376" y="58"/>
                </a:cubicBezTo>
                <a:cubicBezTo>
                  <a:pt x="2184" y="98"/>
                  <a:pt x="2112" y="298"/>
                  <a:pt x="1992" y="394"/>
                </a:cubicBezTo>
                <a:cubicBezTo>
                  <a:pt x="1872" y="490"/>
                  <a:pt x="1759" y="579"/>
                  <a:pt x="1655" y="635"/>
                </a:cubicBezTo>
                <a:cubicBezTo>
                  <a:pt x="1551" y="691"/>
                  <a:pt x="1454" y="675"/>
                  <a:pt x="1366" y="731"/>
                </a:cubicBezTo>
                <a:cubicBezTo>
                  <a:pt x="1278" y="787"/>
                  <a:pt x="1230" y="923"/>
                  <a:pt x="1126" y="971"/>
                </a:cubicBezTo>
                <a:cubicBezTo>
                  <a:pt x="1022" y="1019"/>
                  <a:pt x="842" y="989"/>
                  <a:pt x="741" y="1020"/>
                </a:cubicBezTo>
                <a:cubicBezTo>
                  <a:pt x="640" y="1051"/>
                  <a:pt x="0" y="1144"/>
                  <a:pt x="521" y="1160"/>
                </a:cubicBezTo>
                <a:close/>
              </a:path>
            </a:pathLst>
          </a:custGeom>
          <a:solidFill>
            <a:srgbClr val="33CC33">
              <a:alpha val="80000"/>
            </a:srgbClr>
          </a:solidFill>
          <a:ln w="9525">
            <a:noFill/>
            <a:round/>
            <a:headEnd/>
            <a:tailEnd/>
          </a:ln>
          <a:effectLst/>
        </p:spPr>
        <p:txBody>
          <a:bodyPr/>
          <a:lstStyle/>
          <a:p>
            <a:endParaRPr lang="en-US"/>
          </a:p>
        </p:txBody>
      </p:sp>
      <p:sp>
        <p:nvSpPr>
          <p:cNvPr id="11269" name="Freeform 5"/>
          <p:cNvSpPr>
            <a:spLocks/>
          </p:cNvSpPr>
          <p:nvPr/>
        </p:nvSpPr>
        <p:spPr bwMode="auto">
          <a:xfrm>
            <a:off x="6389688" y="4202113"/>
            <a:ext cx="3179762" cy="3208337"/>
          </a:xfrm>
          <a:custGeom>
            <a:avLst/>
            <a:gdLst/>
            <a:ahLst/>
            <a:cxnLst>
              <a:cxn ang="0">
                <a:pos x="1018" y="1773"/>
              </a:cxn>
              <a:cxn ang="0">
                <a:pos x="1883" y="1773"/>
              </a:cxn>
              <a:cxn ang="0">
                <a:pos x="1739" y="282"/>
              </a:cxn>
              <a:cxn ang="0">
                <a:pos x="1774" y="81"/>
              </a:cxn>
              <a:cxn ang="0">
                <a:pos x="1451" y="138"/>
              </a:cxn>
              <a:cxn ang="0">
                <a:pos x="1210" y="282"/>
              </a:cxn>
              <a:cxn ang="0">
                <a:pos x="874" y="426"/>
              </a:cxn>
              <a:cxn ang="0">
                <a:pos x="633" y="523"/>
              </a:cxn>
              <a:cxn ang="0">
                <a:pos x="489" y="475"/>
              </a:cxn>
              <a:cxn ang="0">
                <a:pos x="248" y="475"/>
              </a:cxn>
              <a:cxn ang="0">
                <a:pos x="104" y="523"/>
              </a:cxn>
              <a:cxn ang="0">
                <a:pos x="8" y="619"/>
              </a:cxn>
              <a:cxn ang="0">
                <a:pos x="56" y="763"/>
              </a:cxn>
              <a:cxn ang="0">
                <a:pos x="56" y="907"/>
              </a:cxn>
              <a:cxn ang="0">
                <a:pos x="152" y="1052"/>
              </a:cxn>
              <a:cxn ang="0">
                <a:pos x="345" y="1052"/>
              </a:cxn>
              <a:cxn ang="0">
                <a:pos x="489" y="1100"/>
              </a:cxn>
              <a:cxn ang="0">
                <a:pos x="537" y="1196"/>
              </a:cxn>
              <a:cxn ang="0">
                <a:pos x="633" y="1340"/>
              </a:cxn>
              <a:cxn ang="0">
                <a:pos x="729" y="1436"/>
              </a:cxn>
              <a:cxn ang="0">
                <a:pos x="777" y="1532"/>
              </a:cxn>
              <a:cxn ang="0">
                <a:pos x="922" y="1629"/>
              </a:cxn>
              <a:cxn ang="0">
                <a:pos x="970" y="1773"/>
              </a:cxn>
              <a:cxn ang="0">
                <a:pos x="1286" y="1857"/>
              </a:cxn>
            </a:cxnLst>
            <a:rect l="0" t="0" r="r" b="b"/>
            <a:pathLst>
              <a:path w="2003" h="2021">
                <a:moveTo>
                  <a:pt x="1018" y="1773"/>
                </a:moveTo>
                <a:cubicBezTo>
                  <a:pt x="1390" y="1897"/>
                  <a:pt x="1763" y="2021"/>
                  <a:pt x="1883" y="1773"/>
                </a:cubicBezTo>
                <a:cubicBezTo>
                  <a:pt x="2003" y="1525"/>
                  <a:pt x="1757" y="564"/>
                  <a:pt x="1739" y="282"/>
                </a:cubicBezTo>
                <a:cubicBezTo>
                  <a:pt x="1721" y="0"/>
                  <a:pt x="1822" y="105"/>
                  <a:pt x="1774" y="81"/>
                </a:cubicBezTo>
                <a:cubicBezTo>
                  <a:pt x="1726" y="57"/>
                  <a:pt x="1545" y="105"/>
                  <a:pt x="1451" y="138"/>
                </a:cubicBezTo>
                <a:cubicBezTo>
                  <a:pt x="1357" y="171"/>
                  <a:pt x="1306" y="234"/>
                  <a:pt x="1210" y="282"/>
                </a:cubicBezTo>
                <a:cubicBezTo>
                  <a:pt x="1114" y="330"/>
                  <a:pt x="970" y="386"/>
                  <a:pt x="874" y="426"/>
                </a:cubicBezTo>
                <a:cubicBezTo>
                  <a:pt x="778" y="466"/>
                  <a:pt x="697" y="515"/>
                  <a:pt x="633" y="523"/>
                </a:cubicBezTo>
                <a:cubicBezTo>
                  <a:pt x="569" y="531"/>
                  <a:pt x="553" y="483"/>
                  <a:pt x="489" y="475"/>
                </a:cubicBezTo>
                <a:cubicBezTo>
                  <a:pt x="425" y="467"/>
                  <a:pt x="312" y="467"/>
                  <a:pt x="248" y="475"/>
                </a:cubicBezTo>
                <a:cubicBezTo>
                  <a:pt x="184" y="483"/>
                  <a:pt x="144" y="499"/>
                  <a:pt x="104" y="523"/>
                </a:cubicBezTo>
                <a:cubicBezTo>
                  <a:pt x="64" y="547"/>
                  <a:pt x="16" y="579"/>
                  <a:pt x="8" y="619"/>
                </a:cubicBezTo>
                <a:cubicBezTo>
                  <a:pt x="0" y="659"/>
                  <a:pt x="48" y="715"/>
                  <a:pt x="56" y="763"/>
                </a:cubicBezTo>
                <a:cubicBezTo>
                  <a:pt x="64" y="811"/>
                  <a:pt x="40" y="859"/>
                  <a:pt x="56" y="907"/>
                </a:cubicBezTo>
                <a:cubicBezTo>
                  <a:pt x="72" y="955"/>
                  <a:pt x="104" y="1028"/>
                  <a:pt x="152" y="1052"/>
                </a:cubicBezTo>
                <a:cubicBezTo>
                  <a:pt x="200" y="1076"/>
                  <a:pt x="289" y="1044"/>
                  <a:pt x="345" y="1052"/>
                </a:cubicBezTo>
                <a:cubicBezTo>
                  <a:pt x="401" y="1060"/>
                  <a:pt x="457" y="1076"/>
                  <a:pt x="489" y="1100"/>
                </a:cubicBezTo>
                <a:cubicBezTo>
                  <a:pt x="521" y="1124"/>
                  <a:pt x="513" y="1156"/>
                  <a:pt x="537" y="1196"/>
                </a:cubicBezTo>
                <a:cubicBezTo>
                  <a:pt x="561" y="1236"/>
                  <a:pt x="601" y="1300"/>
                  <a:pt x="633" y="1340"/>
                </a:cubicBezTo>
                <a:cubicBezTo>
                  <a:pt x="665" y="1380"/>
                  <a:pt x="705" y="1404"/>
                  <a:pt x="729" y="1436"/>
                </a:cubicBezTo>
                <a:cubicBezTo>
                  <a:pt x="753" y="1468"/>
                  <a:pt x="745" y="1500"/>
                  <a:pt x="777" y="1532"/>
                </a:cubicBezTo>
                <a:cubicBezTo>
                  <a:pt x="809" y="1564"/>
                  <a:pt x="890" y="1589"/>
                  <a:pt x="922" y="1629"/>
                </a:cubicBezTo>
                <a:cubicBezTo>
                  <a:pt x="954" y="1669"/>
                  <a:pt x="909" y="1735"/>
                  <a:pt x="970" y="1773"/>
                </a:cubicBezTo>
                <a:cubicBezTo>
                  <a:pt x="1031" y="1811"/>
                  <a:pt x="1220" y="1840"/>
                  <a:pt x="1286" y="1857"/>
                </a:cubicBezTo>
              </a:path>
            </a:pathLst>
          </a:custGeom>
          <a:solidFill>
            <a:srgbClr val="33CC33">
              <a:alpha val="80000"/>
            </a:srgbClr>
          </a:solidFill>
          <a:ln w="9525">
            <a:noFill/>
            <a:round/>
            <a:headEnd/>
            <a:tailEnd/>
          </a:ln>
          <a:effectLst/>
        </p:spPr>
        <p:txBody>
          <a:bodyPr/>
          <a:lstStyle/>
          <a:p>
            <a:endParaRPr lang="en-US"/>
          </a:p>
        </p:txBody>
      </p:sp>
      <p:sp>
        <p:nvSpPr>
          <p:cNvPr id="11270" name="Freeform 6"/>
          <p:cNvSpPr>
            <a:spLocks/>
          </p:cNvSpPr>
          <p:nvPr/>
        </p:nvSpPr>
        <p:spPr bwMode="auto">
          <a:xfrm>
            <a:off x="-314325" y="528638"/>
            <a:ext cx="9617075" cy="4732337"/>
          </a:xfrm>
          <a:custGeom>
            <a:avLst/>
            <a:gdLst/>
            <a:ahLst/>
            <a:cxnLst>
              <a:cxn ang="0">
                <a:pos x="48" y="2692"/>
              </a:cxn>
              <a:cxn ang="0">
                <a:pos x="48" y="0"/>
              </a:cxn>
              <a:cxn ang="0">
                <a:pos x="6058" y="48"/>
              </a:cxn>
              <a:cxn ang="0">
                <a:pos x="6058" y="1490"/>
              </a:cxn>
              <a:cxn ang="0">
                <a:pos x="5770" y="1442"/>
              </a:cxn>
              <a:cxn ang="0">
                <a:pos x="5577" y="1442"/>
              </a:cxn>
              <a:cxn ang="0">
                <a:pos x="5385" y="1394"/>
              </a:cxn>
              <a:cxn ang="0">
                <a:pos x="5289" y="1298"/>
              </a:cxn>
              <a:cxn ang="0">
                <a:pos x="5145" y="1394"/>
              </a:cxn>
              <a:cxn ang="0">
                <a:pos x="5000" y="1394"/>
              </a:cxn>
              <a:cxn ang="0">
                <a:pos x="4808" y="1346"/>
              </a:cxn>
              <a:cxn ang="0">
                <a:pos x="4616" y="1490"/>
              </a:cxn>
              <a:cxn ang="0">
                <a:pos x="4471" y="1635"/>
              </a:cxn>
              <a:cxn ang="0">
                <a:pos x="4375" y="1635"/>
              </a:cxn>
              <a:cxn ang="0">
                <a:pos x="4279" y="1683"/>
              </a:cxn>
              <a:cxn ang="0">
                <a:pos x="4183" y="1779"/>
              </a:cxn>
              <a:cxn ang="0">
                <a:pos x="3943" y="1731"/>
              </a:cxn>
              <a:cxn ang="0">
                <a:pos x="3943" y="1779"/>
              </a:cxn>
              <a:cxn ang="0">
                <a:pos x="3750" y="1731"/>
              </a:cxn>
              <a:cxn ang="0">
                <a:pos x="3702" y="1635"/>
              </a:cxn>
              <a:cxn ang="0">
                <a:pos x="3558" y="1635"/>
              </a:cxn>
              <a:cxn ang="0">
                <a:pos x="3269" y="1394"/>
              </a:cxn>
              <a:cxn ang="0">
                <a:pos x="3125" y="1394"/>
              </a:cxn>
              <a:cxn ang="0">
                <a:pos x="3173" y="1298"/>
              </a:cxn>
              <a:cxn ang="0">
                <a:pos x="3029" y="1298"/>
              </a:cxn>
              <a:cxn ang="0">
                <a:pos x="2789" y="1394"/>
              </a:cxn>
              <a:cxn ang="0">
                <a:pos x="2500" y="1538"/>
              </a:cxn>
              <a:cxn ang="0">
                <a:pos x="2452" y="1683"/>
              </a:cxn>
              <a:cxn ang="0">
                <a:pos x="2356" y="1683"/>
              </a:cxn>
              <a:cxn ang="0">
                <a:pos x="2308" y="1731"/>
              </a:cxn>
              <a:cxn ang="0">
                <a:pos x="2260" y="1683"/>
              </a:cxn>
              <a:cxn ang="0">
                <a:pos x="2212" y="1827"/>
              </a:cxn>
              <a:cxn ang="0">
                <a:pos x="2115" y="1827"/>
              </a:cxn>
              <a:cxn ang="0">
                <a:pos x="1971" y="2019"/>
              </a:cxn>
              <a:cxn ang="0">
                <a:pos x="1923" y="2019"/>
              </a:cxn>
              <a:cxn ang="0">
                <a:pos x="1846" y="1883"/>
              </a:cxn>
              <a:cxn ang="0">
                <a:pos x="1750" y="1811"/>
              </a:cxn>
              <a:cxn ang="0">
                <a:pos x="1702" y="1915"/>
              </a:cxn>
              <a:cxn ang="0">
                <a:pos x="1779" y="2067"/>
              </a:cxn>
              <a:cxn ang="0">
                <a:pos x="1827" y="2260"/>
              </a:cxn>
              <a:cxn ang="0">
                <a:pos x="1971" y="2404"/>
              </a:cxn>
              <a:cxn ang="0">
                <a:pos x="2019" y="2548"/>
              </a:cxn>
              <a:cxn ang="0">
                <a:pos x="2019" y="2692"/>
              </a:cxn>
              <a:cxn ang="0">
                <a:pos x="1779" y="2933"/>
              </a:cxn>
              <a:cxn ang="0">
                <a:pos x="1683" y="2981"/>
              </a:cxn>
              <a:cxn ang="0">
                <a:pos x="1587" y="2933"/>
              </a:cxn>
              <a:cxn ang="0">
                <a:pos x="1442" y="2933"/>
              </a:cxn>
              <a:cxn ang="0">
                <a:pos x="1394" y="2837"/>
              </a:cxn>
              <a:cxn ang="0">
                <a:pos x="1202" y="2789"/>
              </a:cxn>
              <a:cxn ang="0">
                <a:pos x="1106" y="2789"/>
              </a:cxn>
              <a:cxn ang="0">
                <a:pos x="961" y="2692"/>
              </a:cxn>
              <a:cxn ang="0">
                <a:pos x="817" y="2644"/>
              </a:cxn>
              <a:cxn ang="0">
                <a:pos x="577" y="2644"/>
              </a:cxn>
              <a:cxn ang="0">
                <a:pos x="433" y="2692"/>
              </a:cxn>
              <a:cxn ang="0">
                <a:pos x="288" y="2740"/>
              </a:cxn>
              <a:cxn ang="0">
                <a:pos x="0" y="2644"/>
              </a:cxn>
            </a:cxnLst>
            <a:rect l="0" t="0" r="r" b="b"/>
            <a:pathLst>
              <a:path w="6058" h="2981">
                <a:moveTo>
                  <a:pt x="48" y="2692"/>
                </a:moveTo>
                <a:lnTo>
                  <a:pt x="48" y="0"/>
                </a:lnTo>
                <a:lnTo>
                  <a:pt x="6058" y="48"/>
                </a:lnTo>
                <a:lnTo>
                  <a:pt x="6058" y="1490"/>
                </a:lnTo>
                <a:lnTo>
                  <a:pt x="5770" y="1442"/>
                </a:lnTo>
                <a:lnTo>
                  <a:pt x="5577" y="1442"/>
                </a:lnTo>
                <a:lnTo>
                  <a:pt x="5385" y="1394"/>
                </a:lnTo>
                <a:lnTo>
                  <a:pt x="5289" y="1298"/>
                </a:lnTo>
                <a:lnTo>
                  <a:pt x="5145" y="1394"/>
                </a:lnTo>
                <a:lnTo>
                  <a:pt x="5000" y="1394"/>
                </a:lnTo>
                <a:lnTo>
                  <a:pt x="4808" y="1346"/>
                </a:lnTo>
                <a:lnTo>
                  <a:pt x="4616" y="1490"/>
                </a:lnTo>
                <a:lnTo>
                  <a:pt x="4471" y="1635"/>
                </a:lnTo>
                <a:lnTo>
                  <a:pt x="4375" y="1635"/>
                </a:lnTo>
                <a:lnTo>
                  <a:pt x="4279" y="1683"/>
                </a:lnTo>
                <a:lnTo>
                  <a:pt x="4183" y="1779"/>
                </a:lnTo>
                <a:lnTo>
                  <a:pt x="3943" y="1731"/>
                </a:lnTo>
                <a:lnTo>
                  <a:pt x="3943" y="1779"/>
                </a:lnTo>
                <a:lnTo>
                  <a:pt x="3750" y="1731"/>
                </a:lnTo>
                <a:lnTo>
                  <a:pt x="3702" y="1635"/>
                </a:lnTo>
                <a:lnTo>
                  <a:pt x="3558" y="1635"/>
                </a:lnTo>
                <a:lnTo>
                  <a:pt x="3269" y="1394"/>
                </a:lnTo>
                <a:lnTo>
                  <a:pt x="3125" y="1394"/>
                </a:lnTo>
                <a:lnTo>
                  <a:pt x="3173" y="1298"/>
                </a:lnTo>
                <a:lnTo>
                  <a:pt x="3029" y="1298"/>
                </a:lnTo>
                <a:lnTo>
                  <a:pt x="2789" y="1394"/>
                </a:lnTo>
                <a:lnTo>
                  <a:pt x="2500" y="1538"/>
                </a:lnTo>
                <a:lnTo>
                  <a:pt x="2452" y="1683"/>
                </a:lnTo>
                <a:lnTo>
                  <a:pt x="2356" y="1683"/>
                </a:lnTo>
                <a:lnTo>
                  <a:pt x="2308" y="1731"/>
                </a:lnTo>
                <a:lnTo>
                  <a:pt x="2260" y="1683"/>
                </a:lnTo>
                <a:lnTo>
                  <a:pt x="2212" y="1827"/>
                </a:lnTo>
                <a:lnTo>
                  <a:pt x="2115" y="1827"/>
                </a:lnTo>
                <a:lnTo>
                  <a:pt x="1971" y="2019"/>
                </a:lnTo>
                <a:lnTo>
                  <a:pt x="1923" y="2019"/>
                </a:lnTo>
                <a:lnTo>
                  <a:pt x="1846" y="1883"/>
                </a:lnTo>
                <a:lnTo>
                  <a:pt x="1750" y="1811"/>
                </a:lnTo>
                <a:lnTo>
                  <a:pt x="1702" y="1915"/>
                </a:lnTo>
                <a:lnTo>
                  <a:pt x="1779" y="2067"/>
                </a:lnTo>
                <a:lnTo>
                  <a:pt x="1827" y="2260"/>
                </a:lnTo>
                <a:lnTo>
                  <a:pt x="1971" y="2404"/>
                </a:lnTo>
                <a:lnTo>
                  <a:pt x="2019" y="2548"/>
                </a:lnTo>
                <a:lnTo>
                  <a:pt x="2019" y="2692"/>
                </a:lnTo>
                <a:lnTo>
                  <a:pt x="1779" y="2933"/>
                </a:lnTo>
                <a:lnTo>
                  <a:pt x="1683" y="2981"/>
                </a:lnTo>
                <a:lnTo>
                  <a:pt x="1587" y="2933"/>
                </a:lnTo>
                <a:lnTo>
                  <a:pt x="1442" y="2933"/>
                </a:lnTo>
                <a:lnTo>
                  <a:pt x="1394" y="2837"/>
                </a:lnTo>
                <a:lnTo>
                  <a:pt x="1202" y="2789"/>
                </a:lnTo>
                <a:lnTo>
                  <a:pt x="1106" y="2789"/>
                </a:lnTo>
                <a:lnTo>
                  <a:pt x="961" y="2692"/>
                </a:lnTo>
                <a:lnTo>
                  <a:pt x="817" y="2644"/>
                </a:lnTo>
                <a:lnTo>
                  <a:pt x="577" y="2644"/>
                </a:lnTo>
                <a:lnTo>
                  <a:pt x="433" y="2692"/>
                </a:lnTo>
                <a:lnTo>
                  <a:pt x="288" y="2740"/>
                </a:lnTo>
                <a:lnTo>
                  <a:pt x="0" y="2644"/>
                </a:lnTo>
              </a:path>
            </a:pathLst>
          </a:custGeom>
          <a:solidFill>
            <a:srgbClr val="33CC33">
              <a:alpha val="80000"/>
            </a:srgbClr>
          </a:solidFill>
          <a:ln w="9525">
            <a:noFill/>
            <a:round/>
            <a:headEnd/>
            <a:tailEnd/>
          </a:ln>
          <a:effectLst/>
        </p:spPr>
        <p:txBody>
          <a:bodyPr/>
          <a:lstStyle/>
          <a:p>
            <a:endParaRPr lang="en-US"/>
          </a:p>
        </p:txBody>
      </p:sp>
      <p:sp>
        <p:nvSpPr>
          <p:cNvPr id="11271" name="Freeform 7"/>
          <p:cNvSpPr>
            <a:spLocks/>
          </p:cNvSpPr>
          <p:nvPr/>
        </p:nvSpPr>
        <p:spPr bwMode="auto">
          <a:xfrm>
            <a:off x="984250" y="1749425"/>
            <a:ext cx="1527175" cy="1768475"/>
          </a:xfrm>
          <a:custGeom>
            <a:avLst/>
            <a:gdLst/>
            <a:ahLst/>
            <a:cxnLst>
              <a:cxn ang="0">
                <a:pos x="962" y="1010"/>
              </a:cxn>
              <a:cxn ang="0">
                <a:pos x="956" y="1114"/>
              </a:cxn>
              <a:cxn ang="0">
                <a:pos x="914" y="577"/>
              </a:cxn>
              <a:cxn ang="0">
                <a:pos x="769" y="529"/>
              </a:cxn>
              <a:cxn ang="0">
                <a:pos x="721" y="577"/>
              </a:cxn>
              <a:cxn ang="0">
                <a:pos x="817" y="914"/>
              </a:cxn>
              <a:cxn ang="0">
                <a:pos x="769" y="1058"/>
              </a:cxn>
              <a:cxn ang="0">
                <a:pos x="673" y="1010"/>
              </a:cxn>
              <a:cxn ang="0">
                <a:pos x="625" y="770"/>
              </a:cxn>
              <a:cxn ang="0">
                <a:pos x="337" y="673"/>
              </a:cxn>
              <a:cxn ang="0">
                <a:pos x="240" y="481"/>
              </a:cxn>
              <a:cxn ang="0">
                <a:pos x="337" y="385"/>
              </a:cxn>
              <a:cxn ang="0">
                <a:pos x="337" y="241"/>
              </a:cxn>
              <a:cxn ang="0">
                <a:pos x="192" y="241"/>
              </a:cxn>
              <a:cxn ang="0">
                <a:pos x="96" y="337"/>
              </a:cxn>
              <a:cxn ang="0">
                <a:pos x="96" y="385"/>
              </a:cxn>
              <a:cxn ang="0">
                <a:pos x="0" y="193"/>
              </a:cxn>
              <a:cxn ang="0">
                <a:pos x="48" y="0"/>
              </a:cxn>
            </a:cxnLst>
            <a:rect l="0" t="0" r="r" b="b"/>
            <a:pathLst>
              <a:path w="962" h="1114">
                <a:moveTo>
                  <a:pt x="962" y="1010"/>
                </a:moveTo>
                <a:lnTo>
                  <a:pt x="956" y="1114"/>
                </a:lnTo>
                <a:lnTo>
                  <a:pt x="914" y="577"/>
                </a:lnTo>
                <a:lnTo>
                  <a:pt x="769" y="529"/>
                </a:lnTo>
                <a:lnTo>
                  <a:pt x="721" y="577"/>
                </a:lnTo>
                <a:lnTo>
                  <a:pt x="817" y="914"/>
                </a:lnTo>
                <a:lnTo>
                  <a:pt x="769" y="1058"/>
                </a:lnTo>
                <a:lnTo>
                  <a:pt x="673" y="1010"/>
                </a:lnTo>
                <a:lnTo>
                  <a:pt x="625" y="770"/>
                </a:lnTo>
                <a:lnTo>
                  <a:pt x="337" y="673"/>
                </a:lnTo>
                <a:lnTo>
                  <a:pt x="240" y="481"/>
                </a:lnTo>
                <a:lnTo>
                  <a:pt x="337" y="385"/>
                </a:lnTo>
                <a:lnTo>
                  <a:pt x="337" y="241"/>
                </a:lnTo>
                <a:lnTo>
                  <a:pt x="192" y="241"/>
                </a:lnTo>
                <a:lnTo>
                  <a:pt x="96" y="337"/>
                </a:lnTo>
                <a:lnTo>
                  <a:pt x="96" y="385"/>
                </a:lnTo>
                <a:lnTo>
                  <a:pt x="0" y="193"/>
                </a:lnTo>
                <a:lnTo>
                  <a:pt x="48" y="0"/>
                </a:lnTo>
              </a:path>
            </a:pathLst>
          </a:custGeom>
          <a:noFill/>
          <a:ln w="95250">
            <a:solidFill>
              <a:srgbClr val="33CCCC"/>
            </a:solidFill>
            <a:round/>
            <a:headEnd/>
            <a:tailEnd/>
          </a:ln>
          <a:effectLst/>
        </p:spPr>
        <p:txBody>
          <a:bodyPr/>
          <a:lstStyle/>
          <a:p>
            <a:endParaRPr lang="en-US"/>
          </a:p>
        </p:txBody>
      </p:sp>
      <p:sp>
        <p:nvSpPr>
          <p:cNvPr id="11272" name="Freeform 8"/>
          <p:cNvSpPr>
            <a:spLocks/>
          </p:cNvSpPr>
          <p:nvPr/>
        </p:nvSpPr>
        <p:spPr bwMode="auto">
          <a:xfrm>
            <a:off x="7926388" y="558800"/>
            <a:ext cx="246062" cy="2108200"/>
          </a:xfrm>
          <a:custGeom>
            <a:avLst/>
            <a:gdLst/>
            <a:ahLst/>
            <a:cxnLst>
              <a:cxn ang="0">
                <a:pos x="87" y="1328"/>
              </a:cxn>
              <a:cxn ang="0">
                <a:pos x="143" y="912"/>
              </a:cxn>
              <a:cxn ang="0">
                <a:pos x="15" y="600"/>
              </a:cxn>
              <a:cxn ang="0">
                <a:pos x="55" y="0"/>
              </a:cxn>
            </a:cxnLst>
            <a:rect l="0" t="0" r="r" b="b"/>
            <a:pathLst>
              <a:path w="155" h="1328">
                <a:moveTo>
                  <a:pt x="87" y="1328"/>
                </a:moveTo>
                <a:cubicBezTo>
                  <a:pt x="96" y="1259"/>
                  <a:pt x="155" y="1033"/>
                  <a:pt x="143" y="912"/>
                </a:cubicBezTo>
                <a:cubicBezTo>
                  <a:pt x="131" y="791"/>
                  <a:pt x="30" y="752"/>
                  <a:pt x="15" y="600"/>
                </a:cubicBezTo>
                <a:cubicBezTo>
                  <a:pt x="0" y="448"/>
                  <a:pt x="47" y="125"/>
                  <a:pt x="55" y="0"/>
                </a:cubicBezTo>
              </a:path>
            </a:pathLst>
          </a:custGeom>
          <a:noFill/>
          <a:ln w="76200">
            <a:solidFill>
              <a:srgbClr val="33CCCC"/>
            </a:solidFill>
            <a:round/>
            <a:headEnd/>
            <a:tailEnd/>
          </a:ln>
          <a:effectLst/>
        </p:spPr>
        <p:txBody>
          <a:bodyPr/>
          <a:lstStyle/>
          <a:p>
            <a:endParaRPr lang="en-US"/>
          </a:p>
        </p:txBody>
      </p:sp>
      <p:sp>
        <p:nvSpPr>
          <p:cNvPr id="11273" name="Line 9"/>
          <p:cNvSpPr>
            <a:spLocks noChangeShapeType="1"/>
          </p:cNvSpPr>
          <p:nvPr/>
        </p:nvSpPr>
        <p:spPr bwMode="auto">
          <a:xfrm flipV="1">
            <a:off x="4648200" y="2360613"/>
            <a:ext cx="152400" cy="304800"/>
          </a:xfrm>
          <a:prstGeom prst="line">
            <a:avLst/>
          </a:prstGeom>
          <a:noFill/>
          <a:ln w="76200">
            <a:solidFill>
              <a:srgbClr val="33CCCC"/>
            </a:solidFill>
            <a:round/>
            <a:headEnd/>
            <a:tailEnd/>
          </a:ln>
          <a:effectLst/>
        </p:spPr>
        <p:txBody>
          <a:bodyPr/>
          <a:lstStyle/>
          <a:p>
            <a:endParaRPr lang="en-US"/>
          </a:p>
        </p:txBody>
      </p:sp>
      <p:pic>
        <p:nvPicPr>
          <p:cNvPr id="11274" name="Picture 10" descr="compass"/>
          <p:cNvPicPr>
            <a:picLocks noChangeAspect="1" noChangeArrowheads="1"/>
          </p:cNvPicPr>
          <p:nvPr/>
        </p:nvPicPr>
        <p:blipFill>
          <a:blip r:embed="rId3"/>
          <a:srcRect/>
          <a:stretch>
            <a:fillRect/>
          </a:stretch>
        </p:blipFill>
        <p:spPr bwMode="auto">
          <a:xfrm>
            <a:off x="8791575" y="681038"/>
            <a:ext cx="352425" cy="515937"/>
          </a:xfrm>
          <a:prstGeom prst="rect">
            <a:avLst/>
          </a:prstGeom>
          <a:noFill/>
          <a:ln w="9525">
            <a:noFill/>
            <a:miter lim="800000"/>
            <a:headEnd/>
            <a:tailEnd/>
          </a:ln>
        </p:spPr>
      </p:pic>
      <p:sp>
        <p:nvSpPr>
          <p:cNvPr id="11288" name="Rectangle 24"/>
          <p:cNvSpPr>
            <a:spLocks noChangeArrowheads="1"/>
          </p:cNvSpPr>
          <p:nvPr/>
        </p:nvSpPr>
        <p:spPr bwMode="auto">
          <a:xfrm>
            <a:off x="2128838" y="4344988"/>
            <a:ext cx="534987" cy="611187"/>
          </a:xfrm>
          <a:prstGeom prst="rect">
            <a:avLst/>
          </a:prstGeom>
          <a:pattFill prst="smGrid">
            <a:fgClr>
              <a:schemeClr val="tx1"/>
            </a:fgClr>
            <a:bgClr>
              <a:schemeClr val="bg1"/>
            </a:bgClr>
          </a:pattFill>
          <a:ln w="25400">
            <a:solidFill>
              <a:schemeClr val="tx1"/>
            </a:solidFill>
            <a:miter lim="800000"/>
            <a:headEnd/>
            <a:tailEnd/>
          </a:ln>
          <a:effectLst/>
        </p:spPr>
        <p:txBody>
          <a:bodyPr wrap="none" anchor="ctr"/>
          <a:lstStyle/>
          <a:p>
            <a:endParaRPr lang="en-US"/>
          </a:p>
        </p:txBody>
      </p:sp>
      <p:sp>
        <p:nvSpPr>
          <p:cNvPr id="11320" name="Freeform 56"/>
          <p:cNvSpPr>
            <a:spLocks/>
          </p:cNvSpPr>
          <p:nvPr/>
        </p:nvSpPr>
        <p:spPr bwMode="auto">
          <a:xfrm>
            <a:off x="-7938" y="4497388"/>
            <a:ext cx="2103438" cy="398462"/>
          </a:xfrm>
          <a:custGeom>
            <a:avLst/>
            <a:gdLst/>
            <a:ahLst/>
            <a:cxnLst>
              <a:cxn ang="0">
                <a:pos x="0" y="96"/>
              </a:cxn>
              <a:cxn ang="0">
                <a:pos x="144" y="96"/>
              </a:cxn>
              <a:cxn ang="0">
                <a:pos x="337" y="0"/>
              </a:cxn>
              <a:cxn ang="0">
                <a:pos x="721" y="0"/>
              </a:cxn>
              <a:cxn ang="0">
                <a:pos x="914" y="96"/>
              </a:cxn>
              <a:cxn ang="0">
                <a:pos x="1325" y="251"/>
              </a:cxn>
            </a:cxnLst>
            <a:rect l="0" t="0" r="r" b="b"/>
            <a:pathLst>
              <a:path w="1325" h="251">
                <a:moveTo>
                  <a:pt x="0" y="96"/>
                </a:moveTo>
                <a:lnTo>
                  <a:pt x="144" y="96"/>
                </a:lnTo>
                <a:lnTo>
                  <a:pt x="337" y="0"/>
                </a:lnTo>
                <a:lnTo>
                  <a:pt x="721" y="0"/>
                </a:lnTo>
                <a:lnTo>
                  <a:pt x="914" y="96"/>
                </a:lnTo>
                <a:lnTo>
                  <a:pt x="1325" y="251"/>
                </a:lnTo>
              </a:path>
            </a:pathLst>
          </a:custGeom>
          <a:noFill/>
          <a:ln w="25400" cap="flat">
            <a:solidFill>
              <a:srgbClr val="996600"/>
            </a:solidFill>
            <a:prstDash val="solid"/>
            <a:round/>
            <a:headEnd/>
            <a:tailEnd/>
          </a:ln>
          <a:effectLst/>
        </p:spPr>
        <p:txBody>
          <a:bodyPr/>
          <a:lstStyle/>
          <a:p>
            <a:endParaRPr lang="en-US"/>
          </a:p>
        </p:txBody>
      </p:sp>
      <p:sp>
        <p:nvSpPr>
          <p:cNvPr id="11331" name="Text Box 67"/>
          <p:cNvSpPr txBox="1">
            <a:spLocks noChangeArrowheads="1"/>
          </p:cNvSpPr>
          <p:nvPr/>
        </p:nvSpPr>
        <p:spPr bwMode="auto">
          <a:xfrm>
            <a:off x="3732213" y="2741613"/>
            <a:ext cx="1144587" cy="266700"/>
          </a:xfrm>
          <a:prstGeom prst="rect">
            <a:avLst/>
          </a:prstGeom>
          <a:solidFill>
            <a:schemeClr val="bg1">
              <a:alpha val="70000"/>
            </a:schemeClr>
          </a:solidFill>
          <a:ln w="38100">
            <a:solidFill>
              <a:srgbClr val="33CC33"/>
            </a:solidFill>
            <a:miter lim="800000"/>
            <a:headEnd/>
            <a:tailEnd/>
          </a:ln>
          <a:effectLst/>
        </p:spPr>
        <p:txBody>
          <a:bodyPr>
            <a:spAutoFit/>
          </a:bodyPr>
          <a:lstStyle/>
          <a:p>
            <a:pPr algn="ctr">
              <a:spcBef>
                <a:spcPct val="50000"/>
              </a:spcBef>
            </a:pPr>
            <a:r>
              <a:rPr lang="en-US" sz="900"/>
              <a:t>Beauport Shore</a:t>
            </a:r>
          </a:p>
        </p:txBody>
      </p:sp>
      <p:sp>
        <p:nvSpPr>
          <p:cNvPr id="11332" name="Text Box 68"/>
          <p:cNvSpPr txBox="1">
            <a:spLocks noChangeArrowheads="1"/>
          </p:cNvSpPr>
          <p:nvPr/>
        </p:nvSpPr>
        <p:spPr bwMode="auto">
          <a:xfrm>
            <a:off x="2663825" y="4497388"/>
            <a:ext cx="915988" cy="266700"/>
          </a:xfrm>
          <a:prstGeom prst="rect">
            <a:avLst/>
          </a:prstGeom>
          <a:solidFill>
            <a:schemeClr val="bg1">
              <a:alpha val="70000"/>
            </a:schemeClr>
          </a:solidFill>
          <a:ln w="38100">
            <a:solidFill>
              <a:schemeClr val="tx1"/>
            </a:solidFill>
            <a:miter lim="800000"/>
            <a:headEnd/>
            <a:tailEnd/>
          </a:ln>
          <a:effectLst/>
        </p:spPr>
        <p:txBody>
          <a:bodyPr>
            <a:spAutoFit/>
          </a:bodyPr>
          <a:lstStyle/>
          <a:p>
            <a:pPr algn="ctr">
              <a:spcBef>
                <a:spcPct val="50000"/>
              </a:spcBef>
            </a:pPr>
            <a:r>
              <a:rPr lang="en-US" sz="900"/>
              <a:t>Quebec City</a:t>
            </a:r>
          </a:p>
        </p:txBody>
      </p:sp>
      <p:sp>
        <p:nvSpPr>
          <p:cNvPr id="11333" name="Text Box 69"/>
          <p:cNvSpPr txBox="1">
            <a:spLocks noChangeArrowheads="1"/>
          </p:cNvSpPr>
          <p:nvPr/>
        </p:nvSpPr>
        <p:spPr bwMode="auto">
          <a:xfrm>
            <a:off x="3732213" y="5795963"/>
            <a:ext cx="839787" cy="266700"/>
          </a:xfrm>
          <a:prstGeom prst="rect">
            <a:avLst/>
          </a:prstGeom>
          <a:solidFill>
            <a:schemeClr val="bg1">
              <a:alpha val="70000"/>
            </a:schemeClr>
          </a:solidFill>
          <a:ln w="38100">
            <a:solidFill>
              <a:srgbClr val="33CC33"/>
            </a:solidFill>
            <a:miter lim="800000"/>
            <a:headEnd/>
            <a:tailEnd/>
          </a:ln>
          <a:effectLst/>
        </p:spPr>
        <p:txBody>
          <a:bodyPr>
            <a:spAutoFit/>
          </a:bodyPr>
          <a:lstStyle/>
          <a:p>
            <a:pPr algn="ctr">
              <a:spcBef>
                <a:spcPct val="50000"/>
              </a:spcBef>
            </a:pPr>
            <a:r>
              <a:rPr lang="en-US" sz="900"/>
              <a:t>Point Levis</a:t>
            </a:r>
          </a:p>
        </p:txBody>
      </p:sp>
      <p:sp>
        <p:nvSpPr>
          <p:cNvPr id="11334" name="Text Box 70"/>
          <p:cNvSpPr txBox="1">
            <a:spLocks noChangeArrowheads="1"/>
          </p:cNvSpPr>
          <p:nvPr/>
        </p:nvSpPr>
        <p:spPr bwMode="auto">
          <a:xfrm>
            <a:off x="7319963" y="1901825"/>
            <a:ext cx="1220787" cy="266700"/>
          </a:xfrm>
          <a:prstGeom prst="rect">
            <a:avLst/>
          </a:prstGeom>
          <a:solidFill>
            <a:schemeClr val="bg1">
              <a:alpha val="70000"/>
            </a:schemeClr>
          </a:solidFill>
          <a:ln w="38100">
            <a:solidFill>
              <a:srgbClr val="0033CC"/>
            </a:solidFill>
            <a:miter lim="800000"/>
            <a:headEnd/>
            <a:tailEnd/>
          </a:ln>
          <a:effectLst/>
        </p:spPr>
        <p:txBody>
          <a:bodyPr>
            <a:spAutoFit/>
          </a:bodyPr>
          <a:lstStyle/>
          <a:p>
            <a:pPr algn="ctr">
              <a:spcBef>
                <a:spcPct val="50000"/>
              </a:spcBef>
            </a:pPr>
            <a:r>
              <a:rPr lang="en-US" sz="900"/>
              <a:t>Montmorency River</a:t>
            </a:r>
          </a:p>
        </p:txBody>
      </p:sp>
      <p:sp>
        <p:nvSpPr>
          <p:cNvPr id="11335" name="Text Box 71"/>
          <p:cNvSpPr txBox="1">
            <a:spLocks noChangeArrowheads="1"/>
          </p:cNvSpPr>
          <p:nvPr/>
        </p:nvSpPr>
        <p:spPr bwMode="auto">
          <a:xfrm>
            <a:off x="7777163" y="5489575"/>
            <a:ext cx="915987" cy="266700"/>
          </a:xfrm>
          <a:prstGeom prst="rect">
            <a:avLst/>
          </a:prstGeom>
          <a:solidFill>
            <a:schemeClr val="bg1">
              <a:alpha val="70000"/>
            </a:schemeClr>
          </a:solidFill>
          <a:ln w="38100">
            <a:solidFill>
              <a:srgbClr val="33CC33"/>
            </a:solidFill>
            <a:miter lim="800000"/>
            <a:headEnd/>
            <a:tailEnd/>
          </a:ln>
          <a:effectLst/>
        </p:spPr>
        <p:txBody>
          <a:bodyPr>
            <a:spAutoFit/>
          </a:bodyPr>
          <a:lstStyle/>
          <a:p>
            <a:pPr algn="ctr">
              <a:spcBef>
                <a:spcPct val="50000"/>
              </a:spcBef>
            </a:pPr>
            <a:r>
              <a:rPr lang="en-US" sz="900"/>
              <a:t>Ile d’Orleans</a:t>
            </a:r>
          </a:p>
        </p:txBody>
      </p:sp>
      <p:sp>
        <p:nvSpPr>
          <p:cNvPr id="11336" name="Text Box 72"/>
          <p:cNvSpPr txBox="1">
            <a:spLocks noChangeArrowheads="1"/>
          </p:cNvSpPr>
          <p:nvPr/>
        </p:nvSpPr>
        <p:spPr bwMode="auto">
          <a:xfrm>
            <a:off x="373063" y="4956175"/>
            <a:ext cx="1069975" cy="266700"/>
          </a:xfrm>
          <a:prstGeom prst="rect">
            <a:avLst/>
          </a:prstGeom>
          <a:solidFill>
            <a:schemeClr val="bg1">
              <a:alpha val="70000"/>
            </a:schemeClr>
          </a:solidFill>
          <a:ln w="38100">
            <a:solidFill>
              <a:srgbClr val="0033CC"/>
            </a:solidFill>
            <a:miter lim="800000"/>
            <a:headEnd/>
            <a:tailEnd/>
          </a:ln>
          <a:effectLst/>
        </p:spPr>
        <p:txBody>
          <a:bodyPr>
            <a:spAutoFit/>
          </a:bodyPr>
          <a:lstStyle/>
          <a:p>
            <a:pPr algn="ctr">
              <a:spcBef>
                <a:spcPct val="50000"/>
              </a:spcBef>
            </a:pPr>
            <a:r>
              <a:rPr lang="en-US" sz="900"/>
              <a:t>Anse de Foulon</a:t>
            </a:r>
          </a:p>
        </p:txBody>
      </p:sp>
      <p:sp>
        <p:nvSpPr>
          <p:cNvPr id="11337" name="Text Box 73"/>
          <p:cNvSpPr txBox="1">
            <a:spLocks noChangeArrowheads="1"/>
          </p:cNvSpPr>
          <p:nvPr/>
        </p:nvSpPr>
        <p:spPr bwMode="auto">
          <a:xfrm>
            <a:off x="1212850" y="2513013"/>
            <a:ext cx="1146175" cy="266700"/>
          </a:xfrm>
          <a:prstGeom prst="rect">
            <a:avLst/>
          </a:prstGeom>
          <a:solidFill>
            <a:schemeClr val="bg1">
              <a:alpha val="70000"/>
            </a:schemeClr>
          </a:solidFill>
          <a:ln w="38100">
            <a:solidFill>
              <a:srgbClr val="0033CC"/>
            </a:solidFill>
            <a:miter lim="800000"/>
            <a:headEnd/>
            <a:tailEnd/>
          </a:ln>
          <a:effectLst/>
        </p:spPr>
        <p:txBody>
          <a:bodyPr>
            <a:spAutoFit/>
          </a:bodyPr>
          <a:lstStyle/>
          <a:p>
            <a:pPr algn="ctr">
              <a:spcBef>
                <a:spcPct val="50000"/>
              </a:spcBef>
            </a:pPr>
            <a:r>
              <a:rPr lang="en-US" sz="900"/>
              <a:t>St. Charles River</a:t>
            </a:r>
          </a:p>
        </p:txBody>
      </p:sp>
      <p:sp>
        <p:nvSpPr>
          <p:cNvPr id="11338" name="Text Box 74"/>
          <p:cNvSpPr txBox="1">
            <a:spLocks noChangeArrowheads="1"/>
          </p:cNvSpPr>
          <p:nvPr/>
        </p:nvSpPr>
        <p:spPr bwMode="auto">
          <a:xfrm>
            <a:off x="527050" y="4040188"/>
            <a:ext cx="1220788" cy="266700"/>
          </a:xfrm>
          <a:prstGeom prst="rect">
            <a:avLst/>
          </a:prstGeom>
          <a:solidFill>
            <a:schemeClr val="bg1">
              <a:alpha val="70000"/>
            </a:schemeClr>
          </a:solidFill>
          <a:ln w="38100">
            <a:solidFill>
              <a:srgbClr val="33CC33"/>
            </a:solidFill>
            <a:miter lim="800000"/>
            <a:headEnd/>
            <a:tailEnd/>
          </a:ln>
          <a:effectLst/>
        </p:spPr>
        <p:txBody>
          <a:bodyPr>
            <a:spAutoFit/>
          </a:bodyPr>
          <a:lstStyle/>
          <a:p>
            <a:pPr algn="ctr">
              <a:spcBef>
                <a:spcPct val="50000"/>
              </a:spcBef>
            </a:pPr>
            <a:r>
              <a:rPr lang="en-US" sz="900"/>
              <a:t>Plains of Abraham</a:t>
            </a:r>
          </a:p>
        </p:txBody>
      </p:sp>
      <p:sp>
        <p:nvSpPr>
          <p:cNvPr id="11350" name="Text Box 86"/>
          <p:cNvSpPr txBox="1">
            <a:spLocks noChangeArrowheads="1"/>
          </p:cNvSpPr>
          <p:nvPr/>
        </p:nvSpPr>
        <p:spPr bwMode="auto">
          <a:xfrm>
            <a:off x="17463" y="703263"/>
            <a:ext cx="1042987" cy="495300"/>
          </a:xfrm>
          <a:prstGeom prst="rect">
            <a:avLst/>
          </a:prstGeom>
          <a:solidFill>
            <a:schemeClr val="bg1"/>
          </a:solidFill>
          <a:ln w="38100">
            <a:solidFill>
              <a:srgbClr val="0000FF"/>
            </a:solidFill>
            <a:miter lim="800000"/>
            <a:headEnd/>
            <a:tailEnd/>
          </a:ln>
          <a:effectLst/>
        </p:spPr>
        <p:txBody>
          <a:bodyPr>
            <a:spAutoFit/>
          </a:bodyPr>
          <a:lstStyle/>
          <a:p>
            <a:pPr algn="ctr">
              <a:lnSpc>
                <a:spcPct val="75000"/>
              </a:lnSpc>
              <a:spcBef>
                <a:spcPct val="50000"/>
              </a:spcBef>
            </a:pPr>
            <a:r>
              <a:rPr lang="en-US" sz="1200" b="1"/>
              <a:t>French</a:t>
            </a:r>
          </a:p>
          <a:p>
            <a:pPr algn="ctr">
              <a:lnSpc>
                <a:spcPct val="75000"/>
              </a:lnSpc>
              <a:spcBef>
                <a:spcPct val="50000"/>
              </a:spcBef>
            </a:pPr>
            <a:r>
              <a:rPr lang="en-US" sz="1200"/>
              <a:t>(Montcalm)</a:t>
            </a:r>
          </a:p>
        </p:txBody>
      </p:sp>
      <p:sp>
        <p:nvSpPr>
          <p:cNvPr id="11352" name="Text Box 88"/>
          <p:cNvSpPr txBox="1">
            <a:spLocks noChangeArrowheads="1"/>
          </p:cNvSpPr>
          <p:nvPr/>
        </p:nvSpPr>
        <p:spPr bwMode="auto">
          <a:xfrm>
            <a:off x="8388350" y="6362700"/>
            <a:ext cx="755650" cy="495300"/>
          </a:xfrm>
          <a:prstGeom prst="rect">
            <a:avLst/>
          </a:prstGeom>
          <a:solidFill>
            <a:schemeClr val="bg1"/>
          </a:solidFill>
          <a:ln w="38100">
            <a:solidFill>
              <a:srgbClr val="FF0000"/>
            </a:solidFill>
            <a:miter lim="800000"/>
            <a:headEnd/>
            <a:tailEnd/>
          </a:ln>
          <a:effectLst/>
        </p:spPr>
        <p:txBody>
          <a:bodyPr>
            <a:spAutoFit/>
          </a:bodyPr>
          <a:lstStyle/>
          <a:p>
            <a:pPr algn="ctr">
              <a:lnSpc>
                <a:spcPct val="75000"/>
              </a:lnSpc>
              <a:spcBef>
                <a:spcPct val="50000"/>
              </a:spcBef>
            </a:pPr>
            <a:r>
              <a:rPr lang="en-US" sz="1200" b="1"/>
              <a:t>British</a:t>
            </a:r>
          </a:p>
          <a:p>
            <a:pPr algn="ctr">
              <a:lnSpc>
                <a:spcPct val="75000"/>
              </a:lnSpc>
              <a:spcBef>
                <a:spcPct val="50000"/>
              </a:spcBef>
            </a:pPr>
            <a:r>
              <a:rPr lang="en-US" sz="1200"/>
              <a:t>(Wolfe)</a:t>
            </a:r>
          </a:p>
        </p:txBody>
      </p:sp>
      <p:sp>
        <p:nvSpPr>
          <p:cNvPr id="11354" name="Rectangle 90"/>
          <p:cNvSpPr>
            <a:spLocks noChangeArrowheads="1"/>
          </p:cNvSpPr>
          <p:nvPr/>
        </p:nvSpPr>
        <p:spPr bwMode="auto">
          <a:xfrm>
            <a:off x="0" y="0"/>
            <a:ext cx="9144000" cy="681038"/>
          </a:xfrm>
          <a:prstGeom prst="rect">
            <a:avLst/>
          </a:prstGeom>
          <a:solidFill>
            <a:srgbClr val="33CC33"/>
          </a:solidFill>
          <a:ln w="9525">
            <a:noFill/>
            <a:miter lim="800000"/>
            <a:headEnd/>
            <a:tailEnd/>
          </a:ln>
          <a:effectLst/>
        </p:spPr>
        <p:txBody>
          <a:bodyPr wrap="none" anchor="ctr"/>
          <a:lstStyle/>
          <a:p>
            <a:endParaRPr lang="en-US"/>
          </a:p>
        </p:txBody>
      </p:sp>
      <p:sp>
        <p:nvSpPr>
          <p:cNvPr id="11355" name="Text Box 91"/>
          <p:cNvSpPr txBox="1">
            <a:spLocks noChangeArrowheads="1"/>
          </p:cNvSpPr>
          <p:nvPr/>
        </p:nvSpPr>
        <p:spPr bwMode="auto">
          <a:xfrm>
            <a:off x="0" y="-28575"/>
            <a:ext cx="9144000" cy="765175"/>
          </a:xfrm>
          <a:prstGeom prst="rect">
            <a:avLst/>
          </a:prstGeom>
          <a:noFill/>
          <a:ln w="9525">
            <a:noFill/>
            <a:miter lim="800000"/>
            <a:headEnd/>
            <a:tailEnd/>
          </a:ln>
          <a:effectLst/>
        </p:spPr>
        <p:txBody>
          <a:bodyPr>
            <a:spAutoFit/>
          </a:bodyPr>
          <a:lstStyle/>
          <a:p>
            <a:pPr algn="just">
              <a:spcBef>
                <a:spcPct val="50000"/>
              </a:spcBef>
            </a:pPr>
            <a:r>
              <a:rPr lang="en-US" sz="1100">
                <a:latin typeface="Franklin Gothic Demi" pitchFamily="34" charset="0"/>
              </a:rPr>
              <a:t>The battlespace consists of a portion of the wide, rapid St. Lawrence River centered on Quebec City. While appearing to be a formidable fortress, the fortress is actually in poor state and indefensible from the landward sides due to its low elevation compared to the Plains of Abraham and the fact its guns are mounted in the open atop the walls. However, landing near Quebec City is complicated by the steep cliffs along the shore west of the Montmorency River with the exception of Beauport Shore, from which movement against Quebec City is restricted by the St. Charles River.</a:t>
            </a:r>
          </a:p>
        </p:txBody>
      </p:sp>
      <p:sp>
        <p:nvSpPr>
          <p:cNvPr id="11362" name="Text Box 98"/>
          <p:cNvSpPr txBox="1">
            <a:spLocks noChangeArrowheads="1"/>
          </p:cNvSpPr>
          <p:nvPr/>
        </p:nvSpPr>
        <p:spPr bwMode="auto">
          <a:xfrm>
            <a:off x="4114800" y="4040188"/>
            <a:ext cx="1222375" cy="266700"/>
          </a:xfrm>
          <a:prstGeom prst="rect">
            <a:avLst/>
          </a:prstGeom>
          <a:solidFill>
            <a:schemeClr val="bg1">
              <a:alpha val="70000"/>
            </a:schemeClr>
          </a:solidFill>
          <a:ln w="38100">
            <a:solidFill>
              <a:srgbClr val="0033CC"/>
            </a:solidFill>
            <a:miter lim="800000"/>
            <a:headEnd/>
            <a:tailEnd/>
          </a:ln>
          <a:effectLst/>
        </p:spPr>
        <p:txBody>
          <a:bodyPr>
            <a:spAutoFit/>
          </a:bodyPr>
          <a:lstStyle/>
          <a:p>
            <a:pPr algn="ctr">
              <a:spcBef>
                <a:spcPct val="50000"/>
              </a:spcBef>
            </a:pPr>
            <a:r>
              <a:rPr lang="en-US" sz="900"/>
              <a:t>St. Lawrence River</a:t>
            </a:r>
          </a:p>
        </p:txBody>
      </p:sp>
      <p:sp>
        <p:nvSpPr>
          <p:cNvPr id="11363" name="Rectangle 99"/>
          <p:cNvSpPr>
            <a:spLocks noChangeArrowheads="1"/>
          </p:cNvSpPr>
          <p:nvPr/>
        </p:nvSpPr>
        <p:spPr bwMode="auto">
          <a:xfrm>
            <a:off x="4800600" y="2132013"/>
            <a:ext cx="152400" cy="152400"/>
          </a:xfrm>
          <a:prstGeom prst="rect">
            <a:avLst/>
          </a:prstGeom>
          <a:pattFill prst="smGrid">
            <a:fgClr>
              <a:schemeClr val="tx1"/>
            </a:fgClr>
            <a:bgClr>
              <a:schemeClr val="bg1"/>
            </a:bgClr>
          </a:pattFill>
          <a:ln w="25400">
            <a:solidFill>
              <a:schemeClr val="tx1"/>
            </a:solidFill>
            <a:miter lim="800000"/>
            <a:headEnd/>
            <a:tailEnd/>
          </a:ln>
          <a:effectLst/>
        </p:spPr>
        <p:txBody>
          <a:bodyPr wrap="none" anchor="ctr"/>
          <a:lstStyle/>
          <a:p>
            <a:endParaRPr lang="en-US"/>
          </a:p>
        </p:txBody>
      </p:sp>
      <p:sp>
        <p:nvSpPr>
          <p:cNvPr id="11364" name="Text Box 100"/>
          <p:cNvSpPr txBox="1">
            <a:spLocks noChangeArrowheads="1"/>
          </p:cNvSpPr>
          <p:nvPr/>
        </p:nvSpPr>
        <p:spPr bwMode="auto">
          <a:xfrm>
            <a:off x="5106988" y="2055813"/>
            <a:ext cx="687387" cy="266700"/>
          </a:xfrm>
          <a:prstGeom prst="rect">
            <a:avLst/>
          </a:prstGeom>
          <a:solidFill>
            <a:schemeClr val="bg1">
              <a:alpha val="70000"/>
            </a:schemeClr>
          </a:solidFill>
          <a:ln w="38100">
            <a:solidFill>
              <a:schemeClr val="tx1"/>
            </a:solidFill>
            <a:miter lim="800000"/>
            <a:headEnd/>
            <a:tailEnd/>
          </a:ln>
          <a:effectLst/>
        </p:spPr>
        <p:txBody>
          <a:bodyPr>
            <a:spAutoFit/>
          </a:bodyPr>
          <a:lstStyle/>
          <a:p>
            <a:pPr algn="ctr">
              <a:spcBef>
                <a:spcPct val="50000"/>
              </a:spcBef>
            </a:pPr>
            <a:r>
              <a:rPr lang="en-US" sz="900"/>
              <a:t>Beauport</a:t>
            </a:r>
          </a:p>
        </p:txBody>
      </p:sp>
    </p:spTree>
  </p:cSld>
  <p:clrMapOvr>
    <a:masterClrMapping/>
  </p:clrMapOvr>
  <p:transition spd="slow">
    <p:zoom/>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055" name="Rectangle 7"/>
          <p:cNvSpPr>
            <a:spLocks noChangeArrowheads="1"/>
          </p:cNvSpPr>
          <p:nvPr/>
        </p:nvSpPr>
        <p:spPr bwMode="auto">
          <a:xfrm>
            <a:off x="-7938" y="-82550"/>
            <a:ext cx="9144001" cy="6858000"/>
          </a:xfrm>
          <a:prstGeom prst="rect">
            <a:avLst/>
          </a:prstGeom>
          <a:solidFill>
            <a:srgbClr val="33CC33">
              <a:alpha val="50000"/>
            </a:srgbClr>
          </a:solidFill>
          <a:ln w="9525">
            <a:noFill/>
            <a:miter lim="800000"/>
            <a:headEnd/>
            <a:tailEnd/>
          </a:ln>
          <a:effectLst/>
        </p:spPr>
        <p:txBody>
          <a:bodyPr wrap="none" anchor="ctr"/>
          <a:lstStyle/>
          <a:p>
            <a:pPr algn="ctr"/>
            <a:endParaRPr lang="en-CA"/>
          </a:p>
        </p:txBody>
      </p:sp>
      <p:sp>
        <p:nvSpPr>
          <p:cNvPr id="2065" name="Freeform 17"/>
          <p:cNvSpPr>
            <a:spLocks/>
          </p:cNvSpPr>
          <p:nvPr/>
        </p:nvSpPr>
        <p:spPr bwMode="auto">
          <a:xfrm>
            <a:off x="-619125" y="2436813"/>
            <a:ext cx="9921875" cy="4656137"/>
          </a:xfrm>
          <a:custGeom>
            <a:avLst/>
            <a:gdLst/>
            <a:ahLst/>
            <a:cxnLst>
              <a:cxn ang="0">
                <a:pos x="96" y="1394"/>
              </a:cxn>
              <a:cxn ang="0">
                <a:pos x="0" y="2933"/>
              </a:cxn>
              <a:cxn ang="0">
                <a:pos x="721" y="2933"/>
              </a:cxn>
              <a:cxn ang="0">
                <a:pos x="1442" y="2837"/>
              </a:cxn>
              <a:cxn ang="0">
                <a:pos x="1827" y="2548"/>
              </a:cxn>
              <a:cxn ang="0">
                <a:pos x="2115" y="2452"/>
              </a:cxn>
              <a:cxn ang="0">
                <a:pos x="2596" y="2067"/>
              </a:cxn>
              <a:cxn ang="0">
                <a:pos x="2836" y="1875"/>
              </a:cxn>
              <a:cxn ang="0">
                <a:pos x="3317" y="1923"/>
              </a:cxn>
              <a:cxn ang="0">
                <a:pos x="4423" y="2933"/>
              </a:cxn>
              <a:cxn ang="0">
                <a:pos x="5577" y="2885"/>
              </a:cxn>
              <a:cxn ang="0">
                <a:pos x="5385" y="2644"/>
              </a:cxn>
              <a:cxn ang="0">
                <a:pos x="5289" y="2452"/>
              </a:cxn>
              <a:cxn ang="0">
                <a:pos x="5048" y="2212"/>
              </a:cxn>
              <a:cxn ang="0">
                <a:pos x="4904" y="2067"/>
              </a:cxn>
              <a:cxn ang="0">
                <a:pos x="4663" y="2019"/>
              </a:cxn>
              <a:cxn ang="0">
                <a:pos x="4615" y="1779"/>
              </a:cxn>
              <a:cxn ang="0">
                <a:pos x="4856" y="1731"/>
              </a:cxn>
              <a:cxn ang="0">
                <a:pos x="5192" y="1731"/>
              </a:cxn>
              <a:cxn ang="0">
                <a:pos x="6250" y="1250"/>
              </a:cxn>
              <a:cxn ang="0">
                <a:pos x="6250" y="96"/>
              </a:cxn>
              <a:cxn ang="0">
                <a:pos x="5673" y="96"/>
              </a:cxn>
              <a:cxn ang="0">
                <a:pos x="5577" y="0"/>
              </a:cxn>
              <a:cxn ang="0">
                <a:pos x="5433" y="0"/>
              </a:cxn>
              <a:cxn ang="0">
                <a:pos x="5289" y="48"/>
              </a:cxn>
              <a:cxn ang="0">
                <a:pos x="5000" y="48"/>
              </a:cxn>
              <a:cxn ang="0">
                <a:pos x="4471" y="385"/>
              </a:cxn>
              <a:cxn ang="0">
                <a:pos x="4327" y="481"/>
              </a:cxn>
              <a:cxn ang="0">
                <a:pos x="4135" y="433"/>
              </a:cxn>
              <a:cxn ang="0">
                <a:pos x="4038" y="433"/>
              </a:cxn>
              <a:cxn ang="0">
                <a:pos x="3606" y="192"/>
              </a:cxn>
              <a:cxn ang="0">
                <a:pos x="3461" y="0"/>
              </a:cxn>
              <a:cxn ang="0">
                <a:pos x="3125" y="0"/>
              </a:cxn>
              <a:cxn ang="0">
                <a:pos x="2548" y="240"/>
              </a:cxn>
              <a:cxn ang="0">
                <a:pos x="2163" y="625"/>
              </a:cxn>
              <a:cxn ang="0">
                <a:pos x="2067" y="529"/>
              </a:cxn>
              <a:cxn ang="0">
                <a:pos x="1779" y="529"/>
              </a:cxn>
              <a:cxn ang="0">
                <a:pos x="1730" y="673"/>
              </a:cxn>
              <a:cxn ang="0">
                <a:pos x="1875" y="1106"/>
              </a:cxn>
              <a:cxn ang="0">
                <a:pos x="2019" y="1298"/>
              </a:cxn>
              <a:cxn ang="0">
                <a:pos x="2067" y="1442"/>
              </a:cxn>
              <a:cxn ang="0">
                <a:pos x="1875" y="1587"/>
              </a:cxn>
              <a:cxn ang="0">
                <a:pos x="1394" y="1442"/>
              </a:cxn>
              <a:cxn ang="0">
                <a:pos x="1105" y="1298"/>
              </a:cxn>
              <a:cxn ang="0">
                <a:pos x="721" y="1298"/>
              </a:cxn>
              <a:cxn ang="0">
                <a:pos x="528" y="1394"/>
              </a:cxn>
              <a:cxn ang="0">
                <a:pos x="96" y="1394"/>
              </a:cxn>
            </a:cxnLst>
            <a:rect l="0" t="0" r="r" b="b"/>
            <a:pathLst>
              <a:path w="6250" h="2933">
                <a:moveTo>
                  <a:pt x="96" y="1394"/>
                </a:moveTo>
                <a:lnTo>
                  <a:pt x="0" y="2933"/>
                </a:lnTo>
                <a:lnTo>
                  <a:pt x="721" y="2933"/>
                </a:lnTo>
                <a:lnTo>
                  <a:pt x="1442" y="2837"/>
                </a:lnTo>
                <a:lnTo>
                  <a:pt x="1827" y="2548"/>
                </a:lnTo>
                <a:lnTo>
                  <a:pt x="2115" y="2452"/>
                </a:lnTo>
                <a:lnTo>
                  <a:pt x="2596" y="2067"/>
                </a:lnTo>
                <a:lnTo>
                  <a:pt x="2836" y="1875"/>
                </a:lnTo>
                <a:lnTo>
                  <a:pt x="3317" y="1923"/>
                </a:lnTo>
                <a:lnTo>
                  <a:pt x="4423" y="2933"/>
                </a:lnTo>
                <a:lnTo>
                  <a:pt x="5577" y="2885"/>
                </a:lnTo>
                <a:lnTo>
                  <a:pt x="5385" y="2644"/>
                </a:lnTo>
                <a:lnTo>
                  <a:pt x="5289" y="2452"/>
                </a:lnTo>
                <a:lnTo>
                  <a:pt x="5048" y="2212"/>
                </a:lnTo>
                <a:lnTo>
                  <a:pt x="4904" y="2067"/>
                </a:lnTo>
                <a:lnTo>
                  <a:pt x="4663" y="2019"/>
                </a:lnTo>
                <a:lnTo>
                  <a:pt x="4615" y="1779"/>
                </a:lnTo>
                <a:lnTo>
                  <a:pt x="4856" y="1731"/>
                </a:lnTo>
                <a:lnTo>
                  <a:pt x="5192" y="1731"/>
                </a:lnTo>
                <a:lnTo>
                  <a:pt x="6250" y="1250"/>
                </a:lnTo>
                <a:lnTo>
                  <a:pt x="6250" y="96"/>
                </a:lnTo>
                <a:lnTo>
                  <a:pt x="5673" y="96"/>
                </a:lnTo>
                <a:lnTo>
                  <a:pt x="5577" y="0"/>
                </a:lnTo>
                <a:lnTo>
                  <a:pt x="5433" y="0"/>
                </a:lnTo>
                <a:lnTo>
                  <a:pt x="5289" y="48"/>
                </a:lnTo>
                <a:lnTo>
                  <a:pt x="5000" y="48"/>
                </a:lnTo>
                <a:lnTo>
                  <a:pt x="4471" y="385"/>
                </a:lnTo>
                <a:lnTo>
                  <a:pt x="4327" y="481"/>
                </a:lnTo>
                <a:lnTo>
                  <a:pt x="4135" y="433"/>
                </a:lnTo>
                <a:lnTo>
                  <a:pt x="4038" y="433"/>
                </a:lnTo>
                <a:lnTo>
                  <a:pt x="3606" y="192"/>
                </a:lnTo>
                <a:lnTo>
                  <a:pt x="3461" y="0"/>
                </a:lnTo>
                <a:lnTo>
                  <a:pt x="3125" y="0"/>
                </a:lnTo>
                <a:lnTo>
                  <a:pt x="2548" y="240"/>
                </a:lnTo>
                <a:lnTo>
                  <a:pt x="2163" y="625"/>
                </a:lnTo>
                <a:lnTo>
                  <a:pt x="2067" y="529"/>
                </a:lnTo>
                <a:lnTo>
                  <a:pt x="1779" y="529"/>
                </a:lnTo>
                <a:lnTo>
                  <a:pt x="1730" y="673"/>
                </a:lnTo>
                <a:lnTo>
                  <a:pt x="1875" y="1106"/>
                </a:lnTo>
                <a:lnTo>
                  <a:pt x="2019" y="1298"/>
                </a:lnTo>
                <a:lnTo>
                  <a:pt x="2067" y="1442"/>
                </a:lnTo>
                <a:lnTo>
                  <a:pt x="1875" y="1587"/>
                </a:lnTo>
                <a:lnTo>
                  <a:pt x="1394" y="1442"/>
                </a:lnTo>
                <a:lnTo>
                  <a:pt x="1105" y="1298"/>
                </a:lnTo>
                <a:lnTo>
                  <a:pt x="721" y="1298"/>
                </a:lnTo>
                <a:lnTo>
                  <a:pt x="528" y="1394"/>
                </a:lnTo>
                <a:lnTo>
                  <a:pt x="96" y="1394"/>
                </a:lnTo>
                <a:close/>
              </a:path>
            </a:pathLst>
          </a:custGeom>
          <a:solidFill>
            <a:srgbClr val="33CCCC"/>
          </a:solidFill>
          <a:ln w="9525">
            <a:noFill/>
            <a:round/>
            <a:headEnd/>
            <a:tailEnd/>
          </a:ln>
          <a:effectLst/>
        </p:spPr>
        <p:txBody>
          <a:bodyPr/>
          <a:lstStyle/>
          <a:p>
            <a:endParaRPr lang="en-US"/>
          </a:p>
        </p:txBody>
      </p:sp>
      <p:sp>
        <p:nvSpPr>
          <p:cNvPr id="2059" name="Freeform 11"/>
          <p:cNvSpPr>
            <a:spLocks/>
          </p:cNvSpPr>
          <p:nvPr/>
        </p:nvSpPr>
        <p:spPr bwMode="auto">
          <a:xfrm>
            <a:off x="-41275" y="5168900"/>
            <a:ext cx="7065963" cy="1866900"/>
          </a:xfrm>
          <a:custGeom>
            <a:avLst/>
            <a:gdLst/>
            <a:ahLst/>
            <a:cxnLst>
              <a:cxn ang="0">
                <a:pos x="521" y="1160"/>
              </a:cxn>
              <a:cxn ang="0">
                <a:pos x="3867" y="1116"/>
              </a:cxn>
              <a:cxn ang="0">
                <a:pos x="4025" y="1152"/>
              </a:cxn>
              <a:cxn ang="0">
                <a:pos x="4081" y="984"/>
              </a:cxn>
              <a:cxn ang="0">
                <a:pos x="3145" y="154"/>
              </a:cxn>
              <a:cxn ang="0">
                <a:pos x="2376" y="58"/>
              </a:cxn>
              <a:cxn ang="0">
                <a:pos x="1992" y="394"/>
              </a:cxn>
              <a:cxn ang="0">
                <a:pos x="1655" y="635"/>
              </a:cxn>
              <a:cxn ang="0">
                <a:pos x="1366" y="731"/>
              </a:cxn>
              <a:cxn ang="0">
                <a:pos x="1126" y="971"/>
              </a:cxn>
              <a:cxn ang="0">
                <a:pos x="741" y="1020"/>
              </a:cxn>
              <a:cxn ang="0">
                <a:pos x="521" y="1160"/>
              </a:cxn>
            </a:cxnLst>
            <a:rect l="0" t="0" r="r" b="b"/>
            <a:pathLst>
              <a:path w="4451" h="1176">
                <a:moveTo>
                  <a:pt x="521" y="1160"/>
                </a:moveTo>
                <a:cubicBezTo>
                  <a:pt x="1042" y="1176"/>
                  <a:pt x="3283" y="1117"/>
                  <a:pt x="3867" y="1116"/>
                </a:cubicBezTo>
                <a:cubicBezTo>
                  <a:pt x="4451" y="1115"/>
                  <a:pt x="3989" y="1174"/>
                  <a:pt x="4025" y="1152"/>
                </a:cubicBezTo>
                <a:cubicBezTo>
                  <a:pt x="4061" y="1130"/>
                  <a:pt x="4228" y="1150"/>
                  <a:pt x="4081" y="984"/>
                </a:cubicBezTo>
                <a:cubicBezTo>
                  <a:pt x="3934" y="818"/>
                  <a:pt x="3429" y="308"/>
                  <a:pt x="3145" y="154"/>
                </a:cubicBezTo>
                <a:cubicBezTo>
                  <a:pt x="2861" y="0"/>
                  <a:pt x="2568" y="18"/>
                  <a:pt x="2376" y="58"/>
                </a:cubicBezTo>
                <a:cubicBezTo>
                  <a:pt x="2184" y="98"/>
                  <a:pt x="2112" y="298"/>
                  <a:pt x="1992" y="394"/>
                </a:cubicBezTo>
                <a:cubicBezTo>
                  <a:pt x="1872" y="490"/>
                  <a:pt x="1759" y="579"/>
                  <a:pt x="1655" y="635"/>
                </a:cubicBezTo>
                <a:cubicBezTo>
                  <a:pt x="1551" y="691"/>
                  <a:pt x="1454" y="675"/>
                  <a:pt x="1366" y="731"/>
                </a:cubicBezTo>
                <a:cubicBezTo>
                  <a:pt x="1278" y="787"/>
                  <a:pt x="1230" y="923"/>
                  <a:pt x="1126" y="971"/>
                </a:cubicBezTo>
                <a:cubicBezTo>
                  <a:pt x="1022" y="1019"/>
                  <a:pt x="842" y="989"/>
                  <a:pt x="741" y="1020"/>
                </a:cubicBezTo>
                <a:cubicBezTo>
                  <a:pt x="640" y="1051"/>
                  <a:pt x="0" y="1144"/>
                  <a:pt x="521" y="1160"/>
                </a:cubicBezTo>
                <a:close/>
              </a:path>
            </a:pathLst>
          </a:custGeom>
          <a:solidFill>
            <a:srgbClr val="33CC33">
              <a:alpha val="80000"/>
            </a:srgbClr>
          </a:solidFill>
          <a:ln w="9525">
            <a:noFill/>
            <a:round/>
            <a:headEnd/>
            <a:tailEnd/>
          </a:ln>
          <a:effectLst/>
        </p:spPr>
        <p:txBody>
          <a:bodyPr/>
          <a:lstStyle/>
          <a:p>
            <a:endParaRPr lang="en-US"/>
          </a:p>
        </p:txBody>
      </p:sp>
      <p:sp>
        <p:nvSpPr>
          <p:cNvPr id="2060" name="Freeform 12"/>
          <p:cNvSpPr>
            <a:spLocks/>
          </p:cNvSpPr>
          <p:nvPr/>
        </p:nvSpPr>
        <p:spPr bwMode="auto">
          <a:xfrm>
            <a:off x="6389688" y="4202113"/>
            <a:ext cx="3179762" cy="3208337"/>
          </a:xfrm>
          <a:custGeom>
            <a:avLst/>
            <a:gdLst/>
            <a:ahLst/>
            <a:cxnLst>
              <a:cxn ang="0">
                <a:pos x="1018" y="1773"/>
              </a:cxn>
              <a:cxn ang="0">
                <a:pos x="1883" y="1773"/>
              </a:cxn>
              <a:cxn ang="0">
                <a:pos x="1739" y="282"/>
              </a:cxn>
              <a:cxn ang="0">
                <a:pos x="1774" y="81"/>
              </a:cxn>
              <a:cxn ang="0">
                <a:pos x="1451" y="138"/>
              </a:cxn>
              <a:cxn ang="0">
                <a:pos x="1210" y="282"/>
              </a:cxn>
              <a:cxn ang="0">
                <a:pos x="874" y="426"/>
              </a:cxn>
              <a:cxn ang="0">
                <a:pos x="633" y="523"/>
              </a:cxn>
              <a:cxn ang="0">
                <a:pos x="489" y="475"/>
              </a:cxn>
              <a:cxn ang="0">
                <a:pos x="248" y="475"/>
              </a:cxn>
              <a:cxn ang="0">
                <a:pos x="104" y="523"/>
              </a:cxn>
              <a:cxn ang="0">
                <a:pos x="8" y="619"/>
              </a:cxn>
              <a:cxn ang="0">
                <a:pos x="56" y="763"/>
              </a:cxn>
              <a:cxn ang="0">
                <a:pos x="56" y="907"/>
              </a:cxn>
              <a:cxn ang="0">
                <a:pos x="152" y="1052"/>
              </a:cxn>
              <a:cxn ang="0">
                <a:pos x="345" y="1052"/>
              </a:cxn>
              <a:cxn ang="0">
                <a:pos x="489" y="1100"/>
              </a:cxn>
              <a:cxn ang="0">
                <a:pos x="537" y="1196"/>
              </a:cxn>
              <a:cxn ang="0">
                <a:pos x="633" y="1340"/>
              </a:cxn>
              <a:cxn ang="0">
                <a:pos x="729" y="1436"/>
              </a:cxn>
              <a:cxn ang="0">
                <a:pos x="777" y="1532"/>
              </a:cxn>
              <a:cxn ang="0">
                <a:pos x="922" y="1629"/>
              </a:cxn>
              <a:cxn ang="0">
                <a:pos x="970" y="1773"/>
              </a:cxn>
              <a:cxn ang="0">
                <a:pos x="1286" y="1857"/>
              </a:cxn>
            </a:cxnLst>
            <a:rect l="0" t="0" r="r" b="b"/>
            <a:pathLst>
              <a:path w="2003" h="2021">
                <a:moveTo>
                  <a:pt x="1018" y="1773"/>
                </a:moveTo>
                <a:cubicBezTo>
                  <a:pt x="1390" y="1897"/>
                  <a:pt x="1763" y="2021"/>
                  <a:pt x="1883" y="1773"/>
                </a:cubicBezTo>
                <a:cubicBezTo>
                  <a:pt x="2003" y="1525"/>
                  <a:pt x="1757" y="564"/>
                  <a:pt x="1739" y="282"/>
                </a:cubicBezTo>
                <a:cubicBezTo>
                  <a:pt x="1721" y="0"/>
                  <a:pt x="1822" y="105"/>
                  <a:pt x="1774" y="81"/>
                </a:cubicBezTo>
                <a:cubicBezTo>
                  <a:pt x="1726" y="57"/>
                  <a:pt x="1545" y="105"/>
                  <a:pt x="1451" y="138"/>
                </a:cubicBezTo>
                <a:cubicBezTo>
                  <a:pt x="1357" y="171"/>
                  <a:pt x="1306" y="234"/>
                  <a:pt x="1210" y="282"/>
                </a:cubicBezTo>
                <a:cubicBezTo>
                  <a:pt x="1114" y="330"/>
                  <a:pt x="970" y="386"/>
                  <a:pt x="874" y="426"/>
                </a:cubicBezTo>
                <a:cubicBezTo>
                  <a:pt x="778" y="466"/>
                  <a:pt x="697" y="515"/>
                  <a:pt x="633" y="523"/>
                </a:cubicBezTo>
                <a:cubicBezTo>
                  <a:pt x="569" y="531"/>
                  <a:pt x="553" y="483"/>
                  <a:pt x="489" y="475"/>
                </a:cubicBezTo>
                <a:cubicBezTo>
                  <a:pt x="425" y="467"/>
                  <a:pt x="312" y="467"/>
                  <a:pt x="248" y="475"/>
                </a:cubicBezTo>
                <a:cubicBezTo>
                  <a:pt x="184" y="483"/>
                  <a:pt x="144" y="499"/>
                  <a:pt x="104" y="523"/>
                </a:cubicBezTo>
                <a:cubicBezTo>
                  <a:pt x="64" y="547"/>
                  <a:pt x="16" y="579"/>
                  <a:pt x="8" y="619"/>
                </a:cubicBezTo>
                <a:cubicBezTo>
                  <a:pt x="0" y="659"/>
                  <a:pt x="48" y="715"/>
                  <a:pt x="56" y="763"/>
                </a:cubicBezTo>
                <a:cubicBezTo>
                  <a:pt x="64" y="811"/>
                  <a:pt x="40" y="859"/>
                  <a:pt x="56" y="907"/>
                </a:cubicBezTo>
                <a:cubicBezTo>
                  <a:pt x="72" y="955"/>
                  <a:pt x="104" y="1028"/>
                  <a:pt x="152" y="1052"/>
                </a:cubicBezTo>
                <a:cubicBezTo>
                  <a:pt x="200" y="1076"/>
                  <a:pt x="289" y="1044"/>
                  <a:pt x="345" y="1052"/>
                </a:cubicBezTo>
                <a:cubicBezTo>
                  <a:pt x="401" y="1060"/>
                  <a:pt x="457" y="1076"/>
                  <a:pt x="489" y="1100"/>
                </a:cubicBezTo>
                <a:cubicBezTo>
                  <a:pt x="521" y="1124"/>
                  <a:pt x="513" y="1156"/>
                  <a:pt x="537" y="1196"/>
                </a:cubicBezTo>
                <a:cubicBezTo>
                  <a:pt x="561" y="1236"/>
                  <a:pt x="601" y="1300"/>
                  <a:pt x="633" y="1340"/>
                </a:cubicBezTo>
                <a:cubicBezTo>
                  <a:pt x="665" y="1380"/>
                  <a:pt x="705" y="1404"/>
                  <a:pt x="729" y="1436"/>
                </a:cubicBezTo>
                <a:cubicBezTo>
                  <a:pt x="753" y="1468"/>
                  <a:pt x="745" y="1500"/>
                  <a:pt x="777" y="1532"/>
                </a:cubicBezTo>
                <a:cubicBezTo>
                  <a:pt x="809" y="1564"/>
                  <a:pt x="890" y="1589"/>
                  <a:pt x="922" y="1629"/>
                </a:cubicBezTo>
                <a:cubicBezTo>
                  <a:pt x="954" y="1669"/>
                  <a:pt x="909" y="1735"/>
                  <a:pt x="970" y="1773"/>
                </a:cubicBezTo>
                <a:cubicBezTo>
                  <a:pt x="1031" y="1811"/>
                  <a:pt x="1220" y="1840"/>
                  <a:pt x="1286" y="1857"/>
                </a:cubicBezTo>
              </a:path>
            </a:pathLst>
          </a:custGeom>
          <a:solidFill>
            <a:srgbClr val="33CC33">
              <a:alpha val="80000"/>
            </a:srgbClr>
          </a:solidFill>
          <a:ln w="9525">
            <a:noFill/>
            <a:round/>
            <a:headEnd/>
            <a:tailEnd/>
          </a:ln>
          <a:effectLst/>
        </p:spPr>
        <p:txBody>
          <a:bodyPr/>
          <a:lstStyle/>
          <a:p>
            <a:endParaRPr lang="en-US"/>
          </a:p>
        </p:txBody>
      </p:sp>
      <p:sp>
        <p:nvSpPr>
          <p:cNvPr id="2061" name="Freeform 13"/>
          <p:cNvSpPr>
            <a:spLocks/>
          </p:cNvSpPr>
          <p:nvPr/>
        </p:nvSpPr>
        <p:spPr bwMode="auto">
          <a:xfrm>
            <a:off x="-314325" y="528638"/>
            <a:ext cx="9617075" cy="4732337"/>
          </a:xfrm>
          <a:custGeom>
            <a:avLst/>
            <a:gdLst/>
            <a:ahLst/>
            <a:cxnLst>
              <a:cxn ang="0">
                <a:pos x="48" y="2692"/>
              </a:cxn>
              <a:cxn ang="0">
                <a:pos x="48" y="0"/>
              </a:cxn>
              <a:cxn ang="0">
                <a:pos x="6058" y="48"/>
              </a:cxn>
              <a:cxn ang="0">
                <a:pos x="6058" y="1490"/>
              </a:cxn>
              <a:cxn ang="0">
                <a:pos x="5770" y="1442"/>
              </a:cxn>
              <a:cxn ang="0">
                <a:pos x="5577" y="1442"/>
              </a:cxn>
              <a:cxn ang="0">
                <a:pos x="5385" y="1394"/>
              </a:cxn>
              <a:cxn ang="0">
                <a:pos x="5289" y="1298"/>
              </a:cxn>
              <a:cxn ang="0">
                <a:pos x="5145" y="1394"/>
              </a:cxn>
              <a:cxn ang="0">
                <a:pos x="5000" y="1394"/>
              </a:cxn>
              <a:cxn ang="0">
                <a:pos x="4808" y="1346"/>
              </a:cxn>
              <a:cxn ang="0">
                <a:pos x="4616" y="1490"/>
              </a:cxn>
              <a:cxn ang="0">
                <a:pos x="4471" y="1635"/>
              </a:cxn>
              <a:cxn ang="0">
                <a:pos x="4375" y="1635"/>
              </a:cxn>
              <a:cxn ang="0">
                <a:pos x="4279" y="1683"/>
              </a:cxn>
              <a:cxn ang="0">
                <a:pos x="4183" y="1779"/>
              </a:cxn>
              <a:cxn ang="0">
                <a:pos x="3943" y="1731"/>
              </a:cxn>
              <a:cxn ang="0">
                <a:pos x="3943" y="1779"/>
              </a:cxn>
              <a:cxn ang="0">
                <a:pos x="3750" y="1731"/>
              </a:cxn>
              <a:cxn ang="0">
                <a:pos x="3702" y="1635"/>
              </a:cxn>
              <a:cxn ang="0">
                <a:pos x="3558" y="1635"/>
              </a:cxn>
              <a:cxn ang="0">
                <a:pos x="3269" y="1394"/>
              </a:cxn>
              <a:cxn ang="0">
                <a:pos x="3125" y="1394"/>
              </a:cxn>
              <a:cxn ang="0">
                <a:pos x="3173" y="1298"/>
              </a:cxn>
              <a:cxn ang="0">
                <a:pos x="3029" y="1298"/>
              </a:cxn>
              <a:cxn ang="0">
                <a:pos x="2789" y="1394"/>
              </a:cxn>
              <a:cxn ang="0">
                <a:pos x="2500" y="1538"/>
              </a:cxn>
              <a:cxn ang="0">
                <a:pos x="2452" y="1683"/>
              </a:cxn>
              <a:cxn ang="0">
                <a:pos x="2356" y="1683"/>
              </a:cxn>
              <a:cxn ang="0">
                <a:pos x="2308" y="1731"/>
              </a:cxn>
              <a:cxn ang="0">
                <a:pos x="2260" y="1683"/>
              </a:cxn>
              <a:cxn ang="0">
                <a:pos x="2212" y="1827"/>
              </a:cxn>
              <a:cxn ang="0">
                <a:pos x="2115" y="1827"/>
              </a:cxn>
              <a:cxn ang="0">
                <a:pos x="1971" y="2019"/>
              </a:cxn>
              <a:cxn ang="0">
                <a:pos x="1923" y="2019"/>
              </a:cxn>
              <a:cxn ang="0">
                <a:pos x="1846" y="1883"/>
              </a:cxn>
              <a:cxn ang="0">
                <a:pos x="1750" y="1811"/>
              </a:cxn>
              <a:cxn ang="0">
                <a:pos x="1702" y="1915"/>
              </a:cxn>
              <a:cxn ang="0">
                <a:pos x="1779" y="2067"/>
              </a:cxn>
              <a:cxn ang="0">
                <a:pos x="1827" y="2260"/>
              </a:cxn>
              <a:cxn ang="0">
                <a:pos x="1971" y="2404"/>
              </a:cxn>
              <a:cxn ang="0">
                <a:pos x="2019" y="2548"/>
              </a:cxn>
              <a:cxn ang="0">
                <a:pos x="2019" y="2692"/>
              </a:cxn>
              <a:cxn ang="0">
                <a:pos x="1779" y="2933"/>
              </a:cxn>
              <a:cxn ang="0">
                <a:pos x="1683" y="2981"/>
              </a:cxn>
              <a:cxn ang="0">
                <a:pos x="1587" y="2933"/>
              </a:cxn>
              <a:cxn ang="0">
                <a:pos x="1442" y="2933"/>
              </a:cxn>
              <a:cxn ang="0">
                <a:pos x="1394" y="2837"/>
              </a:cxn>
              <a:cxn ang="0">
                <a:pos x="1202" y="2789"/>
              </a:cxn>
              <a:cxn ang="0">
                <a:pos x="1106" y="2789"/>
              </a:cxn>
              <a:cxn ang="0">
                <a:pos x="961" y="2692"/>
              </a:cxn>
              <a:cxn ang="0">
                <a:pos x="817" y="2644"/>
              </a:cxn>
              <a:cxn ang="0">
                <a:pos x="577" y="2644"/>
              </a:cxn>
              <a:cxn ang="0">
                <a:pos x="433" y="2692"/>
              </a:cxn>
              <a:cxn ang="0">
                <a:pos x="288" y="2740"/>
              </a:cxn>
              <a:cxn ang="0">
                <a:pos x="0" y="2644"/>
              </a:cxn>
            </a:cxnLst>
            <a:rect l="0" t="0" r="r" b="b"/>
            <a:pathLst>
              <a:path w="6058" h="2981">
                <a:moveTo>
                  <a:pt x="48" y="2692"/>
                </a:moveTo>
                <a:lnTo>
                  <a:pt x="48" y="0"/>
                </a:lnTo>
                <a:lnTo>
                  <a:pt x="6058" y="48"/>
                </a:lnTo>
                <a:lnTo>
                  <a:pt x="6058" y="1490"/>
                </a:lnTo>
                <a:lnTo>
                  <a:pt x="5770" y="1442"/>
                </a:lnTo>
                <a:lnTo>
                  <a:pt x="5577" y="1442"/>
                </a:lnTo>
                <a:lnTo>
                  <a:pt x="5385" y="1394"/>
                </a:lnTo>
                <a:lnTo>
                  <a:pt x="5289" y="1298"/>
                </a:lnTo>
                <a:lnTo>
                  <a:pt x="5145" y="1394"/>
                </a:lnTo>
                <a:lnTo>
                  <a:pt x="5000" y="1394"/>
                </a:lnTo>
                <a:lnTo>
                  <a:pt x="4808" y="1346"/>
                </a:lnTo>
                <a:lnTo>
                  <a:pt x="4616" y="1490"/>
                </a:lnTo>
                <a:lnTo>
                  <a:pt x="4471" y="1635"/>
                </a:lnTo>
                <a:lnTo>
                  <a:pt x="4375" y="1635"/>
                </a:lnTo>
                <a:lnTo>
                  <a:pt x="4279" y="1683"/>
                </a:lnTo>
                <a:lnTo>
                  <a:pt x="4183" y="1779"/>
                </a:lnTo>
                <a:lnTo>
                  <a:pt x="3943" y="1731"/>
                </a:lnTo>
                <a:lnTo>
                  <a:pt x="3943" y="1779"/>
                </a:lnTo>
                <a:lnTo>
                  <a:pt x="3750" y="1731"/>
                </a:lnTo>
                <a:lnTo>
                  <a:pt x="3702" y="1635"/>
                </a:lnTo>
                <a:lnTo>
                  <a:pt x="3558" y="1635"/>
                </a:lnTo>
                <a:lnTo>
                  <a:pt x="3269" y="1394"/>
                </a:lnTo>
                <a:lnTo>
                  <a:pt x="3125" y="1394"/>
                </a:lnTo>
                <a:lnTo>
                  <a:pt x="3173" y="1298"/>
                </a:lnTo>
                <a:lnTo>
                  <a:pt x="3029" y="1298"/>
                </a:lnTo>
                <a:lnTo>
                  <a:pt x="2789" y="1394"/>
                </a:lnTo>
                <a:lnTo>
                  <a:pt x="2500" y="1538"/>
                </a:lnTo>
                <a:lnTo>
                  <a:pt x="2452" y="1683"/>
                </a:lnTo>
                <a:lnTo>
                  <a:pt x="2356" y="1683"/>
                </a:lnTo>
                <a:lnTo>
                  <a:pt x="2308" y="1731"/>
                </a:lnTo>
                <a:lnTo>
                  <a:pt x="2260" y="1683"/>
                </a:lnTo>
                <a:lnTo>
                  <a:pt x="2212" y="1827"/>
                </a:lnTo>
                <a:lnTo>
                  <a:pt x="2115" y="1827"/>
                </a:lnTo>
                <a:lnTo>
                  <a:pt x="1971" y="2019"/>
                </a:lnTo>
                <a:lnTo>
                  <a:pt x="1923" y="2019"/>
                </a:lnTo>
                <a:lnTo>
                  <a:pt x="1846" y="1883"/>
                </a:lnTo>
                <a:lnTo>
                  <a:pt x="1750" y="1811"/>
                </a:lnTo>
                <a:lnTo>
                  <a:pt x="1702" y="1915"/>
                </a:lnTo>
                <a:lnTo>
                  <a:pt x="1779" y="2067"/>
                </a:lnTo>
                <a:lnTo>
                  <a:pt x="1827" y="2260"/>
                </a:lnTo>
                <a:lnTo>
                  <a:pt x="1971" y="2404"/>
                </a:lnTo>
                <a:lnTo>
                  <a:pt x="2019" y="2548"/>
                </a:lnTo>
                <a:lnTo>
                  <a:pt x="2019" y="2692"/>
                </a:lnTo>
                <a:lnTo>
                  <a:pt x="1779" y="2933"/>
                </a:lnTo>
                <a:lnTo>
                  <a:pt x="1683" y="2981"/>
                </a:lnTo>
                <a:lnTo>
                  <a:pt x="1587" y="2933"/>
                </a:lnTo>
                <a:lnTo>
                  <a:pt x="1442" y="2933"/>
                </a:lnTo>
                <a:lnTo>
                  <a:pt x="1394" y="2837"/>
                </a:lnTo>
                <a:lnTo>
                  <a:pt x="1202" y="2789"/>
                </a:lnTo>
                <a:lnTo>
                  <a:pt x="1106" y="2789"/>
                </a:lnTo>
                <a:lnTo>
                  <a:pt x="961" y="2692"/>
                </a:lnTo>
                <a:lnTo>
                  <a:pt x="817" y="2644"/>
                </a:lnTo>
                <a:lnTo>
                  <a:pt x="577" y="2644"/>
                </a:lnTo>
                <a:lnTo>
                  <a:pt x="433" y="2692"/>
                </a:lnTo>
                <a:lnTo>
                  <a:pt x="288" y="2740"/>
                </a:lnTo>
                <a:lnTo>
                  <a:pt x="0" y="2644"/>
                </a:lnTo>
              </a:path>
            </a:pathLst>
          </a:custGeom>
          <a:solidFill>
            <a:srgbClr val="33CC33">
              <a:alpha val="80000"/>
            </a:srgbClr>
          </a:solidFill>
          <a:ln w="9525">
            <a:noFill/>
            <a:round/>
            <a:headEnd/>
            <a:tailEnd/>
          </a:ln>
          <a:effectLst/>
        </p:spPr>
        <p:txBody>
          <a:bodyPr/>
          <a:lstStyle/>
          <a:p>
            <a:endParaRPr lang="en-US"/>
          </a:p>
        </p:txBody>
      </p:sp>
      <p:sp>
        <p:nvSpPr>
          <p:cNvPr id="2062" name="Freeform 14"/>
          <p:cNvSpPr>
            <a:spLocks/>
          </p:cNvSpPr>
          <p:nvPr/>
        </p:nvSpPr>
        <p:spPr bwMode="auto">
          <a:xfrm>
            <a:off x="984250" y="1749425"/>
            <a:ext cx="1527175" cy="1768475"/>
          </a:xfrm>
          <a:custGeom>
            <a:avLst/>
            <a:gdLst/>
            <a:ahLst/>
            <a:cxnLst>
              <a:cxn ang="0">
                <a:pos x="962" y="1010"/>
              </a:cxn>
              <a:cxn ang="0">
                <a:pos x="956" y="1114"/>
              </a:cxn>
              <a:cxn ang="0">
                <a:pos x="914" y="577"/>
              </a:cxn>
              <a:cxn ang="0">
                <a:pos x="769" y="529"/>
              </a:cxn>
              <a:cxn ang="0">
                <a:pos x="721" y="577"/>
              </a:cxn>
              <a:cxn ang="0">
                <a:pos x="817" y="914"/>
              </a:cxn>
              <a:cxn ang="0">
                <a:pos x="769" y="1058"/>
              </a:cxn>
              <a:cxn ang="0">
                <a:pos x="673" y="1010"/>
              </a:cxn>
              <a:cxn ang="0">
                <a:pos x="625" y="770"/>
              </a:cxn>
              <a:cxn ang="0">
                <a:pos x="337" y="673"/>
              </a:cxn>
              <a:cxn ang="0">
                <a:pos x="240" y="481"/>
              </a:cxn>
              <a:cxn ang="0">
                <a:pos x="337" y="385"/>
              </a:cxn>
              <a:cxn ang="0">
                <a:pos x="337" y="241"/>
              </a:cxn>
              <a:cxn ang="0">
                <a:pos x="192" y="241"/>
              </a:cxn>
              <a:cxn ang="0">
                <a:pos x="96" y="337"/>
              </a:cxn>
              <a:cxn ang="0">
                <a:pos x="96" y="385"/>
              </a:cxn>
              <a:cxn ang="0">
                <a:pos x="0" y="193"/>
              </a:cxn>
              <a:cxn ang="0">
                <a:pos x="48" y="0"/>
              </a:cxn>
            </a:cxnLst>
            <a:rect l="0" t="0" r="r" b="b"/>
            <a:pathLst>
              <a:path w="962" h="1114">
                <a:moveTo>
                  <a:pt x="962" y="1010"/>
                </a:moveTo>
                <a:lnTo>
                  <a:pt x="956" y="1114"/>
                </a:lnTo>
                <a:lnTo>
                  <a:pt x="914" y="577"/>
                </a:lnTo>
                <a:lnTo>
                  <a:pt x="769" y="529"/>
                </a:lnTo>
                <a:lnTo>
                  <a:pt x="721" y="577"/>
                </a:lnTo>
                <a:lnTo>
                  <a:pt x="817" y="914"/>
                </a:lnTo>
                <a:lnTo>
                  <a:pt x="769" y="1058"/>
                </a:lnTo>
                <a:lnTo>
                  <a:pt x="673" y="1010"/>
                </a:lnTo>
                <a:lnTo>
                  <a:pt x="625" y="770"/>
                </a:lnTo>
                <a:lnTo>
                  <a:pt x="337" y="673"/>
                </a:lnTo>
                <a:lnTo>
                  <a:pt x="240" y="481"/>
                </a:lnTo>
                <a:lnTo>
                  <a:pt x="337" y="385"/>
                </a:lnTo>
                <a:lnTo>
                  <a:pt x="337" y="241"/>
                </a:lnTo>
                <a:lnTo>
                  <a:pt x="192" y="241"/>
                </a:lnTo>
                <a:lnTo>
                  <a:pt x="96" y="337"/>
                </a:lnTo>
                <a:lnTo>
                  <a:pt x="96" y="385"/>
                </a:lnTo>
                <a:lnTo>
                  <a:pt x="0" y="193"/>
                </a:lnTo>
                <a:lnTo>
                  <a:pt x="48" y="0"/>
                </a:lnTo>
              </a:path>
            </a:pathLst>
          </a:custGeom>
          <a:noFill/>
          <a:ln w="95250">
            <a:solidFill>
              <a:srgbClr val="33CCCC"/>
            </a:solidFill>
            <a:round/>
            <a:headEnd/>
            <a:tailEnd/>
          </a:ln>
          <a:effectLst/>
        </p:spPr>
        <p:txBody>
          <a:bodyPr/>
          <a:lstStyle/>
          <a:p>
            <a:endParaRPr lang="en-US"/>
          </a:p>
        </p:txBody>
      </p:sp>
      <p:sp>
        <p:nvSpPr>
          <p:cNvPr id="2063" name="Freeform 15"/>
          <p:cNvSpPr>
            <a:spLocks/>
          </p:cNvSpPr>
          <p:nvPr/>
        </p:nvSpPr>
        <p:spPr bwMode="auto">
          <a:xfrm>
            <a:off x="7926388" y="558800"/>
            <a:ext cx="246062" cy="2108200"/>
          </a:xfrm>
          <a:custGeom>
            <a:avLst/>
            <a:gdLst/>
            <a:ahLst/>
            <a:cxnLst>
              <a:cxn ang="0">
                <a:pos x="87" y="1328"/>
              </a:cxn>
              <a:cxn ang="0">
                <a:pos x="143" y="912"/>
              </a:cxn>
              <a:cxn ang="0">
                <a:pos x="15" y="600"/>
              </a:cxn>
              <a:cxn ang="0">
                <a:pos x="55" y="0"/>
              </a:cxn>
            </a:cxnLst>
            <a:rect l="0" t="0" r="r" b="b"/>
            <a:pathLst>
              <a:path w="155" h="1328">
                <a:moveTo>
                  <a:pt x="87" y="1328"/>
                </a:moveTo>
                <a:cubicBezTo>
                  <a:pt x="96" y="1259"/>
                  <a:pt x="155" y="1033"/>
                  <a:pt x="143" y="912"/>
                </a:cubicBezTo>
                <a:cubicBezTo>
                  <a:pt x="131" y="791"/>
                  <a:pt x="30" y="752"/>
                  <a:pt x="15" y="600"/>
                </a:cubicBezTo>
                <a:cubicBezTo>
                  <a:pt x="0" y="448"/>
                  <a:pt x="47" y="125"/>
                  <a:pt x="55" y="0"/>
                </a:cubicBezTo>
              </a:path>
            </a:pathLst>
          </a:custGeom>
          <a:noFill/>
          <a:ln w="76200">
            <a:solidFill>
              <a:srgbClr val="33CCCC"/>
            </a:solidFill>
            <a:round/>
            <a:headEnd/>
            <a:tailEnd/>
          </a:ln>
          <a:effectLst/>
        </p:spPr>
        <p:txBody>
          <a:bodyPr/>
          <a:lstStyle/>
          <a:p>
            <a:endParaRPr lang="en-US"/>
          </a:p>
        </p:txBody>
      </p:sp>
      <p:sp>
        <p:nvSpPr>
          <p:cNvPr id="2064" name="Line 16"/>
          <p:cNvSpPr>
            <a:spLocks noChangeShapeType="1"/>
          </p:cNvSpPr>
          <p:nvPr/>
        </p:nvSpPr>
        <p:spPr bwMode="auto">
          <a:xfrm flipV="1">
            <a:off x="4648200" y="2360613"/>
            <a:ext cx="152400" cy="304800"/>
          </a:xfrm>
          <a:prstGeom prst="line">
            <a:avLst/>
          </a:prstGeom>
          <a:noFill/>
          <a:ln w="76200">
            <a:solidFill>
              <a:srgbClr val="33CCCC"/>
            </a:solidFill>
            <a:round/>
            <a:headEnd/>
            <a:tailEnd/>
          </a:ln>
          <a:effectLst/>
        </p:spPr>
        <p:txBody>
          <a:bodyPr/>
          <a:lstStyle/>
          <a:p>
            <a:endParaRPr lang="en-US"/>
          </a:p>
        </p:txBody>
      </p:sp>
      <p:pic>
        <p:nvPicPr>
          <p:cNvPr id="2068" name="Picture 20" descr="compass"/>
          <p:cNvPicPr>
            <a:picLocks noChangeAspect="1" noChangeArrowheads="1"/>
          </p:cNvPicPr>
          <p:nvPr/>
        </p:nvPicPr>
        <p:blipFill>
          <a:blip r:embed="rId3"/>
          <a:srcRect/>
          <a:stretch>
            <a:fillRect/>
          </a:stretch>
        </p:blipFill>
        <p:spPr bwMode="auto">
          <a:xfrm>
            <a:off x="8789988" y="985838"/>
            <a:ext cx="354012" cy="515937"/>
          </a:xfrm>
          <a:prstGeom prst="rect">
            <a:avLst/>
          </a:prstGeom>
          <a:noFill/>
          <a:ln w="9525">
            <a:noFill/>
            <a:miter lim="800000"/>
            <a:headEnd/>
            <a:tailEnd/>
          </a:ln>
        </p:spPr>
      </p:pic>
      <p:pic>
        <p:nvPicPr>
          <p:cNvPr id="2069" name="Picture 21" descr="blue hq"/>
          <p:cNvPicPr>
            <a:picLocks noChangeAspect="1" noChangeArrowheads="1"/>
          </p:cNvPicPr>
          <p:nvPr/>
        </p:nvPicPr>
        <p:blipFill>
          <a:blip r:embed="rId4"/>
          <a:srcRect/>
          <a:stretch>
            <a:fillRect/>
          </a:stretch>
        </p:blipFill>
        <p:spPr bwMode="auto">
          <a:xfrm>
            <a:off x="4648200" y="1368425"/>
            <a:ext cx="223838" cy="431800"/>
          </a:xfrm>
          <a:prstGeom prst="rect">
            <a:avLst/>
          </a:prstGeom>
          <a:noFill/>
        </p:spPr>
      </p:pic>
      <p:pic>
        <p:nvPicPr>
          <p:cNvPr id="2070" name="Picture 22" descr="red hq"/>
          <p:cNvPicPr>
            <a:picLocks noChangeAspect="1" noChangeArrowheads="1"/>
          </p:cNvPicPr>
          <p:nvPr/>
        </p:nvPicPr>
        <p:blipFill>
          <a:blip r:embed="rId5"/>
          <a:srcRect/>
          <a:stretch>
            <a:fillRect/>
          </a:stretch>
        </p:blipFill>
        <p:spPr bwMode="auto">
          <a:xfrm>
            <a:off x="8693150" y="1444625"/>
            <a:ext cx="223838" cy="431800"/>
          </a:xfrm>
          <a:prstGeom prst="rect">
            <a:avLst/>
          </a:prstGeom>
          <a:noFill/>
        </p:spPr>
      </p:pic>
      <p:pic>
        <p:nvPicPr>
          <p:cNvPr id="2071" name="Picture 23" descr="blue infantry"/>
          <p:cNvPicPr>
            <a:picLocks noChangeAspect="1" noChangeArrowheads="1"/>
          </p:cNvPicPr>
          <p:nvPr/>
        </p:nvPicPr>
        <p:blipFill>
          <a:blip r:embed="rId6"/>
          <a:srcRect/>
          <a:stretch>
            <a:fillRect/>
          </a:stretch>
        </p:blipFill>
        <p:spPr bwMode="auto">
          <a:xfrm>
            <a:off x="2740025" y="2589213"/>
            <a:ext cx="534988" cy="341312"/>
          </a:xfrm>
          <a:prstGeom prst="rect">
            <a:avLst/>
          </a:prstGeom>
          <a:noFill/>
        </p:spPr>
      </p:pic>
      <p:pic>
        <p:nvPicPr>
          <p:cNvPr id="2072" name="Picture 24" descr="red infantry"/>
          <p:cNvPicPr>
            <a:picLocks noChangeAspect="1" noChangeArrowheads="1"/>
          </p:cNvPicPr>
          <p:nvPr/>
        </p:nvPicPr>
        <p:blipFill>
          <a:blip r:embed="rId7"/>
          <a:srcRect/>
          <a:stretch>
            <a:fillRect/>
          </a:stretch>
        </p:blipFill>
        <p:spPr bwMode="auto">
          <a:xfrm>
            <a:off x="3732213" y="5641975"/>
            <a:ext cx="534987" cy="341313"/>
          </a:xfrm>
          <a:prstGeom prst="rect">
            <a:avLst/>
          </a:prstGeom>
          <a:noFill/>
        </p:spPr>
      </p:pic>
      <p:pic>
        <p:nvPicPr>
          <p:cNvPr id="2073" name="Picture 25" descr="red infantry"/>
          <p:cNvPicPr>
            <a:picLocks noChangeAspect="1" noChangeArrowheads="1"/>
          </p:cNvPicPr>
          <p:nvPr/>
        </p:nvPicPr>
        <p:blipFill>
          <a:blip r:embed="rId7"/>
          <a:srcRect/>
          <a:stretch>
            <a:fillRect/>
          </a:stretch>
        </p:blipFill>
        <p:spPr bwMode="auto">
          <a:xfrm>
            <a:off x="7854950" y="5108575"/>
            <a:ext cx="534988" cy="341313"/>
          </a:xfrm>
          <a:prstGeom prst="rect">
            <a:avLst/>
          </a:prstGeom>
          <a:noFill/>
        </p:spPr>
      </p:pic>
      <p:pic>
        <p:nvPicPr>
          <p:cNvPr id="2074" name="Picture 26" descr="red infantry"/>
          <p:cNvPicPr>
            <a:picLocks noChangeAspect="1" noChangeArrowheads="1"/>
          </p:cNvPicPr>
          <p:nvPr/>
        </p:nvPicPr>
        <p:blipFill>
          <a:blip r:embed="rId7"/>
          <a:srcRect/>
          <a:stretch>
            <a:fillRect/>
          </a:stretch>
        </p:blipFill>
        <p:spPr bwMode="auto">
          <a:xfrm>
            <a:off x="7167563" y="5260975"/>
            <a:ext cx="534987" cy="341313"/>
          </a:xfrm>
          <a:prstGeom prst="rect">
            <a:avLst/>
          </a:prstGeom>
          <a:noFill/>
        </p:spPr>
      </p:pic>
      <p:pic>
        <p:nvPicPr>
          <p:cNvPr id="2075" name="Picture 27" descr="red infantry"/>
          <p:cNvPicPr>
            <a:picLocks noChangeAspect="1" noChangeArrowheads="1"/>
          </p:cNvPicPr>
          <p:nvPr/>
        </p:nvPicPr>
        <p:blipFill>
          <a:blip r:embed="rId7"/>
          <a:srcRect/>
          <a:stretch>
            <a:fillRect/>
          </a:stretch>
        </p:blipFill>
        <p:spPr bwMode="auto">
          <a:xfrm>
            <a:off x="8388350" y="2284413"/>
            <a:ext cx="534988" cy="341312"/>
          </a:xfrm>
          <a:prstGeom prst="rect">
            <a:avLst/>
          </a:prstGeom>
          <a:noFill/>
        </p:spPr>
      </p:pic>
      <p:pic>
        <p:nvPicPr>
          <p:cNvPr id="2076" name="Picture 28" descr="red infantry"/>
          <p:cNvPicPr>
            <a:picLocks noChangeAspect="1" noChangeArrowheads="1"/>
          </p:cNvPicPr>
          <p:nvPr/>
        </p:nvPicPr>
        <p:blipFill>
          <a:blip r:embed="rId7"/>
          <a:srcRect/>
          <a:stretch>
            <a:fillRect/>
          </a:stretch>
        </p:blipFill>
        <p:spPr bwMode="auto">
          <a:xfrm>
            <a:off x="8388350" y="1901825"/>
            <a:ext cx="536575" cy="341313"/>
          </a:xfrm>
          <a:prstGeom prst="rect">
            <a:avLst/>
          </a:prstGeom>
          <a:noFill/>
        </p:spPr>
      </p:pic>
      <p:pic>
        <p:nvPicPr>
          <p:cNvPr id="2077" name="Picture 29" descr="blue infantry"/>
          <p:cNvPicPr>
            <a:picLocks noChangeAspect="1" noChangeArrowheads="1"/>
          </p:cNvPicPr>
          <p:nvPr/>
        </p:nvPicPr>
        <p:blipFill>
          <a:blip r:embed="rId6"/>
          <a:srcRect/>
          <a:stretch>
            <a:fillRect/>
          </a:stretch>
        </p:blipFill>
        <p:spPr bwMode="auto">
          <a:xfrm>
            <a:off x="908050" y="4040188"/>
            <a:ext cx="534988" cy="341312"/>
          </a:xfrm>
          <a:prstGeom prst="rect">
            <a:avLst/>
          </a:prstGeom>
          <a:noFill/>
        </p:spPr>
      </p:pic>
      <p:pic>
        <p:nvPicPr>
          <p:cNvPr id="2078" name="Picture 30" descr="blue infantry"/>
          <p:cNvPicPr>
            <a:picLocks noChangeAspect="1" noChangeArrowheads="1"/>
          </p:cNvPicPr>
          <p:nvPr/>
        </p:nvPicPr>
        <p:blipFill>
          <a:blip r:embed="rId6"/>
          <a:srcRect/>
          <a:stretch>
            <a:fillRect/>
          </a:stretch>
        </p:blipFill>
        <p:spPr bwMode="auto">
          <a:xfrm>
            <a:off x="220663" y="3886200"/>
            <a:ext cx="534987" cy="341313"/>
          </a:xfrm>
          <a:prstGeom prst="rect">
            <a:avLst/>
          </a:prstGeom>
          <a:noFill/>
        </p:spPr>
      </p:pic>
      <p:pic>
        <p:nvPicPr>
          <p:cNvPr id="2079" name="Picture 31" descr="blue infantry"/>
          <p:cNvPicPr>
            <a:picLocks noChangeAspect="1" noChangeArrowheads="1"/>
          </p:cNvPicPr>
          <p:nvPr/>
        </p:nvPicPr>
        <p:blipFill>
          <a:blip r:embed="rId6"/>
          <a:srcRect/>
          <a:stretch>
            <a:fillRect/>
          </a:stretch>
        </p:blipFill>
        <p:spPr bwMode="auto">
          <a:xfrm>
            <a:off x="5868988" y="2436813"/>
            <a:ext cx="534987" cy="341312"/>
          </a:xfrm>
          <a:prstGeom prst="rect">
            <a:avLst/>
          </a:prstGeom>
          <a:noFill/>
        </p:spPr>
      </p:pic>
      <p:pic>
        <p:nvPicPr>
          <p:cNvPr id="2081" name="Picture 33" descr="blue infantry"/>
          <p:cNvPicPr>
            <a:picLocks noChangeAspect="1" noChangeArrowheads="1"/>
          </p:cNvPicPr>
          <p:nvPr/>
        </p:nvPicPr>
        <p:blipFill>
          <a:blip r:embed="rId6"/>
          <a:srcRect/>
          <a:stretch>
            <a:fillRect/>
          </a:stretch>
        </p:blipFill>
        <p:spPr bwMode="auto">
          <a:xfrm>
            <a:off x="3656013" y="1978025"/>
            <a:ext cx="534987" cy="341313"/>
          </a:xfrm>
          <a:prstGeom prst="rect">
            <a:avLst/>
          </a:prstGeom>
          <a:noFill/>
        </p:spPr>
      </p:pic>
      <p:sp>
        <p:nvSpPr>
          <p:cNvPr id="2083" name="Rectangle 35"/>
          <p:cNvSpPr>
            <a:spLocks noChangeArrowheads="1"/>
          </p:cNvSpPr>
          <p:nvPr/>
        </p:nvSpPr>
        <p:spPr bwMode="auto">
          <a:xfrm>
            <a:off x="2128838" y="4344988"/>
            <a:ext cx="534987" cy="611187"/>
          </a:xfrm>
          <a:prstGeom prst="rect">
            <a:avLst/>
          </a:prstGeom>
          <a:pattFill prst="smGrid">
            <a:fgClr>
              <a:schemeClr val="tx1"/>
            </a:fgClr>
            <a:bgClr>
              <a:schemeClr val="bg1"/>
            </a:bgClr>
          </a:pattFill>
          <a:ln w="25400">
            <a:solidFill>
              <a:schemeClr val="tx1"/>
            </a:solidFill>
            <a:miter lim="800000"/>
            <a:headEnd/>
            <a:tailEnd/>
          </a:ln>
          <a:effectLst/>
        </p:spPr>
        <p:txBody>
          <a:bodyPr wrap="none" anchor="ctr"/>
          <a:lstStyle/>
          <a:p>
            <a:endParaRPr lang="en-US"/>
          </a:p>
        </p:txBody>
      </p:sp>
      <p:pic>
        <p:nvPicPr>
          <p:cNvPr id="2082" name="Picture 34" descr="blue infantry"/>
          <p:cNvPicPr>
            <a:picLocks noChangeAspect="1" noChangeArrowheads="1"/>
          </p:cNvPicPr>
          <p:nvPr/>
        </p:nvPicPr>
        <p:blipFill>
          <a:blip r:embed="rId6"/>
          <a:srcRect/>
          <a:stretch>
            <a:fillRect/>
          </a:stretch>
        </p:blipFill>
        <p:spPr bwMode="auto">
          <a:xfrm>
            <a:off x="2128838" y="4497388"/>
            <a:ext cx="534987" cy="341312"/>
          </a:xfrm>
          <a:prstGeom prst="rect">
            <a:avLst/>
          </a:prstGeom>
          <a:noFill/>
        </p:spPr>
      </p:pic>
      <p:grpSp>
        <p:nvGrpSpPr>
          <p:cNvPr id="2092" name="Group 44"/>
          <p:cNvGrpSpPr>
            <a:grpSpLocks/>
          </p:cNvGrpSpPr>
          <p:nvPr/>
        </p:nvGrpSpPr>
        <p:grpSpPr bwMode="auto">
          <a:xfrm rot="3157104">
            <a:off x="5304632" y="5215731"/>
            <a:ext cx="1373188" cy="854075"/>
            <a:chOff x="4419" y="2123"/>
            <a:chExt cx="865" cy="538"/>
          </a:xfrm>
        </p:grpSpPr>
        <p:pic>
          <p:nvPicPr>
            <p:cNvPr id="2085" name="Picture 37" descr="red sail ship"/>
            <p:cNvPicPr>
              <a:picLocks noChangeAspect="1" noChangeArrowheads="1"/>
            </p:cNvPicPr>
            <p:nvPr/>
          </p:nvPicPr>
          <p:blipFill>
            <a:blip r:embed="rId8"/>
            <a:srcRect/>
            <a:stretch>
              <a:fillRect/>
            </a:stretch>
          </p:blipFill>
          <p:spPr bwMode="auto">
            <a:xfrm>
              <a:off x="4563" y="2123"/>
              <a:ext cx="385" cy="164"/>
            </a:xfrm>
            <a:prstGeom prst="rect">
              <a:avLst/>
            </a:prstGeom>
            <a:noFill/>
          </p:spPr>
        </p:pic>
        <p:pic>
          <p:nvPicPr>
            <p:cNvPr id="2086" name="Picture 38" descr="red sail ship"/>
            <p:cNvPicPr>
              <a:picLocks noChangeAspect="1" noChangeArrowheads="1"/>
            </p:cNvPicPr>
            <p:nvPr/>
          </p:nvPicPr>
          <p:blipFill>
            <a:blip r:embed="rId8"/>
            <a:srcRect/>
            <a:stretch>
              <a:fillRect/>
            </a:stretch>
          </p:blipFill>
          <p:spPr bwMode="auto">
            <a:xfrm>
              <a:off x="4899" y="2256"/>
              <a:ext cx="385" cy="164"/>
            </a:xfrm>
            <a:prstGeom prst="rect">
              <a:avLst/>
            </a:prstGeom>
            <a:noFill/>
          </p:spPr>
        </p:pic>
        <p:pic>
          <p:nvPicPr>
            <p:cNvPr id="2087" name="Picture 39" descr="red sail ship"/>
            <p:cNvPicPr>
              <a:picLocks noChangeAspect="1" noChangeArrowheads="1"/>
            </p:cNvPicPr>
            <p:nvPr/>
          </p:nvPicPr>
          <p:blipFill>
            <a:blip r:embed="rId8"/>
            <a:srcRect/>
            <a:stretch>
              <a:fillRect/>
            </a:stretch>
          </p:blipFill>
          <p:spPr bwMode="auto">
            <a:xfrm>
              <a:off x="4803" y="2497"/>
              <a:ext cx="385" cy="164"/>
            </a:xfrm>
            <a:prstGeom prst="rect">
              <a:avLst/>
            </a:prstGeom>
            <a:noFill/>
          </p:spPr>
        </p:pic>
        <p:pic>
          <p:nvPicPr>
            <p:cNvPr id="2088" name="Picture 40" descr="red sail ship"/>
            <p:cNvPicPr>
              <a:picLocks noChangeAspect="1" noChangeArrowheads="1"/>
            </p:cNvPicPr>
            <p:nvPr/>
          </p:nvPicPr>
          <p:blipFill>
            <a:blip r:embed="rId8"/>
            <a:srcRect/>
            <a:stretch>
              <a:fillRect/>
            </a:stretch>
          </p:blipFill>
          <p:spPr bwMode="auto">
            <a:xfrm>
              <a:off x="4419" y="2352"/>
              <a:ext cx="385" cy="164"/>
            </a:xfrm>
            <a:prstGeom prst="rect">
              <a:avLst/>
            </a:prstGeom>
            <a:noFill/>
          </p:spPr>
        </p:pic>
      </p:grpSp>
      <p:grpSp>
        <p:nvGrpSpPr>
          <p:cNvPr id="2091" name="Group 43"/>
          <p:cNvGrpSpPr>
            <a:grpSpLocks/>
          </p:cNvGrpSpPr>
          <p:nvPr/>
        </p:nvGrpSpPr>
        <p:grpSpPr bwMode="auto">
          <a:xfrm>
            <a:off x="8007350" y="3048000"/>
            <a:ext cx="839788" cy="566738"/>
            <a:chOff x="3121" y="2304"/>
            <a:chExt cx="529" cy="357"/>
          </a:xfrm>
        </p:grpSpPr>
        <p:pic>
          <p:nvPicPr>
            <p:cNvPr id="2089" name="Picture 41" descr="red sail ship"/>
            <p:cNvPicPr>
              <a:picLocks noChangeAspect="1" noChangeArrowheads="1"/>
            </p:cNvPicPr>
            <p:nvPr/>
          </p:nvPicPr>
          <p:blipFill>
            <a:blip r:embed="rId8"/>
            <a:srcRect/>
            <a:stretch>
              <a:fillRect/>
            </a:stretch>
          </p:blipFill>
          <p:spPr bwMode="auto">
            <a:xfrm>
              <a:off x="3121" y="2304"/>
              <a:ext cx="385" cy="164"/>
            </a:xfrm>
            <a:prstGeom prst="rect">
              <a:avLst/>
            </a:prstGeom>
            <a:noFill/>
          </p:spPr>
        </p:pic>
        <p:pic>
          <p:nvPicPr>
            <p:cNvPr id="2090" name="Picture 42" descr="red sail ship"/>
            <p:cNvPicPr>
              <a:picLocks noChangeAspect="1" noChangeArrowheads="1"/>
            </p:cNvPicPr>
            <p:nvPr/>
          </p:nvPicPr>
          <p:blipFill>
            <a:blip r:embed="rId8"/>
            <a:srcRect/>
            <a:stretch>
              <a:fillRect/>
            </a:stretch>
          </p:blipFill>
          <p:spPr bwMode="auto">
            <a:xfrm>
              <a:off x="3265" y="2497"/>
              <a:ext cx="385" cy="164"/>
            </a:xfrm>
            <a:prstGeom prst="rect">
              <a:avLst/>
            </a:prstGeom>
            <a:noFill/>
          </p:spPr>
        </p:pic>
      </p:grpSp>
      <p:pic>
        <p:nvPicPr>
          <p:cNvPr id="2095" name="Picture 47" descr="red infantry"/>
          <p:cNvPicPr>
            <a:picLocks noChangeAspect="1" noChangeArrowheads="1"/>
          </p:cNvPicPr>
          <p:nvPr/>
        </p:nvPicPr>
        <p:blipFill>
          <a:blip r:embed="rId7"/>
          <a:srcRect/>
          <a:stretch>
            <a:fillRect/>
          </a:stretch>
        </p:blipFill>
        <p:spPr bwMode="auto">
          <a:xfrm rot="1867829">
            <a:off x="4724400" y="3048000"/>
            <a:ext cx="534988" cy="341313"/>
          </a:xfrm>
          <a:prstGeom prst="rect">
            <a:avLst/>
          </a:prstGeom>
          <a:noFill/>
        </p:spPr>
      </p:pic>
      <p:pic>
        <p:nvPicPr>
          <p:cNvPr id="2096" name="Picture 48" descr="red infantry"/>
          <p:cNvPicPr>
            <a:picLocks noChangeAspect="1" noChangeArrowheads="1"/>
          </p:cNvPicPr>
          <p:nvPr/>
        </p:nvPicPr>
        <p:blipFill>
          <a:blip r:embed="rId7"/>
          <a:srcRect/>
          <a:stretch>
            <a:fillRect/>
          </a:stretch>
        </p:blipFill>
        <p:spPr bwMode="auto">
          <a:xfrm>
            <a:off x="4343400" y="2817813"/>
            <a:ext cx="534988" cy="341312"/>
          </a:xfrm>
          <a:prstGeom prst="rect">
            <a:avLst/>
          </a:prstGeom>
          <a:noFill/>
        </p:spPr>
      </p:pic>
      <p:sp>
        <p:nvSpPr>
          <p:cNvPr id="2097" name="AutoShape 49"/>
          <p:cNvSpPr>
            <a:spLocks noChangeArrowheads="1"/>
          </p:cNvSpPr>
          <p:nvPr/>
        </p:nvSpPr>
        <p:spPr bwMode="auto">
          <a:xfrm rot="1097878">
            <a:off x="4572000" y="2741613"/>
            <a:ext cx="687388" cy="382587"/>
          </a:xfrm>
          <a:prstGeom prst="upArrow">
            <a:avLst>
              <a:gd name="adj1" fmla="val 50000"/>
              <a:gd name="adj2" fmla="val 25000"/>
            </a:avLst>
          </a:prstGeom>
          <a:noFill/>
          <a:ln w="38100">
            <a:solidFill>
              <a:srgbClr val="FF0000"/>
            </a:solidFill>
            <a:miter lim="800000"/>
            <a:headEnd/>
            <a:tailEnd/>
          </a:ln>
          <a:effectLst/>
        </p:spPr>
        <p:txBody>
          <a:bodyPr wrap="none" anchor="ctr"/>
          <a:lstStyle/>
          <a:p>
            <a:endParaRPr lang="en-US"/>
          </a:p>
        </p:txBody>
      </p:sp>
      <p:sp>
        <p:nvSpPr>
          <p:cNvPr id="2099" name="AutoShape 51"/>
          <p:cNvSpPr>
            <a:spLocks noChangeArrowheads="1"/>
          </p:cNvSpPr>
          <p:nvPr/>
        </p:nvSpPr>
        <p:spPr bwMode="auto">
          <a:xfrm rot="-1257219">
            <a:off x="5945188" y="1901825"/>
            <a:ext cx="534987" cy="611188"/>
          </a:xfrm>
          <a:prstGeom prst="leftArrow">
            <a:avLst>
              <a:gd name="adj1" fmla="val 50000"/>
              <a:gd name="adj2" fmla="val 25000"/>
            </a:avLst>
          </a:prstGeom>
          <a:noFill/>
          <a:ln w="38100">
            <a:solidFill>
              <a:srgbClr val="0000FF"/>
            </a:solidFill>
            <a:miter lim="800000"/>
            <a:headEnd/>
            <a:tailEnd/>
          </a:ln>
          <a:effectLst/>
        </p:spPr>
        <p:txBody>
          <a:bodyPr wrap="none" anchor="ctr"/>
          <a:lstStyle/>
          <a:p>
            <a:endParaRPr lang="en-US"/>
          </a:p>
        </p:txBody>
      </p:sp>
      <p:sp>
        <p:nvSpPr>
          <p:cNvPr id="2100" name="AutoShape 52"/>
          <p:cNvSpPr>
            <a:spLocks noChangeArrowheads="1"/>
          </p:cNvSpPr>
          <p:nvPr/>
        </p:nvSpPr>
        <p:spPr bwMode="auto">
          <a:xfrm rot="3404587">
            <a:off x="4533106" y="3925094"/>
            <a:ext cx="1298575" cy="763588"/>
          </a:xfrm>
          <a:prstGeom prst="rightArrow">
            <a:avLst>
              <a:gd name="adj1" fmla="val 50000"/>
              <a:gd name="adj2" fmla="val 42516"/>
            </a:avLst>
          </a:prstGeom>
          <a:noFill/>
          <a:ln w="38100">
            <a:solidFill>
              <a:srgbClr val="FF0000"/>
            </a:solidFill>
            <a:prstDash val="sysDot"/>
            <a:miter lim="800000"/>
            <a:headEnd/>
            <a:tailEnd/>
          </a:ln>
          <a:effectLst/>
        </p:spPr>
        <p:txBody>
          <a:bodyPr wrap="none" anchor="ctr"/>
          <a:lstStyle/>
          <a:p>
            <a:endParaRPr lang="en-US"/>
          </a:p>
        </p:txBody>
      </p:sp>
      <p:pic>
        <p:nvPicPr>
          <p:cNvPr id="2103" name="Picture 55" descr="MCDD00942_0000[1]"/>
          <p:cNvPicPr>
            <a:picLocks noChangeAspect="1" noChangeArrowheads="1"/>
          </p:cNvPicPr>
          <p:nvPr/>
        </p:nvPicPr>
        <p:blipFill>
          <a:blip r:embed="rId9">
            <a:lum contrast="-20000"/>
          </a:blip>
          <a:srcRect/>
          <a:stretch>
            <a:fillRect/>
          </a:stretch>
        </p:blipFill>
        <p:spPr bwMode="auto">
          <a:xfrm>
            <a:off x="1443038" y="4573588"/>
            <a:ext cx="534987" cy="361950"/>
          </a:xfrm>
          <a:prstGeom prst="rect">
            <a:avLst/>
          </a:prstGeom>
          <a:noFill/>
          <a:ln w="9525">
            <a:noFill/>
            <a:miter lim="800000"/>
            <a:headEnd/>
            <a:tailEnd/>
          </a:ln>
        </p:spPr>
      </p:pic>
      <p:pic>
        <p:nvPicPr>
          <p:cNvPr id="2104" name="Picture 56" descr="MCDD00942_0000[1]"/>
          <p:cNvPicPr>
            <a:picLocks noChangeAspect="1" noChangeArrowheads="1"/>
          </p:cNvPicPr>
          <p:nvPr/>
        </p:nvPicPr>
        <p:blipFill>
          <a:blip r:embed="rId9">
            <a:lum contrast="-20000"/>
          </a:blip>
          <a:srcRect/>
          <a:stretch>
            <a:fillRect/>
          </a:stretch>
        </p:blipFill>
        <p:spPr bwMode="auto">
          <a:xfrm>
            <a:off x="450850" y="4268788"/>
            <a:ext cx="534988" cy="361950"/>
          </a:xfrm>
          <a:prstGeom prst="rect">
            <a:avLst/>
          </a:prstGeom>
          <a:noFill/>
          <a:ln w="9525">
            <a:noFill/>
            <a:miter lim="800000"/>
            <a:headEnd/>
            <a:tailEnd/>
          </a:ln>
        </p:spPr>
      </p:pic>
      <p:sp>
        <p:nvSpPr>
          <p:cNvPr id="2105" name="AutoShape 57"/>
          <p:cNvSpPr>
            <a:spLocks noChangeArrowheads="1"/>
          </p:cNvSpPr>
          <p:nvPr/>
        </p:nvSpPr>
        <p:spPr bwMode="auto">
          <a:xfrm rot="1013690">
            <a:off x="144463" y="3429000"/>
            <a:ext cx="992187" cy="839788"/>
          </a:xfrm>
          <a:prstGeom prst="leftArrow">
            <a:avLst>
              <a:gd name="adj1" fmla="val 50000"/>
              <a:gd name="adj2" fmla="val 29537"/>
            </a:avLst>
          </a:prstGeom>
          <a:noFill/>
          <a:ln w="38100">
            <a:solidFill>
              <a:srgbClr val="0000FF"/>
            </a:solidFill>
            <a:prstDash val="dash"/>
            <a:miter lim="800000"/>
            <a:headEnd/>
            <a:tailEnd/>
          </a:ln>
          <a:effectLst/>
        </p:spPr>
        <p:txBody>
          <a:bodyPr wrap="none" anchor="ctr"/>
          <a:lstStyle/>
          <a:p>
            <a:endParaRPr lang="en-US"/>
          </a:p>
        </p:txBody>
      </p:sp>
      <p:sp>
        <p:nvSpPr>
          <p:cNvPr id="2106" name="AutoShape 58"/>
          <p:cNvSpPr>
            <a:spLocks noChangeArrowheads="1"/>
          </p:cNvSpPr>
          <p:nvPr/>
        </p:nvSpPr>
        <p:spPr bwMode="auto">
          <a:xfrm rot="-1534716">
            <a:off x="3667125" y="3935413"/>
            <a:ext cx="3128963" cy="611187"/>
          </a:xfrm>
          <a:prstGeom prst="leftArrow">
            <a:avLst>
              <a:gd name="adj1" fmla="val 50000"/>
              <a:gd name="adj2" fmla="val 127987"/>
            </a:avLst>
          </a:prstGeom>
          <a:noFill/>
          <a:ln w="38100">
            <a:solidFill>
              <a:srgbClr val="FF0000"/>
            </a:solidFill>
            <a:prstDash val="dash"/>
            <a:miter lim="800000"/>
            <a:headEnd/>
            <a:tailEnd/>
          </a:ln>
          <a:effectLst/>
        </p:spPr>
        <p:txBody>
          <a:bodyPr wrap="none" anchor="ctr"/>
          <a:lstStyle/>
          <a:p>
            <a:endParaRPr lang="en-US"/>
          </a:p>
        </p:txBody>
      </p:sp>
      <p:sp>
        <p:nvSpPr>
          <p:cNvPr id="2107" name="AutoShape 59"/>
          <p:cNvSpPr>
            <a:spLocks noChangeArrowheads="1"/>
          </p:cNvSpPr>
          <p:nvPr/>
        </p:nvSpPr>
        <p:spPr bwMode="auto">
          <a:xfrm rot="340995">
            <a:off x="373063" y="5084763"/>
            <a:ext cx="2060575" cy="763587"/>
          </a:xfrm>
          <a:prstGeom prst="leftArrow">
            <a:avLst>
              <a:gd name="adj1" fmla="val 50000"/>
              <a:gd name="adj2" fmla="val 67464"/>
            </a:avLst>
          </a:prstGeom>
          <a:noFill/>
          <a:ln w="38100">
            <a:solidFill>
              <a:srgbClr val="FF0000"/>
            </a:solidFill>
            <a:miter lim="800000"/>
            <a:headEnd/>
            <a:tailEnd/>
          </a:ln>
          <a:effectLst/>
        </p:spPr>
        <p:txBody>
          <a:bodyPr wrap="none" anchor="ctr"/>
          <a:lstStyle/>
          <a:p>
            <a:endParaRPr lang="en-US"/>
          </a:p>
        </p:txBody>
      </p:sp>
      <p:pic>
        <p:nvPicPr>
          <p:cNvPr id="2109" name="Picture 61" descr="red hq"/>
          <p:cNvPicPr>
            <a:picLocks noChangeAspect="1" noChangeArrowheads="1"/>
          </p:cNvPicPr>
          <p:nvPr/>
        </p:nvPicPr>
        <p:blipFill>
          <a:blip r:embed="rId5"/>
          <a:srcRect/>
          <a:stretch>
            <a:fillRect/>
          </a:stretch>
        </p:blipFill>
        <p:spPr bwMode="auto">
          <a:xfrm>
            <a:off x="8312150" y="5718175"/>
            <a:ext cx="223838" cy="431800"/>
          </a:xfrm>
          <a:prstGeom prst="rect">
            <a:avLst/>
          </a:prstGeom>
          <a:noFill/>
        </p:spPr>
      </p:pic>
      <p:pic>
        <p:nvPicPr>
          <p:cNvPr id="2111" name="Picture 63" descr="red infantry"/>
          <p:cNvPicPr>
            <a:picLocks noChangeAspect="1" noChangeArrowheads="1"/>
          </p:cNvPicPr>
          <p:nvPr/>
        </p:nvPicPr>
        <p:blipFill>
          <a:blip r:embed="rId7"/>
          <a:srcRect/>
          <a:stretch>
            <a:fillRect/>
          </a:stretch>
        </p:blipFill>
        <p:spPr bwMode="auto">
          <a:xfrm>
            <a:off x="4343400" y="5718175"/>
            <a:ext cx="536575" cy="341313"/>
          </a:xfrm>
          <a:prstGeom prst="rect">
            <a:avLst/>
          </a:prstGeom>
          <a:noFill/>
        </p:spPr>
      </p:pic>
      <p:pic>
        <p:nvPicPr>
          <p:cNvPr id="2112" name="Picture 64" descr="red hq"/>
          <p:cNvPicPr>
            <a:picLocks noChangeAspect="1" noChangeArrowheads="1"/>
          </p:cNvPicPr>
          <p:nvPr/>
        </p:nvPicPr>
        <p:blipFill>
          <a:blip r:embed="rId5"/>
          <a:srcRect/>
          <a:stretch>
            <a:fillRect/>
          </a:stretch>
        </p:blipFill>
        <p:spPr bwMode="auto">
          <a:xfrm>
            <a:off x="4343400" y="6176963"/>
            <a:ext cx="223838" cy="431800"/>
          </a:xfrm>
          <a:prstGeom prst="rect">
            <a:avLst/>
          </a:prstGeom>
          <a:noFill/>
        </p:spPr>
      </p:pic>
      <p:grpSp>
        <p:nvGrpSpPr>
          <p:cNvPr id="2113" name="Group 65"/>
          <p:cNvGrpSpPr>
            <a:grpSpLocks/>
          </p:cNvGrpSpPr>
          <p:nvPr/>
        </p:nvGrpSpPr>
        <p:grpSpPr bwMode="auto">
          <a:xfrm>
            <a:off x="8083550" y="3733800"/>
            <a:ext cx="839788" cy="566738"/>
            <a:chOff x="3121" y="2304"/>
            <a:chExt cx="529" cy="357"/>
          </a:xfrm>
        </p:grpSpPr>
        <p:pic>
          <p:nvPicPr>
            <p:cNvPr id="2114" name="Picture 66" descr="red sail ship"/>
            <p:cNvPicPr>
              <a:picLocks noChangeAspect="1" noChangeArrowheads="1"/>
            </p:cNvPicPr>
            <p:nvPr/>
          </p:nvPicPr>
          <p:blipFill>
            <a:blip r:embed="rId8"/>
            <a:srcRect/>
            <a:stretch>
              <a:fillRect/>
            </a:stretch>
          </p:blipFill>
          <p:spPr bwMode="auto">
            <a:xfrm>
              <a:off x="3121" y="2304"/>
              <a:ext cx="385" cy="164"/>
            </a:xfrm>
            <a:prstGeom prst="rect">
              <a:avLst/>
            </a:prstGeom>
            <a:noFill/>
          </p:spPr>
        </p:pic>
        <p:pic>
          <p:nvPicPr>
            <p:cNvPr id="2115" name="Picture 67" descr="red sail ship"/>
            <p:cNvPicPr>
              <a:picLocks noChangeAspect="1" noChangeArrowheads="1"/>
            </p:cNvPicPr>
            <p:nvPr/>
          </p:nvPicPr>
          <p:blipFill>
            <a:blip r:embed="rId8"/>
            <a:srcRect/>
            <a:stretch>
              <a:fillRect/>
            </a:stretch>
          </p:blipFill>
          <p:spPr bwMode="auto">
            <a:xfrm>
              <a:off x="3265" y="2497"/>
              <a:ext cx="385" cy="164"/>
            </a:xfrm>
            <a:prstGeom prst="rect">
              <a:avLst/>
            </a:prstGeom>
            <a:noFill/>
          </p:spPr>
        </p:pic>
      </p:grpSp>
      <p:sp>
        <p:nvSpPr>
          <p:cNvPr id="2117" name="AutoShape 69"/>
          <p:cNvSpPr>
            <a:spLocks noChangeArrowheads="1"/>
          </p:cNvSpPr>
          <p:nvPr/>
        </p:nvSpPr>
        <p:spPr bwMode="auto">
          <a:xfrm>
            <a:off x="8159750" y="4344988"/>
            <a:ext cx="762000" cy="533400"/>
          </a:xfrm>
          <a:prstGeom prst="downArrow">
            <a:avLst>
              <a:gd name="adj1" fmla="val 50000"/>
              <a:gd name="adj2" fmla="val 25000"/>
            </a:avLst>
          </a:prstGeom>
          <a:noFill/>
          <a:ln w="38100">
            <a:solidFill>
              <a:srgbClr val="FF0000"/>
            </a:solidFill>
            <a:prstDash val="dash"/>
            <a:miter lim="800000"/>
            <a:headEnd/>
            <a:tailEnd/>
          </a:ln>
          <a:effectLst/>
        </p:spPr>
        <p:txBody>
          <a:bodyPr wrap="none" anchor="ctr"/>
          <a:lstStyle/>
          <a:p>
            <a:endParaRPr lang="en-US"/>
          </a:p>
        </p:txBody>
      </p:sp>
      <p:sp>
        <p:nvSpPr>
          <p:cNvPr id="2118" name="AutoShape 70"/>
          <p:cNvSpPr>
            <a:spLocks noChangeArrowheads="1"/>
          </p:cNvSpPr>
          <p:nvPr/>
        </p:nvSpPr>
        <p:spPr bwMode="auto">
          <a:xfrm rot="3208269">
            <a:off x="4838700" y="5375275"/>
            <a:ext cx="762000" cy="533400"/>
          </a:xfrm>
          <a:prstGeom prst="downArrow">
            <a:avLst>
              <a:gd name="adj1" fmla="val 50000"/>
              <a:gd name="adj2" fmla="val 25000"/>
            </a:avLst>
          </a:prstGeom>
          <a:noFill/>
          <a:ln w="38100">
            <a:solidFill>
              <a:srgbClr val="FF0000"/>
            </a:solidFill>
            <a:prstDash val="dash"/>
            <a:miter lim="800000"/>
            <a:headEnd/>
            <a:tailEnd/>
          </a:ln>
          <a:effectLst/>
        </p:spPr>
        <p:txBody>
          <a:bodyPr wrap="none" anchor="ctr"/>
          <a:lstStyle/>
          <a:p>
            <a:endParaRPr lang="en-US"/>
          </a:p>
        </p:txBody>
      </p:sp>
      <p:grpSp>
        <p:nvGrpSpPr>
          <p:cNvPr id="2123" name="Group 75"/>
          <p:cNvGrpSpPr>
            <a:grpSpLocks/>
          </p:cNvGrpSpPr>
          <p:nvPr/>
        </p:nvGrpSpPr>
        <p:grpSpPr bwMode="auto">
          <a:xfrm>
            <a:off x="984250" y="4268788"/>
            <a:ext cx="574675" cy="258762"/>
            <a:chOff x="1149" y="1198"/>
            <a:chExt cx="362" cy="163"/>
          </a:xfrm>
        </p:grpSpPr>
        <p:pic>
          <p:nvPicPr>
            <p:cNvPr id="2120" name="Picture 72" descr="blue skirmisher"/>
            <p:cNvPicPr>
              <a:picLocks noChangeAspect="1" noChangeArrowheads="1"/>
            </p:cNvPicPr>
            <p:nvPr/>
          </p:nvPicPr>
          <p:blipFill>
            <a:blip r:embed="rId10"/>
            <a:srcRect/>
            <a:stretch>
              <a:fillRect/>
            </a:stretch>
          </p:blipFill>
          <p:spPr bwMode="auto">
            <a:xfrm flipV="1">
              <a:off x="1149" y="1198"/>
              <a:ext cx="73" cy="115"/>
            </a:xfrm>
            <a:prstGeom prst="rect">
              <a:avLst/>
            </a:prstGeom>
            <a:noFill/>
          </p:spPr>
        </p:pic>
        <p:pic>
          <p:nvPicPr>
            <p:cNvPr id="2121" name="Picture 73" descr="blue skirmisher"/>
            <p:cNvPicPr>
              <a:picLocks noChangeAspect="1" noChangeArrowheads="1"/>
            </p:cNvPicPr>
            <p:nvPr/>
          </p:nvPicPr>
          <p:blipFill>
            <a:blip r:embed="rId10"/>
            <a:srcRect/>
            <a:stretch>
              <a:fillRect/>
            </a:stretch>
          </p:blipFill>
          <p:spPr bwMode="auto">
            <a:xfrm flipV="1">
              <a:off x="1293" y="1246"/>
              <a:ext cx="73" cy="115"/>
            </a:xfrm>
            <a:prstGeom prst="rect">
              <a:avLst/>
            </a:prstGeom>
            <a:noFill/>
          </p:spPr>
        </p:pic>
        <p:pic>
          <p:nvPicPr>
            <p:cNvPr id="2122" name="Picture 74" descr="blue skirmisher"/>
            <p:cNvPicPr>
              <a:picLocks noChangeAspect="1" noChangeArrowheads="1"/>
            </p:cNvPicPr>
            <p:nvPr/>
          </p:nvPicPr>
          <p:blipFill>
            <a:blip r:embed="rId10"/>
            <a:srcRect/>
            <a:stretch>
              <a:fillRect/>
            </a:stretch>
          </p:blipFill>
          <p:spPr bwMode="auto">
            <a:xfrm flipV="1">
              <a:off x="1438" y="1198"/>
              <a:ext cx="73" cy="115"/>
            </a:xfrm>
            <a:prstGeom prst="rect">
              <a:avLst/>
            </a:prstGeom>
            <a:noFill/>
          </p:spPr>
        </p:pic>
      </p:grpSp>
      <p:sp>
        <p:nvSpPr>
          <p:cNvPr id="2125" name="Freeform 77"/>
          <p:cNvSpPr>
            <a:spLocks/>
          </p:cNvSpPr>
          <p:nvPr/>
        </p:nvSpPr>
        <p:spPr bwMode="auto">
          <a:xfrm>
            <a:off x="-7938" y="4497388"/>
            <a:ext cx="2103438" cy="398462"/>
          </a:xfrm>
          <a:custGeom>
            <a:avLst/>
            <a:gdLst/>
            <a:ahLst/>
            <a:cxnLst>
              <a:cxn ang="0">
                <a:pos x="0" y="96"/>
              </a:cxn>
              <a:cxn ang="0">
                <a:pos x="144" y="96"/>
              </a:cxn>
              <a:cxn ang="0">
                <a:pos x="337" y="0"/>
              </a:cxn>
              <a:cxn ang="0">
                <a:pos x="721" y="0"/>
              </a:cxn>
              <a:cxn ang="0">
                <a:pos x="914" y="96"/>
              </a:cxn>
              <a:cxn ang="0">
                <a:pos x="1325" y="251"/>
              </a:cxn>
            </a:cxnLst>
            <a:rect l="0" t="0" r="r" b="b"/>
            <a:pathLst>
              <a:path w="1325" h="251">
                <a:moveTo>
                  <a:pt x="0" y="96"/>
                </a:moveTo>
                <a:lnTo>
                  <a:pt x="144" y="96"/>
                </a:lnTo>
                <a:lnTo>
                  <a:pt x="337" y="0"/>
                </a:lnTo>
                <a:lnTo>
                  <a:pt x="721" y="0"/>
                </a:lnTo>
                <a:lnTo>
                  <a:pt x="914" y="96"/>
                </a:lnTo>
                <a:lnTo>
                  <a:pt x="1325" y="251"/>
                </a:lnTo>
              </a:path>
            </a:pathLst>
          </a:custGeom>
          <a:noFill/>
          <a:ln w="25400" cap="flat">
            <a:solidFill>
              <a:srgbClr val="996600"/>
            </a:solidFill>
            <a:prstDash val="solid"/>
            <a:round/>
            <a:headEnd/>
            <a:tailEnd/>
          </a:ln>
          <a:effectLst/>
        </p:spPr>
        <p:txBody>
          <a:bodyPr/>
          <a:lstStyle/>
          <a:p>
            <a:endParaRPr lang="en-US"/>
          </a:p>
        </p:txBody>
      </p:sp>
      <p:pic>
        <p:nvPicPr>
          <p:cNvPr id="2126" name="Picture 78" descr="MCDD00942_0000[1]"/>
          <p:cNvPicPr>
            <a:picLocks noChangeAspect="1" noChangeArrowheads="1"/>
          </p:cNvPicPr>
          <p:nvPr/>
        </p:nvPicPr>
        <p:blipFill>
          <a:blip r:embed="rId9">
            <a:lum contrast="-20000"/>
          </a:blip>
          <a:srcRect/>
          <a:stretch>
            <a:fillRect/>
          </a:stretch>
        </p:blipFill>
        <p:spPr bwMode="auto">
          <a:xfrm>
            <a:off x="4495800" y="2436813"/>
            <a:ext cx="534988" cy="361950"/>
          </a:xfrm>
          <a:prstGeom prst="rect">
            <a:avLst/>
          </a:prstGeom>
          <a:noFill/>
          <a:ln w="9525">
            <a:noFill/>
            <a:miter lim="800000"/>
            <a:headEnd/>
            <a:tailEnd/>
          </a:ln>
        </p:spPr>
      </p:pic>
      <p:pic>
        <p:nvPicPr>
          <p:cNvPr id="2127" name="Picture 79" descr="MCDD00942_0000[1]"/>
          <p:cNvPicPr>
            <a:picLocks noChangeAspect="1" noChangeArrowheads="1"/>
          </p:cNvPicPr>
          <p:nvPr/>
        </p:nvPicPr>
        <p:blipFill>
          <a:blip r:embed="rId9">
            <a:lum contrast="-20000"/>
          </a:blip>
          <a:srcRect/>
          <a:stretch>
            <a:fillRect/>
          </a:stretch>
        </p:blipFill>
        <p:spPr bwMode="auto">
          <a:xfrm>
            <a:off x="3884613" y="2436813"/>
            <a:ext cx="534987" cy="361950"/>
          </a:xfrm>
          <a:prstGeom prst="rect">
            <a:avLst/>
          </a:prstGeom>
          <a:noFill/>
          <a:ln w="9525">
            <a:noFill/>
            <a:miter lim="800000"/>
            <a:headEnd/>
            <a:tailEnd/>
          </a:ln>
        </p:spPr>
      </p:pic>
      <p:pic>
        <p:nvPicPr>
          <p:cNvPr id="2128" name="Picture 80" descr="red infantry"/>
          <p:cNvPicPr>
            <a:picLocks noChangeAspect="1" noChangeArrowheads="1"/>
          </p:cNvPicPr>
          <p:nvPr/>
        </p:nvPicPr>
        <p:blipFill>
          <a:blip r:embed="rId7"/>
          <a:srcRect/>
          <a:stretch>
            <a:fillRect/>
          </a:stretch>
        </p:blipFill>
        <p:spPr bwMode="auto">
          <a:xfrm>
            <a:off x="908050" y="4956175"/>
            <a:ext cx="534988" cy="341313"/>
          </a:xfrm>
          <a:prstGeom prst="rect">
            <a:avLst/>
          </a:prstGeom>
          <a:noFill/>
        </p:spPr>
      </p:pic>
      <p:pic>
        <p:nvPicPr>
          <p:cNvPr id="2129" name="Picture 81" descr="red infantry"/>
          <p:cNvPicPr>
            <a:picLocks noChangeAspect="1" noChangeArrowheads="1"/>
          </p:cNvPicPr>
          <p:nvPr/>
        </p:nvPicPr>
        <p:blipFill>
          <a:blip r:embed="rId7"/>
          <a:srcRect/>
          <a:stretch>
            <a:fillRect/>
          </a:stretch>
        </p:blipFill>
        <p:spPr bwMode="auto">
          <a:xfrm>
            <a:off x="908050" y="4956175"/>
            <a:ext cx="534988" cy="341313"/>
          </a:xfrm>
          <a:prstGeom prst="rect">
            <a:avLst/>
          </a:prstGeom>
          <a:noFill/>
        </p:spPr>
      </p:pic>
      <p:pic>
        <p:nvPicPr>
          <p:cNvPr id="2130" name="Picture 82" descr="MCDD00942_0000[1]"/>
          <p:cNvPicPr>
            <a:picLocks noChangeAspect="1" noChangeArrowheads="1"/>
          </p:cNvPicPr>
          <p:nvPr/>
        </p:nvPicPr>
        <p:blipFill>
          <a:blip r:embed="rId9">
            <a:lum contrast="-20000"/>
          </a:blip>
          <a:srcRect/>
          <a:stretch>
            <a:fillRect/>
          </a:stretch>
        </p:blipFill>
        <p:spPr bwMode="auto">
          <a:xfrm>
            <a:off x="4267200" y="2436813"/>
            <a:ext cx="534988" cy="361950"/>
          </a:xfrm>
          <a:prstGeom prst="rect">
            <a:avLst/>
          </a:prstGeom>
          <a:noFill/>
          <a:ln w="9525">
            <a:noFill/>
            <a:miter lim="800000"/>
            <a:headEnd/>
            <a:tailEnd/>
          </a:ln>
        </p:spPr>
      </p:pic>
      <p:sp>
        <p:nvSpPr>
          <p:cNvPr id="2131" name="AutoShape 83"/>
          <p:cNvSpPr>
            <a:spLocks noChangeArrowheads="1"/>
          </p:cNvSpPr>
          <p:nvPr/>
        </p:nvSpPr>
        <p:spPr bwMode="auto">
          <a:xfrm rot="-4243321">
            <a:off x="5557838" y="3351213"/>
            <a:ext cx="687387" cy="839787"/>
          </a:xfrm>
          <a:prstGeom prst="upArrow">
            <a:avLst>
              <a:gd name="adj1" fmla="val 50000"/>
              <a:gd name="adj2" fmla="val 30543"/>
            </a:avLst>
          </a:prstGeom>
          <a:noFill/>
          <a:ln w="38100">
            <a:solidFill>
              <a:srgbClr val="FF0000"/>
            </a:solidFill>
            <a:miter lim="800000"/>
            <a:headEnd/>
            <a:tailEnd/>
          </a:ln>
          <a:effectLst/>
        </p:spPr>
        <p:txBody>
          <a:bodyPr wrap="none" anchor="ctr"/>
          <a:lstStyle/>
          <a:p>
            <a:endParaRPr lang="en-US"/>
          </a:p>
        </p:txBody>
      </p:sp>
      <p:sp>
        <p:nvSpPr>
          <p:cNvPr id="2132" name="AutoShape 84"/>
          <p:cNvSpPr>
            <a:spLocks noChangeArrowheads="1"/>
          </p:cNvSpPr>
          <p:nvPr/>
        </p:nvSpPr>
        <p:spPr bwMode="auto">
          <a:xfrm>
            <a:off x="898525" y="4533900"/>
            <a:ext cx="687388" cy="382588"/>
          </a:xfrm>
          <a:prstGeom prst="upArrow">
            <a:avLst>
              <a:gd name="adj1" fmla="val 50000"/>
              <a:gd name="adj2" fmla="val 25000"/>
            </a:avLst>
          </a:prstGeom>
          <a:noFill/>
          <a:ln w="38100">
            <a:solidFill>
              <a:srgbClr val="FF0000"/>
            </a:solidFill>
            <a:miter lim="800000"/>
            <a:headEnd/>
            <a:tailEnd/>
          </a:ln>
          <a:effectLst/>
        </p:spPr>
        <p:txBody>
          <a:bodyPr wrap="none" anchor="ctr"/>
          <a:lstStyle/>
          <a:p>
            <a:endParaRPr lang="en-US"/>
          </a:p>
        </p:txBody>
      </p:sp>
      <p:sp>
        <p:nvSpPr>
          <p:cNvPr id="2136" name="AutoShape 88"/>
          <p:cNvSpPr>
            <a:spLocks noChangeArrowheads="1"/>
          </p:cNvSpPr>
          <p:nvPr/>
        </p:nvSpPr>
        <p:spPr bwMode="auto">
          <a:xfrm>
            <a:off x="898525" y="4533900"/>
            <a:ext cx="687388" cy="382588"/>
          </a:xfrm>
          <a:prstGeom prst="upArrow">
            <a:avLst>
              <a:gd name="adj1" fmla="val 50000"/>
              <a:gd name="adj2" fmla="val 25000"/>
            </a:avLst>
          </a:prstGeom>
          <a:noFill/>
          <a:ln w="38100">
            <a:solidFill>
              <a:srgbClr val="FF0000"/>
            </a:solidFill>
            <a:miter lim="800000"/>
            <a:headEnd/>
            <a:tailEnd/>
          </a:ln>
          <a:effectLst/>
        </p:spPr>
        <p:txBody>
          <a:bodyPr wrap="none" anchor="ctr"/>
          <a:lstStyle/>
          <a:p>
            <a:endParaRPr lang="en-US"/>
          </a:p>
        </p:txBody>
      </p:sp>
      <p:sp>
        <p:nvSpPr>
          <p:cNvPr id="2137" name="AutoShape 89"/>
          <p:cNvSpPr>
            <a:spLocks noChangeArrowheads="1"/>
          </p:cNvSpPr>
          <p:nvPr/>
        </p:nvSpPr>
        <p:spPr bwMode="auto">
          <a:xfrm rot="-1257219">
            <a:off x="2052638" y="2513013"/>
            <a:ext cx="534987" cy="611187"/>
          </a:xfrm>
          <a:prstGeom prst="leftArrow">
            <a:avLst>
              <a:gd name="adj1" fmla="val 50000"/>
              <a:gd name="adj2" fmla="val 25000"/>
            </a:avLst>
          </a:prstGeom>
          <a:noFill/>
          <a:ln w="38100">
            <a:solidFill>
              <a:srgbClr val="0000FF"/>
            </a:solidFill>
            <a:prstDash val="dash"/>
            <a:miter lim="800000"/>
            <a:headEnd/>
            <a:tailEnd/>
          </a:ln>
          <a:effectLst/>
        </p:spPr>
        <p:txBody>
          <a:bodyPr wrap="none" anchor="ctr"/>
          <a:lstStyle/>
          <a:p>
            <a:endParaRPr lang="en-US"/>
          </a:p>
        </p:txBody>
      </p:sp>
      <p:sp>
        <p:nvSpPr>
          <p:cNvPr id="2135" name="Rectangle 87"/>
          <p:cNvSpPr>
            <a:spLocks noChangeArrowheads="1"/>
          </p:cNvSpPr>
          <p:nvPr/>
        </p:nvSpPr>
        <p:spPr bwMode="auto">
          <a:xfrm>
            <a:off x="679450" y="3200400"/>
            <a:ext cx="2136775" cy="1908175"/>
          </a:xfrm>
          <a:prstGeom prst="rect">
            <a:avLst/>
          </a:prstGeom>
          <a:solidFill>
            <a:srgbClr val="0000FF">
              <a:alpha val="0"/>
            </a:srgbClr>
          </a:solidFill>
          <a:ln w="76200" algn="ctr">
            <a:solidFill>
              <a:schemeClr val="bg1"/>
            </a:solidFill>
            <a:miter lim="800000"/>
            <a:headEnd/>
            <a:tailEnd/>
          </a:ln>
          <a:effectLst/>
        </p:spPr>
        <p:txBody>
          <a:bodyPr wrap="none" anchor="ctr"/>
          <a:lstStyle/>
          <a:p>
            <a:endParaRPr lang="en-US"/>
          </a:p>
        </p:txBody>
      </p:sp>
      <p:sp>
        <p:nvSpPr>
          <p:cNvPr id="2141" name="Text Box 93"/>
          <p:cNvSpPr txBox="1">
            <a:spLocks noChangeArrowheads="1"/>
          </p:cNvSpPr>
          <p:nvPr/>
        </p:nvSpPr>
        <p:spPr bwMode="auto">
          <a:xfrm>
            <a:off x="8228013" y="701675"/>
            <a:ext cx="915987" cy="282575"/>
          </a:xfrm>
          <a:prstGeom prst="rect">
            <a:avLst/>
          </a:prstGeom>
          <a:solidFill>
            <a:schemeClr val="bg1"/>
          </a:solidFill>
          <a:ln w="38100">
            <a:solidFill>
              <a:schemeClr val="tx1"/>
            </a:solidFill>
            <a:miter lim="800000"/>
            <a:headEnd/>
            <a:tailEnd/>
          </a:ln>
          <a:effectLst/>
        </p:spPr>
        <p:txBody>
          <a:bodyPr>
            <a:spAutoFit/>
          </a:bodyPr>
          <a:lstStyle/>
          <a:p>
            <a:pPr algn="ctr">
              <a:spcBef>
                <a:spcPct val="50000"/>
              </a:spcBef>
            </a:pPr>
            <a:r>
              <a:rPr lang="en-US" sz="1000"/>
              <a:t>Landmarks</a:t>
            </a:r>
          </a:p>
        </p:txBody>
      </p:sp>
      <p:sp>
        <p:nvSpPr>
          <p:cNvPr id="2066" name="Text Box 18"/>
          <p:cNvSpPr txBox="1">
            <a:spLocks noChangeArrowheads="1"/>
          </p:cNvSpPr>
          <p:nvPr/>
        </p:nvSpPr>
        <p:spPr bwMode="auto">
          <a:xfrm>
            <a:off x="8388350" y="6362700"/>
            <a:ext cx="755650" cy="495300"/>
          </a:xfrm>
          <a:prstGeom prst="rect">
            <a:avLst/>
          </a:prstGeom>
          <a:solidFill>
            <a:schemeClr val="bg1"/>
          </a:solidFill>
          <a:ln w="38100">
            <a:solidFill>
              <a:srgbClr val="FF0000"/>
            </a:solidFill>
            <a:miter lim="800000"/>
            <a:headEnd/>
            <a:tailEnd/>
          </a:ln>
          <a:effectLst/>
        </p:spPr>
        <p:txBody>
          <a:bodyPr>
            <a:spAutoFit/>
          </a:bodyPr>
          <a:lstStyle/>
          <a:p>
            <a:pPr algn="ctr">
              <a:lnSpc>
                <a:spcPct val="75000"/>
              </a:lnSpc>
              <a:spcBef>
                <a:spcPct val="50000"/>
              </a:spcBef>
            </a:pPr>
            <a:r>
              <a:rPr lang="en-US" sz="1200" b="1"/>
              <a:t>British</a:t>
            </a:r>
          </a:p>
          <a:p>
            <a:pPr algn="ctr">
              <a:lnSpc>
                <a:spcPct val="75000"/>
              </a:lnSpc>
              <a:spcBef>
                <a:spcPct val="50000"/>
              </a:spcBef>
            </a:pPr>
            <a:r>
              <a:rPr lang="en-US" sz="1200"/>
              <a:t>(Wolfe)</a:t>
            </a:r>
          </a:p>
        </p:txBody>
      </p:sp>
      <p:sp>
        <p:nvSpPr>
          <p:cNvPr id="2160" name="Text Box 112"/>
          <p:cNvSpPr txBox="1">
            <a:spLocks noChangeArrowheads="1"/>
          </p:cNvSpPr>
          <p:nvPr/>
        </p:nvSpPr>
        <p:spPr bwMode="auto">
          <a:xfrm>
            <a:off x="3732213" y="2741613"/>
            <a:ext cx="1144587" cy="266700"/>
          </a:xfrm>
          <a:prstGeom prst="rect">
            <a:avLst/>
          </a:prstGeom>
          <a:solidFill>
            <a:schemeClr val="bg1">
              <a:alpha val="80000"/>
            </a:schemeClr>
          </a:solidFill>
          <a:ln w="38100">
            <a:solidFill>
              <a:srgbClr val="33CC33"/>
            </a:solidFill>
            <a:miter lim="800000"/>
            <a:headEnd/>
            <a:tailEnd/>
          </a:ln>
          <a:effectLst/>
        </p:spPr>
        <p:txBody>
          <a:bodyPr>
            <a:spAutoFit/>
          </a:bodyPr>
          <a:lstStyle/>
          <a:p>
            <a:pPr algn="ctr">
              <a:spcBef>
                <a:spcPct val="50000"/>
              </a:spcBef>
            </a:pPr>
            <a:r>
              <a:rPr lang="en-US" sz="900"/>
              <a:t>Beauport Shore</a:t>
            </a:r>
          </a:p>
        </p:txBody>
      </p:sp>
      <p:sp>
        <p:nvSpPr>
          <p:cNvPr id="2161" name="Text Box 113"/>
          <p:cNvSpPr txBox="1">
            <a:spLocks noChangeArrowheads="1"/>
          </p:cNvSpPr>
          <p:nvPr/>
        </p:nvSpPr>
        <p:spPr bwMode="auto">
          <a:xfrm>
            <a:off x="2663825" y="4497388"/>
            <a:ext cx="915988" cy="266700"/>
          </a:xfrm>
          <a:prstGeom prst="rect">
            <a:avLst/>
          </a:prstGeom>
          <a:solidFill>
            <a:schemeClr val="bg1">
              <a:alpha val="80000"/>
            </a:schemeClr>
          </a:solidFill>
          <a:ln w="38100">
            <a:solidFill>
              <a:schemeClr val="tx1"/>
            </a:solidFill>
            <a:miter lim="800000"/>
            <a:headEnd/>
            <a:tailEnd/>
          </a:ln>
          <a:effectLst/>
        </p:spPr>
        <p:txBody>
          <a:bodyPr>
            <a:spAutoFit/>
          </a:bodyPr>
          <a:lstStyle/>
          <a:p>
            <a:pPr algn="ctr">
              <a:spcBef>
                <a:spcPct val="50000"/>
              </a:spcBef>
            </a:pPr>
            <a:r>
              <a:rPr lang="en-US" sz="900"/>
              <a:t>Quebec City</a:t>
            </a:r>
          </a:p>
        </p:txBody>
      </p:sp>
      <p:sp>
        <p:nvSpPr>
          <p:cNvPr id="2162" name="Text Box 114"/>
          <p:cNvSpPr txBox="1">
            <a:spLocks noChangeArrowheads="1"/>
          </p:cNvSpPr>
          <p:nvPr/>
        </p:nvSpPr>
        <p:spPr bwMode="auto">
          <a:xfrm>
            <a:off x="3732213" y="5795963"/>
            <a:ext cx="839787" cy="266700"/>
          </a:xfrm>
          <a:prstGeom prst="rect">
            <a:avLst/>
          </a:prstGeom>
          <a:solidFill>
            <a:schemeClr val="bg1">
              <a:alpha val="80000"/>
            </a:schemeClr>
          </a:solidFill>
          <a:ln w="38100">
            <a:solidFill>
              <a:srgbClr val="33CC33"/>
            </a:solidFill>
            <a:miter lim="800000"/>
            <a:headEnd/>
            <a:tailEnd/>
          </a:ln>
          <a:effectLst/>
        </p:spPr>
        <p:txBody>
          <a:bodyPr>
            <a:spAutoFit/>
          </a:bodyPr>
          <a:lstStyle/>
          <a:p>
            <a:pPr algn="ctr">
              <a:spcBef>
                <a:spcPct val="50000"/>
              </a:spcBef>
            </a:pPr>
            <a:r>
              <a:rPr lang="en-US" sz="900"/>
              <a:t>Point Levis</a:t>
            </a:r>
          </a:p>
        </p:txBody>
      </p:sp>
      <p:sp>
        <p:nvSpPr>
          <p:cNvPr id="2163" name="Text Box 115"/>
          <p:cNvSpPr txBox="1">
            <a:spLocks noChangeArrowheads="1"/>
          </p:cNvSpPr>
          <p:nvPr/>
        </p:nvSpPr>
        <p:spPr bwMode="auto">
          <a:xfrm>
            <a:off x="7319963" y="1901825"/>
            <a:ext cx="1220787" cy="266700"/>
          </a:xfrm>
          <a:prstGeom prst="rect">
            <a:avLst/>
          </a:prstGeom>
          <a:solidFill>
            <a:schemeClr val="bg1">
              <a:alpha val="80000"/>
            </a:schemeClr>
          </a:solidFill>
          <a:ln w="38100">
            <a:solidFill>
              <a:srgbClr val="0033CC"/>
            </a:solidFill>
            <a:miter lim="800000"/>
            <a:headEnd/>
            <a:tailEnd/>
          </a:ln>
          <a:effectLst/>
        </p:spPr>
        <p:txBody>
          <a:bodyPr>
            <a:spAutoFit/>
          </a:bodyPr>
          <a:lstStyle/>
          <a:p>
            <a:pPr algn="ctr">
              <a:spcBef>
                <a:spcPct val="50000"/>
              </a:spcBef>
            </a:pPr>
            <a:r>
              <a:rPr lang="en-US" sz="900"/>
              <a:t>Montmorency River</a:t>
            </a:r>
          </a:p>
        </p:txBody>
      </p:sp>
      <p:sp>
        <p:nvSpPr>
          <p:cNvPr id="2164" name="Text Box 116"/>
          <p:cNvSpPr txBox="1">
            <a:spLocks noChangeArrowheads="1"/>
          </p:cNvSpPr>
          <p:nvPr/>
        </p:nvSpPr>
        <p:spPr bwMode="auto">
          <a:xfrm>
            <a:off x="7777163" y="5489575"/>
            <a:ext cx="915987" cy="266700"/>
          </a:xfrm>
          <a:prstGeom prst="rect">
            <a:avLst/>
          </a:prstGeom>
          <a:solidFill>
            <a:schemeClr val="bg1">
              <a:alpha val="80000"/>
            </a:schemeClr>
          </a:solidFill>
          <a:ln w="38100">
            <a:solidFill>
              <a:srgbClr val="33CC33"/>
            </a:solidFill>
            <a:miter lim="800000"/>
            <a:headEnd/>
            <a:tailEnd/>
          </a:ln>
          <a:effectLst/>
        </p:spPr>
        <p:txBody>
          <a:bodyPr>
            <a:spAutoFit/>
          </a:bodyPr>
          <a:lstStyle/>
          <a:p>
            <a:pPr algn="ctr">
              <a:spcBef>
                <a:spcPct val="50000"/>
              </a:spcBef>
            </a:pPr>
            <a:r>
              <a:rPr lang="en-US" sz="900"/>
              <a:t>Ile d’Orleans</a:t>
            </a:r>
          </a:p>
        </p:txBody>
      </p:sp>
      <p:sp>
        <p:nvSpPr>
          <p:cNvPr id="2165" name="Text Box 117"/>
          <p:cNvSpPr txBox="1">
            <a:spLocks noChangeArrowheads="1"/>
          </p:cNvSpPr>
          <p:nvPr/>
        </p:nvSpPr>
        <p:spPr bwMode="auto">
          <a:xfrm>
            <a:off x="373063" y="4956175"/>
            <a:ext cx="1069975" cy="266700"/>
          </a:xfrm>
          <a:prstGeom prst="rect">
            <a:avLst/>
          </a:prstGeom>
          <a:solidFill>
            <a:schemeClr val="bg1">
              <a:alpha val="80000"/>
            </a:schemeClr>
          </a:solidFill>
          <a:ln w="38100">
            <a:solidFill>
              <a:srgbClr val="0033CC"/>
            </a:solidFill>
            <a:miter lim="800000"/>
            <a:headEnd/>
            <a:tailEnd/>
          </a:ln>
          <a:effectLst/>
        </p:spPr>
        <p:txBody>
          <a:bodyPr>
            <a:spAutoFit/>
          </a:bodyPr>
          <a:lstStyle/>
          <a:p>
            <a:pPr algn="ctr">
              <a:spcBef>
                <a:spcPct val="50000"/>
              </a:spcBef>
            </a:pPr>
            <a:r>
              <a:rPr lang="en-US" sz="900"/>
              <a:t>Anse de Foulon</a:t>
            </a:r>
          </a:p>
        </p:txBody>
      </p:sp>
      <p:sp>
        <p:nvSpPr>
          <p:cNvPr id="2166" name="Text Box 118"/>
          <p:cNvSpPr txBox="1">
            <a:spLocks noChangeArrowheads="1"/>
          </p:cNvSpPr>
          <p:nvPr/>
        </p:nvSpPr>
        <p:spPr bwMode="auto">
          <a:xfrm>
            <a:off x="1212850" y="2513013"/>
            <a:ext cx="1146175" cy="266700"/>
          </a:xfrm>
          <a:prstGeom prst="rect">
            <a:avLst/>
          </a:prstGeom>
          <a:solidFill>
            <a:schemeClr val="bg1">
              <a:alpha val="80000"/>
            </a:schemeClr>
          </a:solidFill>
          <a:ln w="38100">
            <a:solidFill>
              <a:srgbClr val="0033CC"/>
            </a:solidFill>
            <a:miter lim="800000"/>
            <a:headEnd/>
            <a:tailEnd/>
          </a:ln>
          <a:effectLst/>
        </p:spPr>
        <p:txBody>
          <a:bodyPr>
            <a:spAutoFit/>
          </a:bodyPr>
          <a:lstStyle/>
          <a:p>
            <a:pPr algn="ctr">
              <a:spcBef>
                <a:spcPct val="50000"/>
              </a:spcBef>
            </a:pPr>
            <a:r>
              <a:rPr lang="en-US" sz="900"/>
              <a:t>St. Charles River</a:t>
            </a:r>
          </a:p>
        </p:txBody>
      </p:sp>
      <p:sp>
        <p:nvSpPr>
          <p:cNvPr id="2167" name="Text Box 119"/>
          <p:cNvSpPr txBox="1">
            <a:spLocks noChangeArrowheads="1"/>
          </p:cNvSpPr>
          <p:nvPr/>
        </p:nvSpPr>
        <p:spPr bwMode="auto">
          <a:xfrm>
            <a:off x="527050" y="4040188"/>
            <a:ext cx="1220788" cy="266700"/>
          </a:xfrm>
          <a:prstGeom prst="rect">
            <a:avLst/>
          </a:prstGeom>
          <a:solidFill>
            <a:schemeClr val="bg1">
              <a:alpha val="80000"/>
            </a:schemeClr>
          </a:solidFill>
          <a:ln w="38100">
            <a:solidFill>
              <a:srgbClr val="33CC33"/>
            </a:solidFill>
            <a:miter lim="800000"/>
            <a:headEnd/>
            <a:tailEnd/>
          </a:ln>
          <a:effectLst/>
        </p:spPr>
        <p:txBody>
          <a:bodyPr>
            <a:spAutoFit/>
          </a:bodyPr>
          <a:lstStyle/>
          <a:p>
            <a:pPr algn="ctr">
              <a:spcBef>
                <a:spcPct val="50000"/>
              </a:spcBef>
            </a:pPr>
            <a:r>
              <a:rPr lang="en-US" sz="900"/>
              <a:t>Plains of Abraham</a:t>
            </a:r>
          </a:p>
        </p:txBody>
      </p:sp>
      <p:sp>
        <p:nvSpPr>
          <p:cNvPr id="2168" name="Text Box 120"/>
          <p:cNvSpPr txBox="1">
            <a:spLocks noChangeArrowheads="1"/>
          </p:cNvSpPr>
          <p:nvPr/>
        </p:nvSpPr>
        <p:spPr bwMode="auto">
          <a:xfrm>
            <a:off x="4114800" y="4040188"/>
            <a:ext cx="1222375" cy="266700"/>
          </a:xfrm>
          <a:prstGeom prst="rect">
            <a:avLst/>
          </a:prstGeom>
          <a:solidFill>
            <a:schemeClr val="bg1">
              <a:alpha val="80000"/>
            </a:schemeClr>
          </a:solidFill>
          <a:ln w="38100">
            <a:solidFill>
              <a:srgbClr val="0033CC"/>
            </a:solidFill>
            <a:miter lim="800000"/>
            <a:headEnd/>
            <a:tailEnd/>
          </a:ln>
          <a:effectLst/>
        </p:spPr>
        <p:txBody>
          <a:bodyPr>
            <a:spAutoFit/>
          </a:bodyPr>
          <a:lstStyle/>
          <a:p>
            <a:pPr algn="ctr">
              <a:spcBef>
                <a:spcPct val="50000"/>
              </a:spcBef>
            </a:pPr>
            <a:r>
              <a:rPr lang="en-US" sz="900"/>
              <a:t>St. Lawrence River</a:t>
            </a:r>
          </a:p>
        </p:txBody>
      </p:sp>
      <p:sp>
        <p:nvSpPr>
          <p:cNvPr id="2169" name="Rectangle 121"/>
          <p:cNvSpPr>
            <a:spLocks noChangeArrowheads="1"/>
          </p:cNvSpPr>
          <p:nvPr/>
        </p:nvSpPr>
        <p:spPr bwMode="auto">
          <a:xfrm>
            <a:off x="4800600" y="2132013"/>
            <a:ext cx="152400" cy="152400"/>
          </a:xfrm>
          <a:prstGeom prst="rect">
            <a:avLst/>
          </a:prstGeom>
          <a:pattFill prst="smGrid">
            <a:fgClr>
              <a:schemeClr val="tx1"/>
            </a:fgClr>
            <a:bgClr>
              <a:schemeClr val="bg1"/>
            </a:bgClr>
          </a:pattFill>
          <a:ln w="25400">
            <a:solidFill>
              <a:schemeClr val="tx1"/>
            </a:solidFill>
            <a:miter lim="800000"/>
            <a:headEnd/>
            <a:tailEnd/>
          </a:ln>
          <a:effectLst/>
        </p:spPr>
        <p:txBody>
          <a:bodyPr wrap="none" anchor="ctr"/>
          <a:lstStyle/>
          <a:p>
            <a:endParaRPr lang="en-US"/>
          </a:p>
        </p:txBody>
      </p:sp>
      <p:pic>
        <p:nvPicPr>
          <p:cNvPr id="2080" name="Picture 32" descr="blue infantry"/>
          <p:cNvPicPr>
            <a:picLocks noChangeAspect="1" noChangeArrowheads="1"/>
          </p:cNvPicPr>
          <p:nvPr/>
        </p:nvPicPr>
        <p:blipFill>
          <a:blip r:embed="rId6"/>
          <a:srcRect/>
          <a:stretch>
            <a:fillRect/>
          </a:stretch>
        </p:blipFill>
        <p:spPr bwMode="auto">
          <a:xfrm>
            <a:off x="4953000" y="1978025"/>
            <a:ext cx="534988" cy="341313"/>
          </a:xfrm>
          <a:prstGeom prst="rect">
            <a:avLst/>
          </a:prstGeom>
          <a:noFill/>
        </p:spPr>
      </p:pic>
      <p:sp>
        <p:nvSpPr>
          <p:cNvPr id="2170" name="Text Box 122"/>
          <p:cNvSpPr txBox="1">
            <a:spLocks noChangeArrowheads="1"/>
          </p:cNvSpPr>
          <p:nvPr/>
        </p:nvSpPr>
        <p:spPr bwMode="auto">
          <a:xfrm>
            <a:off x="5106988" y="2055813"/>
            <a:ext cx="687387" cy="266700"/>
          </a:xfrm>
          <a:prstGeom prst="rect">
            <a:avLst/>
          </a:prstGeom>
          <a:solidFill>
            <a:schemeClr val="bg1">
              <a:alpha val="80000"/>
            </a:schemeClr>
          </a:solidFill>
          <a:ln w="38100">
            <a:solidFill>
              <a:schemeClr val="tx1"/>
            </a:solidFill>
            <a:miter lim="800000"/>
            <a:headEnd/>
            <a:tailEnd/>
          </a:ln>
          <a:effectLst/>
        </p:spPr>
        <p:txBody>
          <a:bodyPr>
            <a:spAutoFit/>
          </a:bodyPr>
          <a:lstStyle/>
          <a:p>
            <a:pPr algn="ctr">
              <a:spcBef>
                <a:spcPct val="50000"/>
              </a:spcBef>
            </a:pPr>
            <a:r>
              <a:rPr lang="en-US" sz="900"/>
              <a:t>Beauport</a:t>
            </a:r>
          </a:p>
        </p:txBody>
      </p:sp>
      <p:sp>
        <p:nvSpPr>
          <p:cNvPr id="2171" name="Text Box 123"/>
          <p:cNvSpPr txBox="1">
            <a:spLocks noChangeArrowheads="1"/>
          </p:cNvSpPr>
          <p:nvPr/>
        </p:nvSpPr>
        <p:spPr bwMode="auto">
          <a:xfrm>
            <a:off x="0" y="1201738"/>
            <a:ext cx="1060450" cy="282575"/>
          </a:xfrm>
          <a:prstGeom prst="rect">
            <a:avLst/>
          </a:prstGeom>
          <a:solidFill>
            <a:schemeClr val="bg1"/>
          </a:solidFill>
          <a:ln w="38100">
            <a:solidFill>
              <a:schemeClr val="tx1"/>
            </a:solidFill>
            <a:miter lim="800000"/>
            <a:headEnd/>
            <a:tailEnd/>
          </a:ln>
          <a:effectLst/>
        </p:spPr>
        <p:txBody>
          <a:bodyPr>
            <a:spAutoFit/>
          </a:bodyPr>
          <a:lstStyle/>
          <a:p>
            <a:pPr algn="ctr">
              <a:spcBef>
                <a:spcPct val="50000"/>
              </a:spcBef>
            </a:pPr>
            <a:r>
              <a:rPr lang="en-US" sz="1000"/>
              <a:t>Symbol guide</a:t>
            </a:r>
          </a:p>
        </p:txBody>
      </p:sp>
      <p:grpSp>
        <p:nvGrpSpPr>
          <p:cNvPr id="2172" name="Group 124"/>
          <p:cNvGrpSpPr>
            <a:grpSpLocks/>
          </p:cNvGrpSpPr>
          <p:nvPr/>
        </p:nvGrpSpPr>
        <p:grpSpPr bwMode="auto">
          <a:xfrm>
            <a:off x="1835150" y="2636838"/>
            <a:ext cx="5976938" cy="1990725"/>
            <a:chOff x="1156" y="1661"/>
            <a:chExt cx="3765" cy="1254"/>
          </a:xfrm>
        </p:grpSpPr>
        <p:sp>
          <p:nvSpPr>
            <p:cNvPr id="2173" name="Text Box 125"/>
            <p:cNvSpPr txBox="1">
              <a:spLocks noChangeArrowheads="1"/>
            </p:cNvSpPr>
            <p:nvPr/>
          </p:nvSpPr>
          <p:spPr bwMode="auto">
            <a:xfrm>
              <a:off x="1156" y="1661"/>
              <a:ext cx="3765" cy="1254"/>
            </a:xfrm>
            <a:prstGeom prst="rect">
              <a:avLst/>
            </a:prstGeom>
            <a:solidFill>
              <a:schemeClr val="bg1">
                <a:alpha val="89999"/>
              </a:schemeClr>
            </a:solidFill>
            <a:ln w="38100">
              <a:solidFill>
                <a:schemeClr val="tx1"/>
              </a:solidFill>
              <a:miter lim="800000"/>
              <a:headEnd/>
              <a:tailEnd/>
            </a:ln>
            <a:effectLst/>
          </p:spPr>
          <p:txBody>
            <a:bodyPr>
              <a:spAutoFit/>
            </a:bodyPr>
            <a:lstStyle/>
            <a:p>
              <a:pPr>
                <a:lnSpc>
                  <a:spcPct val="115000"/>
                </a:lnSpc>
                <a:spcBef>
                  <a:spcPct val="50000"/>
                </a:spcBef>
              </a:pPr>
              <a:r>
                <a:rPr lang="en-US" sz="2000"/>
                <a:t>French			British</a:t>
              </a:r>
            </a:p>
            <a:p>
              <a:pPr>
                <a:lnSpc>
                  <a:spcPct val="115000"/>
                </a:lnSpc>
                <a:spcBef>
                  <a:spcPct val="50000"/>
                </a:spcBef>
              </a:pPr>
              <a:r>
                <a:rPr lang="en-US" sz="2000"/>
                <a:t>Infantry			Infantry</a:t>
              </a:r>
            </a:p>
            <a:p>
              <a:pPr>
                <a:lnSpc>
                  <a:spcPct val="115000"/>
                </a:lnSpc>
                <a:spcBef>
                  <a:spcPct val="50000"/>
                </a:spcBef>
              </a:pPr>
              <a:r>
                <a:rPr lang="en-US" sz="2000"/>
                <a:t>Sentry line		Ships of the line</a:t>
              </a:r>
            </a:p>
            <a:p>
              <a:pPr>
                <a:lnSpc>
                  <a:spcPct val="115000"/>
                </a:lnSpc>
                <a:spcBef>
                  <a:spcPct val="50000"/>
                </a:spcBef>
              </a:pPr>
              <a:r>
                <a:rPr lang="en-US" sz="2000"/>
                <a:t>Headquarters		Headquarters</a:t>
              </a:r>
            </a:p>
          </p:txBody>
        </p:sp>
        <p:grpSp>
          <p:nvGrpSpPr>
            <p:cNvPr id="2174" name="Group 126"/>
            <p:cNvGrpSpPr>
              <a:grpSpLocks/>
            </p:cNvGrpSpPr>
            <p:nvPr/>
          </p:nvGrpSpPr>
          <p:grpSpPr bwMode="auto">
            <a:xfrm flipV="1">
              <a:off x="2426" y="2341"/>
              <a:ext cx="362" cy="163"/>
              <a:chOff x="1149" y="1198"/>
              <a:chExt cx="362" cy="163"/>
            </a:xfrm>
          </p:grpSpPr>
          <p:pic>
            <p:nvPicPr>
              <p:cNvPr id="2175" name="Picture 127" descr="blue skirmisher"/>
              <p:cNvPicPr>
                <a:picLocks noChangeAspect="1" noChangeArrowheads="1"/>
              </p:cNvPicPr>
              <p:nvPr/>
            </p:nvPicPr>
            <p:blipFill>
              <a:blip r:embed="rId10"/>
              <a:srcRect/>
              <a:stretch>
                <a:fillRect/>
              </a:stretch>
            </p:blipFill>
            <p:spPr bwMode="auto">
              <a:xfrm flipV="1">
                <a:off x="1149" y="1198"/>
                <a:ext cx="73" cy="115"/>
              </a:xfrm>
              <a:prstGeom prst="rect">
                <a:avLst/>
              </a:prstGeom>
              <a:noFill/>
            </p:spPr>
          </p:pic>
          <p:pic>
            <p:nvPicPr>
              <p:cNvPr id="2176" name="Picture 128" descr="blue skirmisher"/>
              <p:cNvPicPr>
                <a:picLocks noChangeAspect="1" noChangeArrowheads="1"/>
              </p:cNvPicPr>
              <p:nvPr/>
            </p:nvPicPr>
            <p:blipFill>
              <a:blip r:embed="rId10"/>
              <a:srcRect/>
              <a:stretch>
                <a:fillRect/>
              </a:stretch>
            </p:blipFill>
            <p:spPr bwMode="auto">
              <a:xfrm flipV="1">
                <a:off x="1293" y="1246"/>
                <a:ext cx="73" cy="115"/>
              </a:xfrm>
              <a:prstGeom prst="rect">
                <a:avLst/>
              </a:prstGeom>
              <a:noFill/>
            </p:spPr>
          </p:pic>
          <p:pic>
            <p:nvPicPr>
              <p:cNvPr id="2177" name="Picture 129" descr="blue skirmisher"/>
              <p:cNvPicPr>
                <a:picLocks noChangeAspect="1" noChangeArrowheads="1"/>
              </p:cNvPicPr>
              <p:nvPr/>
            </p:nvPicPr>
            <p:blipFill>
              <a:blip r:embed="rId10"/>
              <a:srcRect/>
              <a:stretch>
                <a:fillRect/>
              </a:stretch>
            </p:blipFill>
            <p:spPr bwMode="auto">
              <a:xfrm flipV="1">
                <a:off x="1438" y="1198"/>
                <a:ext cx="73" cy="115"/>
              </a:xfrm>
              <a:prstGeom prst="rect">
                <a:avLst/>
              </a:prstGeom>
              <a:noFill/>
            </p:spPr>
          </p:pic>
        </p:grpSp>
        <p:pic>
          <p:nvPicPr>
            <p:cNvPr id="2178" name="Picture 130" descr="blue hq"/>
            <p:cNvPicPr>
              <a:picLocks noChangeAspect="1" noChangeArrowheads="1"/>
            </p:cNvPicPr>
            <p:nvPr/>
          </p:nvPicPr>
          <p:blipFill>
            <a:blip r:embed="rId4"/>
            <a:srcRect/>
            <a:stretch>
              <a:fillRect/>
            </a:stretch>
          </p:blipFill>
          <p:spPr bwMode="auto">
            <a:xfrm>
              <a:off x="2517" y="2614"/>
              <a:ext cx="141" cy="272"/>
            </a:xfrm>
            <a:prstGeom prst="rect">
              <a:avLst/>
            </a:prstGeom>
            <a:noFill/>
          </p:spPr>
        </p:pic>
        <p:pic>
          <p:nvPicPr>
            <p:cNvPr id="2179" name="Picture 131" descr="red hq"/>
            <p:cNvPicPr>
              <a:picLocks noChangeAspect="1" noChangeArrowheads="1"/>
            </p:cNvPicPr>
            <p:nvPr/>
          </p:nvPicPr>
          <p:blipFill>
            <a:blip r:embed="rId5"/>
            <a:srcRect/>
            <a:stretch>
              <a:fillRect/>
            </a:stretch>
          </p:blipFill>
          <p:spPr bwMode="auto">
            <a:xfrm>
              <a:off x="4422" y="2614"/>
              <a:ext cx="141" cy="272"/>
            </a:xfrm>
            <a:prstGeom prst="rect">
              <a:avLst/>
            </a:prstGeom>
            <a:noFill/>
          </p:spPr>
        </p:pic>
        <p:pic>
          <p:nvPicPr>
            <p:cNvPr id="2180" name="Picture 132" descr="red infantry"/>
            <p:cNvPicPr>
              <a:picLocks noChangeAspect="1" noChangeArrowheads="1"/>
            </p:cNvPicPr>
            <p:nvPr/>
          </p:nvPicPr>
          <p:blipFill>
            <a:blip r:embed="rId7"/>
            <a:srcRect/>
            <a:stretch>
              <a:fillRect/>
            </a:stretch>
          </p:blipFill>
          <p:spPr bwMode="auto">
            <a:xfrm>
              <a:off x="4332" y="2024"/>
              <a:ext cx="337" cy="215"/>
            </a:xfrm>
            <a:prstGeom prst="rect">
              <a:avLst/>
            </a:prstGeom>
            <a:noFill/>
          </p:spPr>
        </p:pic>
        <p:pic>
          <p:nvPicPr>
            <p:cNvPr id="2181" name="Picture 133" descr="blue infantry"/>
            <p:cNvPicPr>
              <a:picLocks noChangeAspect="1" noChangeArrowheads="1"/>
            </p:cNvPicPr>
            <p:nvPr/>
          </p:nvPicPr>
          <p:blipFill>
            <a:blip r:embed="rId6"/>
            <a:srcRect/>
            <a:stretch>
              <a:fillRect/>
            </a:stretch>
          </p:blipFill>
          <p:spPr bwMode="auto">
            <a:xfrm>
              <a:off x="2426" y="2024"/>
              <a:ext cx="337" cy="215"/>
            </a:xfrm>
            <a:prstGeom prst="rect">
              <a:avLst/>
            </a:prstGeom>
            <a:noFill/>
          </p:spPr>
        </p:pic>
        <p:pic>
          <p:nvPicPr>
            <p:cNvPr id="2182" name="Picture 134" descr="red sail ship"/>
            <p:cNvPicPr>
              <a:picLocks noChangeAspect="1" noChangeArrowheads="1"/>
            </p:cNvPicPr>
            <p:nvPr/>
          </p:nvPicPr>
          <p:blipFill>
            <a:blip r:embed="rId8"/>
            <a:srcRect/>
            <a:stretch>
              <a:fillRect/>
            </a:stretch>
          </p:blipFill>
          <p:spPr bwMode="auto">
            <a:xfrm>
              <a:off x="4332" y="2341"/>
              <a:ext cx="385" cy="164"/>
            </a:xfrm>
            <a:prstGeom prst="rect">
              <a:avLst/>
            </a:prstGeom>
            <a:noFill/>
          </p:spPr>
        </p:pic>
      </p:grpSp>
      <p:sp>
        <p:nvSpPr>
          <p:cNvPr id="2067" name="Text Box 19"/>
          <p:cNvSpPr txBox="1">
            <a:spLocks noChangeArrowheads="1"/>
          </p:cNvSpPr>
          <p:nvPr/>
        </p:nvSpPr>
        <p:spPr bwMode="auto">
          <a:xfrm>
            <a:off x="17463" y="703263"/>
            <a:ext cx="1042987" cy="495300"/>
          </a:xfrm>
          <a:prstGeom prst="rect">
            <a:avLst/>
          </a:prstGeom>
          <a:solidFill>
            <a:schemeClr val="bg1"/>
          </a:solidFill>
          <a:ln w="38100">
            <a:solidFill>
              <a:srgbClr val="0000FF"/>
            </a:solidFill>
            <a:miter lim="800000"/>
            <a:headEnd/>
            <a:tailEnd/>
          </a:ln>
          <a:effectLst/>
        </p:spPr>
        <p:txBody>
          <a:bodyPr>
            <a:spAutoFit/>
          </a:bodyPr>
          <a:lstStyle/>
          <a:p>
            <a:pPr algn="ctr">
              <a:lnSpc>
                <a:spcPct val="75000"/>
              </a:lnSpc>
              <a:spcBef>
                <a:spcPct val="50000"/>
              </a:spcBef>
            </a:pPr>
            <a:r>
              <a:rPr lang="en-US" sz="1200" b="1"/>
              <a:t>French</a:t>
            </a:r>
          </a:p>
          <a:p>
            <a:pPr algn="ctr">
              <a:lnSpc>
                <a:spcPct val="75000"/>
              </a:lnSpc>
              <a:spcBef>
                <a:spcPct val="50000"/>
              </a:spcBef>
            </a:pPr>
            <a:r>
              <a:rPr lang="en-US" sz="1200"/>
              <a:t>(Montcalm)</a:t>
            </a:r>
          </a:p>
        </p:txBody>
      </p:sp>
      <p:sp>
        <p:nvSpPr>
          <p:cNvPr id="2139" name="Text Box 91"/>
          <p:cNvSpPr txBox="1">
            <a:spLocks noChangeArrowheads="1"/>
          </p:cNvSpPr>
          <p:nvPr/>
        </p:nvSpPr>
        <p:spPr bwMode="auto">
          <a:xfrm>
            <a:off x="0" y="4975225"/>
            <a:ext cx="2435225" cy="1882775"/>
          </a:xfrm>
          <a:prstGeom prst="rect">
            <a:avLst/>
          </a:prstGeom>
          <a:solidFill>
            <a:schemeClr val="bg1"/>
          </a:solidFill>
          <a:ln w="38100">
            <a:solidFill>
              <a:srgbClr val="FF0000"/>
            </a:solidFill>
            <a:miter lim="800000"/>
            <a:headEnd/>
            <a:tailEnd/>
          </a:ln>
          <a:effectLst/>
        </p:spPr>
        <p:txBody>
          <a:bodyPr>
            <a:spAutoFit/>
          </a:bodyPr>
          <a:lstStyle/>
          <a:p>
            <a:pPr algn="ctr">
              <a:lnSpc>
                <a:spcPct val="75000"/>
              </a:lnSpc>
              <a:spcBef>
                <a:spcPct val="50000"/>
              </a:spcBef>
            </a:pPr>
            <a:r>
              <a:rPr lang="en-US" sz="2000" b="1"/>
              <a:t>British</a:t>
            </a:r>
          </a:p>
          <a:p>
            <a:pPr algn="ctr">
              <a:lnSpc>
                <a:spcPct val="75000"/>
              </a:lnSpc>
              <a:spcBef>
                <a:spcPct val="50000"/>
              </a:spcBef>
            </a:pPr>
            <a:r>
              <a:rPr lang="en-US" sz="2000"/>
              <a:t>(James Wolfe)</a:t>
            </a:r>
          </a:p>
          <a:p>
            <a:pPr>
              <a:lnSpc>
                <a:spcPct val="75000"/>
              </a:lnSpc>
              <a:spcBef>
                <a:spcPct val="50000"/>
              </a:spcBef>
            </a:pPr>
            <a:r>
              <a:rPr lang="en-US" sz="2000"/>
              <a:t>9,000 infantry</a:t>
            </a:r>
          </a:p>
          <a:p>
            <a:pPr algn="ctr">
              <a:lnSpc>
                <a:spcPct val="75000"/>
              </a:lnSpc>
              <a:spcBef>
                <a:spcPct val="50000"/>
              </a:spcBef>
            </a:pPr>
            <a:r>
              <a:rPr lang="en-US" sz="2000"/>
              <a:t>(Charles Saunders)</a:t>
            </a:r>
          </a:p>
          <a:p>
            <a:pPr>
              <a:lnSpc>
                <a:spcPct val="75000"/>
              </a:lnSpc>
              <a:spcBef>
                <a:spcPct val="50000"/>
              </a:spcBef>
            </a:pPr>
            <a:r>
              <a:rPr lang="en-US" sz="2000"/>
              <a:t>22 ships of the line</a:t>
            </a:r>
          </a:p>
        </p:txBody>
      </p:sp>
      <p:sp>
        <p:nvSpPr>
          <p:cNvPr id="2138" name="Text Box 90"/>
          <p:cNvSpPr txBox="1">
            <a:spLocks noChangeArrowheads="1"/>
          </p:cNvSpPr>
          <p:nvPr/>
        </p:nvSpPr>
        <p:spPr bwMode="auto">
          <a:xfrm>
            <a:off x="0" y="5737225"/>
            <a:ext cx="2892425" cy="1120775"/>
          </a:xfrm>
          <a:prstGeom prst="rect">
            <a:avLst/>
          </a:prstGeom>
          <a:solidFill>
            <a:schemeClr val="bg1"/>
          </a:solidFill>
          <a:ln w="38100">
            <a:solidFill>
              <a:srgbClr val="0000FF"/>
            </a:solidFill>
            <a:miter lim="800000"/>
            <a:headEnd/>
            <a:tailEnd/>
          </a:ln>
          <a:effectLst/>
        </p:spPr>
        <p:txBody>
          <a:bodyPr>
            <a:spAutoFit/>
          </a:bodyPr>
          <a:lstStyle/>
          <a:p>
            <a:pPr algn="ctr">
              <a:lnSpc>
                <a:spcPct val="75000"/>
              </a:lnSpc>
              <a:spcBef>
                <a:spcPct val="50000"/>
              </a:spcBef>
            </a:pPr>
            <a:r>
              <a:rPr lang="en-US" sz="2000" b="1"/>
              <a:t>French</a:t>
            </a:r>
          </a:p>
          <a:p>
            <a:pPr algn="ctr">
              <a:lnSpc>
                <a:spcPct val="75000"/>
              </a:lnSpc>
              <a:spcBef>
                <a:spcPct val="50000"/>
              </a:spcBef>
            </a:pPr>
            <a:r>
              <a:rPr lang="en-US" sz="2000"/>
              <a:t>(Marquis de Montcalm)</a:t>
            </a:r>
          </a:p>
          <a:p>
            <a:pPr>
              <a:lnSpc>
                <a:spcPct val="75000"/>
              </a:lnSpc>
              <a:spcBef>
                <a:spcPct val="50000"/>
              </a:spcBef>
            </a:pPr>
            <a:r>
              <a:rPr lang="en-US" sz="2000"/>
              <a:t>13,000 infantry</a:t>
            </a:r>
          </a:p>
        </p:txBody>
      </p:sp>
      <p:sp>
        <p:nvSpPr>
          <p:cNvPr id="2158" name="Rectangle 110"/>
          <p:cNvSpPr>
            <a:spLocks noChangeArrowheads="1"/>
          </p:cNvSpPr>
          <p:nvPr/>
        </p:nvSpPr>
        <p:spPr bwMode="auto">
          <a:xfrm>
            <a:off x="-327025" y="-3101975"/>
            <a:ext cx="9471025" cy="6229350"/>
          </a:xfrm>
          <a:prstGeom prst="rect">
            <a:avLst/>
          </a:prstGeom>
          <a:pattFill prst="dashVert">
            <a:fgClr>
              <a:schemeClr val="accent2">
                <a:alpha val="60001"/>
              </a:schemeClr>
            </a:fgClr>
            <a:bgClr>
              <a:srgbClr val="7F94C3">
                <a:alpha val="60001"/>
              </a:srgbClr>
            </a:bgClr>
          </a:pattFill>
          <a:ln w="9525">
            <a:noFill/>
            <a:miter lim="800000"/>
            <a:headEnd/>
            <a:tailEnd/>
          </a:ln>
          <a:effectLst/>
        </p:spPr>
        <p:txBody>
          <a:bodyPr wrap="none" anchor="ctr"/>
          <a:lstStyle/>
          <a:p>
            <a:endParaRPr lang="en-US"/>
          </a:p>
        </p:txBody>
      </p:sp>
      <p:sp>
        <p:nvSpPr>
          <p:cNvPr id="2159" name="Rectangle 111"/>
          <p:cNvSpPr>
            <a:spLocks noChangeArrowheads="1"/>
          </p:cNvSpPr>
          <p:nvPr/>
        </p:nvSpPr>
        <p:spPr bwMode="auto">
          <a:xfrm>
            <a:off x="-327025" y="3124200"/>
            <a:ext cx="9471025" cy="6229350"/>
          </a:xfrm>
          <a:prstGeom prst="rect">
            <a:avLst/>
          </a:prstGeom>
          <a:pattFill prst="dashVert">
            <a:fgClr>
              <a:schemeClr val="accent2">
                <a:alpha val="60001"/>
              </a:schemeClr>
            </a:fgClr>
            <a:bgClr>
              <a:srgbClr val="7F94C3">
                <a:alpha val="60001"/>
              </a:srgbClr>
            </a:bgClr>
          </a:pattFill>
          <a:ln w="9525">
            <a:noFill/>
            <a:miter lim="800000"/>
            <a:headEnd/>
            <a:tailEnd/>
          </a:ln>
          <a:effectLst/>
        </p:spPr>
        <p:txBody>
          <a:bodyPr wrap="none" anchor="ctr"/>
          <a:lstStyle/>
          <a:p>
            <a:endParaRPr lang="en-US"/>
          </a:p>
        </p:txBody>
      </p:sp>
      <p:sp>
        <p:nvSpPr>
          <p:cNvPr id="2056" name="Rectangle 8"/>
          <p:cNvSpPr>
            <a:spLocks noChangeArrowheads="1"/>
          </p:cNvSpPr>
          <p:nvPr/>
        </p:nvSpPr>
        <p:spPr bwMode="auto">
          <a:xfrm>
            <a:off x="0" y="0"/>
            <a:ext cx="9144000" cy="681038"/>
          </a:xfrm>
          <a:prstGeom prst="rect">
            <a:avLst/>
          </a:prstGeom>
          <a:solidFill>
            <a:srgbClr val="33CC33"/>
          </a:solidFill>
          <a:ln w="9525">
            <a:noFill/>
            <a:miter lim="800000"/>
            <a:headEnd/>
            <a:tailEnd/>
          </a:ln>
          <a:effectLst/>
        </p:spPr>
        <p:txBody>
          <a:bodyPr wrap="none" anchor="ctr"/>
          <a:lstStyle/>
          <a:p>
            <a:endParaRPr lang="en-US"/>
          </a:p>
        </p:txBody>
      </p:sp>
      <p:sp>
        <p:nvSpPr>
          <p:cNvPr id="2134" name="Text Box 86"/>
          <p:cNvSpPr txBox="1">
            <a:spLocks noChangeArrowheads="1"/>
          </p:cNvSpPr>
          <p:nvPr/>
        </p:nvSpPr>
        <p:spPr bwMode="auto">
          <a:xfrm>
            <a:off x="0" y="0"/>
            <a:ext cx="9144000" cy="730250"/>
          </a:xfrm>
          <a:prstGeom prst="rect">
            <a:avLst/>
          </a:prstGeom>
          <a:noFill/>
          <a:ln w="9525">
            <a:noFill/>
            <a:miter lim="800000"/>
            <a:headEnd/>
            <a:tailEnd/>
          </a:ln>
          <a:effectLst/>
        </p:spPr>
        <p:txBody>
          <a:bodyPr>
            <a:spAutoFit/>
          </a:bodyPr>
          <a:lstStyle/>
          <a:p>
            <a:pPr algn="just">
              <a:spcBef>
                <a:spcPct val="50000"/>
              </a:spcBef>
            </a:pPr>
            <a:r>
              <a:rPr lang="en-US" sz="1400">
                <a:latin typeface="Franklin Gothic Demi" pitchFamily="34" charset="0"/>
              </a:rPr>
              <a:t>Wolfe has plenty of time to establish his force on the Plains of Abraham west of Quebec City. Montcalm, however has no time to recall the detachment far west of Quebec while his Beauport forces are moving very slowly towards the heights. Montcalm remains uncertain of whether the main British attack will still be directed against Beauport.</a:t>
            </a:r>
          </a:p>
        </p:txBody>
      </p:sp>
      <p:sp>
        <p:nvSpPr>
          <p:cNvPr id="2108" name="Text Box 60"/>
          <p:cNvSpPr txBox="1">
            <a:spLocks noChangeArrowheads="1"/>
          </p:cNvSpPr>
          <p:nvPr/>
        </p:nvSpPr>
        <p:spPr bwMode="auto">
          <a:xfrm>
            <a:off x="0" y="0"/>
            <a:ext cx="9144000" cy="639763"/>
          </a:xfrm>
          <a:prstGeom prst="rect">
            <a:avLst/>
          </a:prstGeom>
          <a:noFill/>
          <a:ln w="9525">
            <a:noFill/>
            <a:miter lim="800000"/>
            <a:headEnd/>
            <a:tailEnd/>
          </a:ln>
          <a:effectLst/>
        </p:spPr>
        <p:txBody>
          <a:bodyPr>
            <a:spAutoFit/>
          </a:bodyPr>
          <a:lstStyle/>
          <a:p>
            <a:pPr algn="just">
              <a:spcBef>
                <a:spcPct val="50000"/>
              </a:spcBef>
            </a:pPr>
            <a:r>
              <a:rPr lang="en-US" sz="1200">
                <a:latin typeface="Franklin Gothic Demi" pitchFamily="34" charset="0"/>
              </a:rPr>
              <a:t>Wolfe holds an uncharacteristic council of war, which his subordinates use to convince him to abandon his various plans for a second attack on Beauport. Wolfe does so and moves his base to Point Levis and Ile d’Orleans in preparation for a landing at Anse de Foulon, recently scouted by his subordinates. Montcalm is relieved – thinking Wolfe is withdrawing altogether – but remains alert.</a:t>
            </a:r>
          </a:p>
        </p:txBody>
      </p:sp>
      <p:sp>
        <p:nvSpPr>
          <p:cNvPr id="2101" name="Text Box 53"/>
          <p:cNvSpPr txBox="1">
            <a:spLocks noChangeArrowheads="1"/>
          </p:cNvSpPr>
          <p:nvPr/>
        </p:nvSpPr>
        <p:spPr bwMode="auto">
          <a:xfrm>
            <a:off x="0" y="-28575"/>
            <a:ext cx="9144000" cy="765175"/>
          </a:xfrm>
          <a:prstGeom prst="rect">
            <a:avLst/>
          </a:prstGeom>
          <a:noFill/>
          <a:ln w="9525">
            <a:noFill/>
            <a:miter lim="800000"/>
            <a:headEnd/>
            <a:tailEnd/>
          </a:ln>
          <a:effectLst/>
        </p:spPr>
        <p:txBody>
          <a:bodyPr>
            <a:spAutoFit/>
          </a:bodyPr>
          <a:lstStyle/>
          <a:p>
            <a:pPr algn="just">
              <a:spcBef>
                <a:spcPct val="50000"/>
              </a:spcBef>
            </a:pPr>
            <a:r>
              <a:rPr lang="en-US" sz="1100">
                <a:latin typeface="Franklin Gothic Demi" pitchFamily="34" charset="0"/>
              </a:rPr>
              <a:t>When Wolfe recovers from his illness, the situation is much improved but critical. Montcalm detaches 800 infantry to aid the outnumbered French commander La Corne in Montreal and 3,000 infantry are chasing shadows further and further west of Quebec as a result of aggressive British raids on the coast. Montcalm’s subordinates assure him that the 100 infantry left behind to guard Anse de Foulon are enough to sufficiently delay or even prevent any landing.</a:t>
            </a:r>
          </a:p>
        </p:txBody>
      </p:sp>
      <p:sp>
        <p:nvSpPr>
          <p:cNvPr id="2093" name="Text Box 45"/>
          <p:cNvSpPr txBox="1">
            <a:spLocks noChangeArrowheads="1"/>
          </p:cNvSpPr>
          <p:nvPr/>
        </p:nvSpPr>
        <p:spPr bwMode="auto">
          <a:xfrm>
            <a:off x="0" y="-28575"/>
            <a:ext cx="9144000" cy="765175"/>
          </a:xfrm>
          <a:prstGeom prst="rect">
            <a:avLst/>
          </a:prstGeom>
          <a:noFill/>
          <a:ln w="9525">
            <a:noFill/>
            <a:miter lim="800000"/>
            <a:headEnd/>
            <a:tailEnd/>
          </a:ln>
          <a:effectLst/>
        </p:spPr>
        <p:txBody>
          <a:bodyPr>
            <a:spAutoFit/>
          </a:bodyPr>
          <a:lstStyle/>
          <a:p>
            <a:pPr algn="just">
              <a:spcBef>
                <a:spcPct val="50000"/>
              </a:spcBef>
            </a:pPr>
            <a:r>
              <a:rPr lang="en-US" sz="1100">
                <a:latin typeface="Franklin Gothic Demi" pitchFamily="34" charset="0"/>
              </a:rPr>
              <a:t>Wolfe’s main base is established just east of the Montmorency River with forces also posted across the St. Lawrence River at Point Levis and Ile d’Orleans Saunders’ fleet is divided in order to completely isolate the French army. Wolfe plans on seizing a beachhead at Beauport, fight across the St. Charles River, and attack Quebec City. Montcalm’s main base is established at Beauport with forces posted all along the fortified north side of the St. Lawrence River. Montcalm plans to prevent any British landing that could subsequently threaten Quebec City by land.</a:t>
            </a:r>
          </a:p>
        </p:txBody>
      </p:sp>
      <p:sp>
        <p:nvSpPr>
          <p:cNvPr id="2098" name="Text Box 50"/>
          <p:cNvSpPr txBox="1">
            <a:spLocks noChangeArrowheads="1"/>
          </p:cNvSpPr>
          <p:nvPr/>
        </p:nvSpPr>
        <p:spPr bwMode="auto">
          <a:xfrm>
            <a:off x="0" y="0"/>
            <a:ext cx="9144000" cy="730250"/>
          </a:xfrm>
          <a:prstGeom prst="rect">
            <a:avLst/>
          </a:prstGeom>
          <a:noFill/>
          <a:ln w="9525">
            <a:noFill/>
            <a:miter lim="800000"/>
            <a:headEnd/>
            <a:tailEnd/>
          </a:ln>
          <a:effectLst/>
        </p:spPr>
        <p:txBody>
          <a:bodyPr>
            <a:spAutoFit/>
          </a:bodyPr>
          <a:lstStyle/>
          <a:p>
            <a:pPr algn="just">
              <a:spcBef>
                <a:spcPct val="50000"/>
              </a:spcBef>
            </a:pPr>
            <a:r>
              <a:rPr lang="en-US" sz="1400">
                <a:latin typeface="Franklin Gothic Demi" pitchFamily="34" charset="0"/>
              </a:rPr>
              <a:t>Wolfe recognizes the attack to be unsuccessful and orders a hasty evacuation. The evacuation can not be hampered in any way by Montcalm due to the damp gunpowder. This costly, abortive attack drives Wolfe into bitterness and despair, eventually contributing to incapacitating physical illness.</a:t>
            </a:r>
          </a:p>
        </p:txBody>
      </p:sp>
      <p:sp>
        <p:nvSpPr>
          <p:cNvPr id="2094" name="Text Box 46"/>
          <p:cNvSpPr txBox="1">
            <a:spLocks noChangeArrowheads="1"/>
          </p:cNvSpPr>
          <p:nvPr/>
        </p:nvSpPr>
        <p:spPr bwMode="auto">
          <a:xfrm>
            <a:off x="0" y="-28575"/>
            <a:ext cx="9144000" cy="765175"/>
          </a:xfrm>
          <a:prstGeom prst="rect">
            <a:avLst/>
          </a:prstGeom>
          <a:noFill/>
          <a:ln w="9525">
            <a:noFill/>
            <a:miter lim="800000"/>
            <a:headEnd/>
            <a:tailEnd/>
          </a:ln>
          <a:effectLst/>
        </p:spPr>
        <p:txBody>
          <a:bodyPr>
            <a:spAutoFit/>
          </a:bodyPr>
          <a:lstStyle/>
          <a:p>
            <a:pPr algn="just">
              <a:spcBef>
                <a:spcPct val="50000"/>
              </a:spcBef>
            </a:pPr>
            <a:r>
              <a:rPr lang="en-US" sz="1100">
                <a:latin typeface="Franklin Gothic Demi" pitchFamily="34" charset="0"/>
              </a:rPr>
              <a:t>Wolfe plans an amphibious assault against Montcalm’s base at Beauport using his elite stormtroopers, the Louisbourg Grenadiers, in the first wave. The landing is a fiasco however; the first wave rushes the French positions before allowing the belated second wave to land when its transports ground awkwardly. The French simply abandon the redoubt and take to the cliffs where they rain down a deadly fire on the British attackers. Luckily for Wolfe, rainfall dampens all musket powder, ending the slaughter.</a:t>
            </a:r>
          </a:p>
        </p:txBody>
      </p:sp>
      <p:sp>
        <p:nvSpPr>
          <p:cNvPr id="2119" name="Text Box 71"/>
          <p:cNvSpPr txBox="1">
            <a:spLocks noChangeArrowheads="1"/>
          </p:cNvSpPr>
          <p:nvPr/>
        </p:nvSpPr>
        <p:spPr bwMode="auto">
          <a:xfrm>
            <a:off x="0" y="0"/>
            <a:ext cx="9144000" cy="687388"/>
          </a:xfrm>
          <a:prstGeom prst="rect">
            <a:avLst/>
          </a:prstGeom>
          <a:noFill/>
          <a:ln w="9525">
            <a:noFill/>
            <a:miter lim="800000"/>
            <a:headEnd/>
            <a:tailEnd/>
          </a:ln>
          <a:effectLst/>
        </p:spPr>
        <p:txBody>
          <a:bodyPr>
            <a:spAutoFit/>
          </a:bodyPr>
          <a:lstStyle/>
          <a:p>
            <a:pPr algn="just">
              <a:spcBef>
                <a:spcPct val="50000"/>
              </a:spcBef>
            </a:pPr>
            <a:r>
              <a:rPr lang="en-US" sz="1300">
                <a:latin typeface="Franklin Gothic Demi" pitchFamily="34" charset="0"/>
              </a:rPr>
              <a:t>During the night of September 12/13, Wolfe sends 1,200 infantry in a feint against Beauport while the main force of 3,600 travels virtually undetected towards Anse de Foulon. Montcalm is fooled by the shouts and gunfire at Beauport as the British scale the heights of Anse de Foulon, scattering the understrength, sleeping French sentries.</a:t>
            </a:r>
          </a:p>
        </p:txBody>
      </p:sp>
      <p:sp>
        <p:nvSpPr>
          <p:cNvPr id="2124" name="Rectangle 76"/>
          <p:cNvSpPr>
            <a:spLocks noChangeArrowheads="1"/>
          </p:cNvSpPr>
          <p:nvPr/>
        </p:nvSpPr>
        <p:spPr bwMode="auto">
          <a:xfrm>
            <a:off x="0" y="681038"/>
            <a:ext cx="9144000" cy="6176962"/>
          </a:xfrm>
          <a:prstGeom prst="rect">
            <a:avLst/>
          </a:prstGeom>
          <a:solidFill>
            <a:schemeClr val="tx1">
              <a:alpha val="70000"/>
            </a:schemeClr>
          </a:solidFill>
          <a:ln w="9525">
            <a:solidFill>
              <a:schemeClr val="tx1"/>
            </a:solidFill>
            <a:miter lim="800000"/>
            <a:headEnd/>
            <a:tailEnd/>
          </a:ln>
          <a:effectLst/>
        </p:spPr>
        <p:txBody>
          <a:bodyPr wrap="none" anchor="ctr"/>
          <a:lstStyle/>
          <a:p>
            <a:endParaRPr lang="en-US"/>
          </a:p>
        </p:txBody>
      </p:sp>
      <p:sp>
        <p:nvSpPr>
          <p:cNvPr id="2116" name="Rectangle 68"/>
          <p:cNvSpPr>
            <a:spLocks noChangeArrowheads="1"/>
          </p:cNvSpPr>
          <p:nvPr/>
        </p:nvSpPr>
        <p:spPr bwMode="auto">
          <a:xfrm>
            <a:off x="0" y="681038"/>
            <a:ext cx="9144000" cy="6176962"/>
          </a:xfrm>
          <a:prstGeom prst="rect">
            <a:avLst/>
          </a:prstGeom>
          <a:solidFill>
            <a:srgbClr val="000000"/>
          </a:solidFill>
          <a:ln w="9525">
            <a:solidFill>
              <a:schemeClr val="tx1"/>
            </a:solidFill>
            <a:miter lim="800000"/>
            <a:headEnd/>
            <a:tailEnd/>
          </a:ln>
          <a:effectLst/>
        </p:spPr>
        <p:txBody>
          <a:bodyPr wrap="none" anchor="ctr"/>
          <a:lstStyle/>
          <a:p>
            <a:endParaRPr lang="en-US"/>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xit" presetSubtype="26" fill="hold" grpId="1" nodeType="clickEffect">
                                  <p:stCondLst>
                                    <p:cond delay="0"/>
                                  </p:stCondLst>
                                  <p:childTnLst>
                                    <p:animEffect transition="out" filter="barn(inHorizontal)">
                                      <p:cBhvr>
                                        <p:cTn id="6" dur="1000"/>
                                        <p:tgtEl>
                                          <p:spTgt spid="2093"/>
                                        </p:tgtEl>
                                      </p:cBhvr>
                                    </p:animEffect>
                                    <p:set>
                                      <p:cBhvr>
                                        <p:cTn id="7" dur="1" fill="hold">
                                          <p:stCondLst>
                                            <p:cond delay="999"/>
                                          </p:stCondLst>
                                        </p:cTn>
                                        <p:tgtEl>
                                          <p:spTgt spid="2093"/>
                                        </p:tgtEl>
                                        <p:attrNameLst>
                                          <p:attrName>style.visibility</p:attrName>
                                        </p:attrNameLst>
                                      </p:cBhvr>
                                      <p:to>
                                        <p:strVal val="hidden"/>
                                      </p:to>
                                    </p:set>
                                  </p:childTnLst>
                                </p:cTn>
                              </p:par>
                            </p:childTnLst>
                          </p:cTn>
                        </p:par>
                        <p:par>
                          <p:cTn id="8" fill="hold">
                            <p:stCondLst>
                              <p:cond delay="1000"/>
                            </p:stCondLst>
                            <p:childTnLst>
                              <p:par>
                                <p:cTn id="9" presetID="16" presetClass="entr" presetSubtype="26" fill="hold" grpId="0" nodeType="afterEffect">
                                  <p:stCondLst>
                                    <p:cond delay="0"/>
                                  </p:stCondLst>
                                  <p:childTnLst>
                                    <p:set>
                                      <p:cBhvr>
                                        <p:cTn id="10" dur="1" fill="hold">
                                          <p:stCondLst>
                                            <p:cond delay="0"/>
                                          </p:stCondLst>
                                        </p:cTn>
                                        <p:tgtEl>
                                          <p:spTgt spid="2094"/>
                                        </p:tgtEl>
                                        <p:attrNameLst>
                                          <p:attrName>style.visibility</p:attrName>
                                        </p:attrNameLst>
                                      </p:cBhvr>
                                      <p:to>
                                        <p:strVal val="visible"/>
                                      </p:to>
                                    </p:set>
                                    <p:animEffect transition="in" filter="barn(inHorizontal)">
                                      <p:cBhvr>
                                        <p:cTn id="11" dur="1000"/>
                                        <p:tgtEl>
                                          <p:spTgt spid="2094"/>
                                        </p:tgtEl>
                                      </p:cBhvr>
                                    </p:animEffect>
                                  </p:childTnLst>
                                </p:cTn>
                              </p:par>
                            </p:childTnLst>
                          </p:cTn>
                        </p:par>
                      </p:childTnLst>
                    </p:cTn>
                  </p:par>
                  <p:par>
                    <p:cTn id="12" fill="hold">
                      <p:stCondLst>
                        <p:cond delay="indefinite"/>
                      </p:stCondLst>
                      <p:childTnLst>
                        <p:par>
                          <p:cTn id="13" fill="hold">
                            <p:stCondLst>
                              <p:cond delay="0"/>
                            </p:stCondLst>
                            <p:childTnLst>
                              <p:par>
                                <p:cTn id="14" presetID="0" presetClass="path" presetSubtype="0" accel="50000" decel="50000" fill="hold" nodeType="clickEffect">
                                  <p:stCondLst>
                                    <p:cond delay="0"/>
                                  </p:stCondLst>
                                  <p:childTnLst>
                                    <p:animMotion origin="layout" path="M 0 0 L -0.1335 0 " pathEditMode="relative" ptsTypes="AA">
                                      <p:cBhvr>
                                        <p:cTn id="15" dur="2000" fill="hold"/>
                                        <p:tgtEl>
                                          <p:spTgt spid="2074"/>
                                        </p:tgtEl>
                                        <p:attrNameLst>
                                          <p:attrName>ppt_x</p:attrName>
                                          <p:attrName>ppt_y</p:attrName>
                                        </p:attrNameLst>
                                      </p:cBhvr>
                                    </p:animMotion>
                                  </p:childTnLst>
                                </p:cTn>
                              </p:par>
                              <p:par>
                                <p:cTn id="16" presetID="0" presetClass="path" presetSubtype="0" accel="50000" decel="50000" fill="hold" nodeType="withEffect">
                                  <p:stCondLst>
                                    <p:cond delay="500"/>
                                  </p:stCondLst>
                                  <p:childTnLst>
                                    <p:animMotion origin="layout" path="M -4.44444E-6 4.07407E-6 L -0.20451 0.03078 " pathEditMode="relative" rAng="0" ptsTypes="AA">
                                      <p:cBhvr>
                                        <p:cTn id="17" dur="2000" fill="hold"/>
                                        <p:tgtEl>
                                          <p:spTgt spid="2073"/>
                                        </p:tgtEl>
                                        <p:attrNameLst>
                                          <p:attrName>ppt_x</p:attrName>
                                          <p:attrName>ppt_y</p:attrName>
                                        </p:attrNameLst>
                                      </p:cBhvr>
                                      <p:rCtr x="-102" y="15"/>
                                    </p:animMotion>
                                  </p:childTnLst>
                                </p:cTn>
                              </p:par>
                              <p:par>
                                <p:cTn id="18" presetID="53" presetClass="exit" presetSubtype="0" fill="hold" nodeType="withEffect">
                                  <p:stCondLst>
                                    <p:cond delay="1000"/>
                                  </p:stCondLst>
                                  <p:childTnLst>
                                    <p:anim calcmode="lin" valueType="num">
                                      <p:cBhvr>
                                        <p:cTn id="19" dur="1000"/>
                                        <p:tgtEl>
                                          <p:spTgt spid="2074"/>
                                        </p:tgtEl>
                                        <p:attrNameLst>
                                          <p:attrName>ppt_w</p:attrName>
                                        </p:attrNameLst>
                                      </p:cBhvr>
                                      <p:tavLst>
                                        <p:tav tm="0">
                                          <p:val>
                                            <p:strVal val="ppt_w"/>
                                          </p:val>
                                        </p:tav>
                                        <p:tav tm="100000">
                                          <p:val>
                                            <p:fltVal val="0"/>
                                          </p:val>
                                        </p:tav>
                                      </p:tavLst>
                                    </p:anim>
                                    <p:anim calcmode="lin" valueType="num">
                                      <p:cBhvr>
                                        <p:cTn id="20" dur="1000"/>
                                        <p:tgtEl>
                                          <p:spTgt spid="2074"/>
                                        </p:tgtEl>
                                        <p:attrNameLst>
                                          <p:attrName>ppt_h</p:attrName>
                                        </p:attrNameLst>
                                      </p:cBhvr>
                                      <p:tavLst>
                                        <p:tav tm="0">
                                          <p:val>
                                            <p:strVal val="ppt_h"/>
                                          </p:val>
                                        </p:tav>
                                        <p:tav tm="100000">
                                          <p:val>
                                            <p:fltVal val="0"/>
                                          </p:val>
                                        </p:tav>
                                      </p:tavLst>
                                    </p:anim>
                                    <p:animEffect transition="out" filter="fade">
                                      <p:cBhvr>
                                        <p:cTn id="21" dur="1000"/>
                                        <p:tgtEl>
                                          <p:spTgt spid="2074"/>
                                        </p:tgtEl>
                                      </p:cBhvr>
                                    </p:animEffect>
                                    <p:set>
                                      <p:cBhvr>
                                        <p:cTn id="22" dur="1" fill="hold">
                                          <p:stCondLst>
                                            <p:cond delay="999"/>
                                          </p:stCondLst>
                                        </p:cTn>
                                        <p:tgtEl>
                                          <p:spTgt spid="2074"/>
                                        </p:tgtEl>
                                        <p:attrNameLst>
                                          <p:attrName>style.visibility</p:attrName>
                                        </p:attrNameLst>
                                      </p:cBhvr>
                                      <p:to>
                                        <p:strVal val="hidden"/>
                                      </p:to>
                                    </p:set>
                                  </p:childTnLst>
                                </p:cTn>
                              </p:par>
                              <p:par>
                                <p:cTn id="23" presetID="53" presetClass="exit" presetSubtype="0" fill="hold" nodeType="withEffect">
                                  <p:stCondLst>
                                    <p:cond delay="1500"/>
                                  </p:stCondLst>
                                  <p:childTnLst>
                                    <p:anim calcmode="lin" valueType="num">
                                      <p:cBhvr>
                                        <p:cTn id="24" dur="1000"/>
                                        <p:tgtEl>
                                          <p:spTgt spid="2073"/>
                                        </p:tgtEl>
                                        <p:attrNameLst>
                                          <p:attrName>ppt_w</p:attrName>
                                        </p:attrNameLst>
                                      </p:cBhvr>
                                      <p:tavLst>
                                        <p:tav tm="0">
                                          <p:val>
                                            <p:strVal val="ppt_w"/>
                                          </p:val>
                                        </p:tav>
                                        <p:tav tm="100000">
                                          <p:val>
                                            <p:fltVal val="0"/>
                                          </p:val>
                                        </p:tav>
                                      </p:tavLst>
                                    </p:anim>
                                    <p:anim calcmode="lin" valueType="num">
                                      <p:cBhvr>
                                        <p:cTn id="25" dur="1000"/>
                                        <p:tgtEl>
                                          <p:spTgt spid="2073"/>
                                        </p:tgtEl>
                                        <p:attrNameLst>
                                          <p:attrName>ppt_h</p:attrName>
                                        </p:attrNameLst>
                                      </p:cBhvr>
                                      <p:tavLst>
                                        <p:tav tm="0">
                                          <p:val>
                                            <p:strVal val="ppt_h"/>
                                          </p:val>
                                        </p:tav>
                                        <p:tav tm="100000">
                                          <p:val>
                                            <p:fltVal val="0"/>
                                          </p:val>
                                        </p:tav>
                                      </p:tavLst>
                                    </p:anim>
                                    <p:animEffect transition="out" filter="fade">
                                      <p:cBhvr>
                                        <p:cTn id="26" dur="1000"/>
                                        <p:tgtEl>
                                          <p:spTgt spid="2073"/>
                                        </p:tgtEl>
                                      </p:cBhvr>
                                    </p:animEffect>
                                    <p:set>
                                      <p:cBhvr>
                                        <p:cTn id="27" dur="1" fill="hold">
                                          <p:stCondLst>
                                            <p:cond delay="999"/>
                                          </p:stCondLst>
                                        </p:cTn>
                                        <p:tgtEl>
                                          <p:spTgt spid="2073"/>
                                        </p:tgtEl>
                                        <p:attrNameLst>
                                          <p:attrName>style.visibility</p:attrName>
                                        </p:attrNameLst>
                                      </p:cBhvr>
                                      <p:to>
                                        <p:strVal val="hidden"/>
                                      </p:to>
                                    </p:set>
                                  </p:childTnLst>
                                </p:cTn>
                              </p:par>
                            </p:childTnLst>
                          </p:cTn>
                        </p:par>
                        <p:par>
                          <p:cTn id="28" fill="hold">
                            <p:stCondLst>
                              <p:cond delay="2500"/>
                            </p:stCondLst>
                            <p:childTnLst>
                              <p:par>
                                <p:cTn id="29" presetID="0" presetClass="path" presetSubtype="0" accel="50000" decel="50000" fill="hold" nodeType="afterEffect">
                                  <p:stCondLst>
                                    <p:cond delay="0"/>
                                  </p:stCondLst>
                                  <p:childTnLst>
                                    <p:animMotion origin="layout" path="M 1.66667E-6 4.81481E-6 L -0.15521 -0.28936 " pathEditMode="relative" rAng="0" ptsTypes="AA">
                                      <p:cBhvr>
                                        <p:cTn id="30" dur="3000" fill="hold"/>
                                        <p:tgtEl>
                                          <p:spTgt spid="2092"/>
                                        </p:tgtEl>
                                        <p:attrNameLst>
                                          <p:attrName>ppt_x</p:attrName>
                                          <p:attrName>ppt_y</p:attrName>
                                        </p:attrNameLst>
                                      </p:cBhvr>
                                      <p:rCtr x="-78" y="-145"/>
                                    </p:animMotion>
                                  </p:childTnLst>
                                </p:cTn>
                              </p:par>
                            </p:childTnLst>
                          </p:cTn>
                        </p:par>
                        <p:par>
                          <p:cTn id="31" fill="hold">
                            <p:stCondLst>
                              <p:cond delay="5500"/>
                            </p:stCondLst>
                            <p:childTnLst>
                              <p:par>
                                <p:cTn id="32" presetID="53" presetClass="entr" presetSubtype="0" fill="hold" nodeType="afterEffect">
                                  <p:stCondLst>
                                    <p:cond delay="0"/>
                                  </p:stCondLst>
                                  <p:childTnLst>
                                    <p:set>
                                      <p:cBhvr>
                                        <p:cTn id="33" dur="1" fill="hold">
                                          <p:stCondLst>
                                            <p:cond delay="0"/>
                                          </p:stCondLst>
                                        </p:cTn>
                                        <p:tgtEl>
                                          <p:spTgt spid="2096"/>
                                        </p:tgtEl>
                                        <p:attrNameLst>
                                          <p:attrName>style.visibility</p:attrName>
                                        </p:attrNameLst>
                                      </p:cBhvr>
                                      <p:to>
                                        <p:strVal val="visible"/>
                                      </p:to>
                                    </p:set>
                                    <p:anim calcmode="lin" valueType="num">
                                      <p:cBhvr>
                                        <p:cTn id="34" dur="1000" fill="hold"/>
                                        <p:tgtEl>
                                          <p:spTgt spid="2096"/>
                                        </p:tgtEl>
                                        <p:attrNameLst>
                                          <p:attrName>ppt_w</p:attrName>
                                        </p:attrNameLst>
                                      </p:cBhvr>
                                      <p:tavLst>
                                        <p:tav tm="0">
                                          <p:val>
                                            <p:fltVal val="0"/>
                                          </p:val>
                                        </p:tav>
                                        <p:tav tm="100000">
                                          <p:val>
                                            <p:strVal val="#ppt_w"/>
                                          </p:val>
                                        </p:tav>
                                      </p:tavLst>
                                    </p:anim>
                                    <p:anim calcmode="lin" valueType="num">
                                      <p:cBhvr>
                                        <p:cTn id="35" dur="1000" fill="hold"/>
                                        <p:tgtEl>
                                          <p:spTgt spid="2096"/>
                                        </p:tgtEl>
                                        <p:attrNameLst>
                                          <p:attrName>ppt_h</p:attrName>
                                        </p:attrNameLst>
                                      </p:cBhvr>
                                      <p:tavLst>
                                        <p:tav tm="0">
                                          <p:val>
                                            <p:fltVal val="0"/>
                                          </p:val>
                                        </p:tav>
                                        <p:tav tm="100000">
                                          <p:val>
                                            <p:strVal val="#ppt_h"/>
                                          </p:val>
                                        </p:tav>
                                      </p:tavLst>
                                    </p:anim>
                                    <p:animEffect transition="in" filter="fade">
                                      <p:cBhvr>
                                        <p:cTn id="36" dur="1000"/>
                                        <p:tgtEl>
                                          <p:spTgt spid="2096"/>
                                        </p:tgtEl>
                                      </p:cBhvr>
                                    </p:animEffect>
                                  </p:childTnLst>
                                </p:cTn>
                              </p:par>
                              <p:par>
                                <p:cTn id="37" presetID="0" presetClass="path" presetSubtype="0" accel="50000" decel="50000" fill="hold" nodeType="withEffect">
                                  <p:stCondLst>
                                    <p:cond delay="0"/>
                                  </p:stCondLst>
                                  <p:childTnLst>
                                    <p:animMotion origin="layout" path="M 3.33333E-6 -5.18519E-6 L 3.33333E-6 -0.0669 " pathEditMode="relative" ptsTypes="AA">
                                      <p:cBhvr>
                                        <p:cTn id="38" dur="1000" fill="hold"/>
                                        <p:tgtEl>
                                          <p:spTgt spid="2096"/>
                                        </p:tgtEl>
                                        <p:attrNameLst>
                                          <p:attrName>ppt_x</p:attrName>
                                          <p:attrName>ppt_y</p:attrName>
                                        </p:attrNameLst>
                                      </p:cBhvr>
                                    </p:animMotion>
                                  </p:childTnLst>
                                </p:cTn>
                              </p:par>
                              <p:par>
                                <p:cTn id="39" presetID="0" presetClass="path" presetSubtype="0" accel="50000" decel="50000" fill="hold" nodeType="withEffect">
                                  <p:stCondLst>
                                    <p:cond delay="500"/>
                                  </p:stCondLst>
                                  <p:childTnLst>
                                    <p:animMotion origin="layout" path="M 3.61111E-6 -4.44444E-6 L 0.02934 -0.00231 " pathEditMode="relative" rAng="0" ptsTypes="AA">
                                      <p:cBhvr>
                                        <p:cTn id="40" dur="1000" fill="hold"/>
                                        <p:tgtEl>
                                          <p:spTgt spid="2081"/>
                                        </p:tgtEl>
                                        <p:attrNameLst>
                                          <p:attrName>ppt_x</p:attrName>
                                          <p:attrName>ppt_y</p:attrName>
                                        </p:attrNameLst>
                                      </p:cBhvr>
                                      <p:rCtr x="15" y="-1"/>
                                    </p:animMotion>
                                  </p:childTnLst>
                                </p:cTn>
                              </p:par>
                              <p:par>
                                <p:cTn id="41" presetID="0" presetClass="path" presetSubtype="0" accel="50000" decel="50000" fill="hold" nodeType="withEffect">
                                  <p:stCondLst>
                                    <p:cond delay="500"/>
                                  </p:stCondLst>
                                  <p:childTnLst>
                                    <p:animMotion origin="layout" path="M -3.61111E-6 3.7037E-7 L -0.0335 3.7037E-7 " pathEditMode="relative" rAng="0" ptsTypes="AA">
                                      <p:cBhvr>
                                        <p:cTn id="42" dur="1000" fill="hold"/>
                                        <p:tgtEl>
                                          <p:spTgt spid="2080"/>
                                        </p:tgtEl>
                                        <p:attrNameLst>
                                          <p:attrName>ppt_x</p:attrName>
                                          <p:attrName>ppt_y</p:attrName>
                                        </p:attrNameLst>
                                      </p:cBhvr>
                                      <p:rCtr x="-17" y="0"/>
                                    </p:animMotion>
                                  </p:childTnLst>
                                </p:cTn>
                              </p:par>
                              <p:par>
                                <p:cTn id="43" presetID="26" presetClass="emph" presetSubtype="0" fill="hold" nodeType="withEffect">
                                  <p:stCondLst>
                                    <p:cond delay="1500"/>
                                  </p:stCondLst>
                                  <p:childTnLst>
                                    <p:animEffect transition="out" filter="fade">
                                      <p:cBhvr>
                                        <p:cTn id="44" dur="1000" tmFilter="0, 0; .2, .5; .8, .5; 1, 0"/>
                                        <p:tgtEl>
                                          <p:spTgt spid="2096"/>
                                        </p:tgtEl>
                                      </p:cBhvr>
                                    </p:animEffect>
                                    <p:animScale>
                                      <p:cBhvr>
                                        <p:cTn id="45" dur="500" autoRev="1" fill="hold"/>
                                        <p:tgtEl>
                                          <p:spTgt spid="2096"/>
                                        </p:tgtEl>
                                      </p:cBhvr>
                                      <p:by x="105000" y="105000"/>
                                    </p:animScale>
                                  </p:childTnLst>
                                </p:cTn>
                              </p:par>
                              <p:par>
                                <p:cTn id="46" presetID="53" presetClass="entr" presetSubtype="0" fill="hold" nodeType="withEffect">
                                  <p:stCondLst>
                                    <p:cond delay="2000"/>
                                  </p:stCondLst>
                                  <p:childTnLst>
                                    <p:set>
                                      <p:cBhvr>
                                        <p:cTn id="47" dur="1" fill="hold">
                                          <p:stCondLst>
                                            <p:cond delay="0"/>
                                          </p:stCondLst>
                                        </p:cTn>
                                        <p:tgtEl>
                                          <p:spTgt spid="2095"/>
                                        </p:tgtEl>
                                        <p:attrNameLst>
                                          <p:attrName>style.visibility</p:attrName>
                                        </p:attrNameLst>
                                      </p:cBhvr>
                                      <p:to>
                                        <p:strVal val="visible"/>
                                      </p:to>
                                    </p:set>
                                    <p:anim calcmode="lin" valueType="num">
                                      <p:cBhvr>
                                        <p:cTn id="48" dur="1000" fill="hold"/>
                                        <p:tgtEl>
                                          <p:spTgt spid="2095"/>
                                        </p:tgtEl>
                                        <p:attrNameLst>
                                          <p:attrName>ppt_w</p:attrName>
                                        </p:attrNameLst>
                                      </p:cBhvr>
                                      <p:tavLst>
                                        <p:tav tm="0">
                                          <p:val>
                                            <p:fltVal val="0"/>
                                          </p:val>
                                        </p:tav>
                                        <p:tav tm="100000">
                                          <p:val>
                                            <p:strVal val="#ppt_w"/>
                                          </p:val>
                                        </p:tav>
                                      </p:tavLst>
                                    </p:anim>
                                    <p:anim calcmode="lin" valueType="num">
                                      <p:cBhvr>
                                        <p:cTn id="49" dur="1000" fill="hold"/>
                                        <p:tgtEl>
                                          <p:spTgt spid="2095"/>
                                        </p:tgtEl>
                                        <p:attrNameLst>
                                          <p:attrName>ppt_h</p:attrName>
                                        </p:attrNameLst>
                                      </p:cBhvr>
                                      <p:tavLst>
                                        <p:tav tm="0">
                                          <p:val>
                                            <p:fltVal val="0"/>
                                          </p:val>
                                        </p:tav>
                                        <p:tav tm="100000">
                                          <p:val>
                                            <p:strVal val="#ppt_h"/>
                                          </p:val>
                                        </p:tav>
                                      </p:tavLst>
                                    </p:anim>
                                    <p:animEffect transition="in" filter="fade">
                                      <p:cBhvr>
                                        <p:cTn id="50" dur="1000"/>
                                        <p:tgtEl>
                                          <p:spTgt spid="2095"/>
                                        </p:tgtEl>
                                      </p:cBhvr>
                                    </p:animEffect>
                                  </p:childTnLst>
                                </p:cTn>
                              </p:par>
                              <p:par>
                                <p:cTn id="51" presetID="0" presetClass="path" presetSubtype="0" accel="50000" decel="50000" fill="hold" nodeType="withEffect">
                                  <p:stCondLst>
                                    <p:cond delay="2000"/>
                                  </p:stCondLst>
                                  <p:childTnLst>
                                    <p:animMotion origin="layout" path="M -3.33333E-6 -2.96296E-6 L 0.02934 -0.08055 " pathEditMode="relative" rAng="0" ptsTypes="AA">
                                      <p:cBhvr>
                                        <p:cTn id="52" dur="1000" fill="hold"/>
                                        <p:tgtEl>
                                          <p:spTgt spid="2095"/>
                                        </p:tgtEl>
                                        <p:attrNameLst>
                                          <p:attrName>ppt_x</p:attrName>
                                          <p:attrName>ppt_y</p:attrName>
                                        </p:attrNameLst>
                                      </p:cBhvr>
                                      <p:rCtr x="15" y="-40"/>
                                    </p:animMotion>
                                  </p:childTnLst>
                                </p:cTn>
                              </p:par>
                              <p:par>
                                <p:cTn id="53" presetID="8" presetClass="emph" presetSubtype="0" fill="hold" nodeType="withEffect">
                                  <p:stCondLst>
                                    <p:cond delay="2500"/>
                                  </p:stCondLst>
                                  <p:childTnLst>
                                    <p:animRot by="3600000">
                                      <p:cBhvr>
                                        <p:cTn id="54" dur="1000" fill="hold"/>
                                        <p:tgtEl>
                                          <p:spTgt spid="2079"/>
                                        </p:tgtEl>
                                        <p:attrNameLst>
                                          <p:attrName>r</p:attrName>
                                        </p:attrNameLst>
                                      </p:cBhvr>
                                    </p:animRot>
                                  </p:childTnLst>
                                </p:cTn>
                              </p:par>
                              <p:par>
                                <p:cTn id="55" presetID="0" presetClass="path" presetSubtype="0" accel="50000" decel="50000" fill="hold" nodeType="withEffect">
                                  <p:stCondLst>
                                    <p:cond delay="2500"/>
                                  </p:stCondLst>
                                  <p:childTnLst>
                                    <p:animMotion origin="layout" path="M 2.77778E-6 4.81481E-6 L -0.04184 -0.01112 " pathEditMode="relative" rAng="0" ptsTypes="AA">
                                      <p:cBhvr>
                                        <p:cTn id="56" dur="1000" fill="hold"/>
                                        <p:tgtEl>
                                          <p:spTgt spid="2079"/>
                                        </p:tgtEl>
                                        <p:attrNameLst>
                                          <p:attrName>ppt_x</p:attrName>
                                          <p:attrName>ppt_y</p:attrName>
                                        </p:attrNameLst>
                                      </p:cBhvr>
                                      <p:rCtr x="-21" y="-6"/>
                                    </p:animMotion>
                                  </p:childTnLst>
                                </p:cTn>
                              </p:par>
                              <p:par>
                                <p:cTn id="57" presetID="26" presetClass="emph" presetSubtype="0" repeatCount="2000" fill="hold" nodeType="withEffect">
                                  <p:stCondLst>
                                    <p:cond delay="3500"/>
                                  </p:stCondLst>
                                  <p:childTnLst>
                                    <p:animEffect transition="out" filter="fade">
                                      <p:cBhvr>
                                        <p:cTn id="58" dur="1000" tmFilter="0, 0; .2, .5; .8, .5; 1, 0"/>
                                        <p:tgtEl>
                                          <p:spTgt spid="2095"/>
                                        </p:tgtEl>
                                      </p:cBhvr>
                                    </p:animEffect>
                                    <p:animScale>
                                      <p:cBhvr>
                                        <p:cTn id="59" dur="500" autoRev="1" fill="hold"/>
                                        <p:tgtEl>
                                          <p:spTgt spid="2095"/>
                                        </p:tgtEl>
                                      </p:cBhvr>
                                      <p:by x="105000" y="105000"/>
                                    </p:animScale>
                                  </p:childTnLst>
                                </p:cTn>
                              </p:par>
                              <p:par>
                                <p:cTn id="60" presetID="26" presetClass="emph" presetSubtype="0" repeatCount="2000" fill="hold" nodeType="withEffect">
                                  <p:stCondLst>
                                    <p:cond delay="4000"/>
                                  </p:stCondLst>
                                  <p:childTnLst>
                                    <p:animEffect transition="out" filter="fade">
                                      <p:cBhvr>
                                        <p:cTn id="61" dur="1000" tmFilter="0, 0; .2, .5; .8, .5; 1, 0"/>
                                        <p:tgtEl>
                                          <p:spTgt spid="2096"/>
                                        </p:tgtEl>
                                      </p:cBhvr>
                                    </p:animEffect>
                                    <p:animScale>
                                      <p:cBhvr>
                                        <p:cTn id="62" dur="500" autoRev="1" fill="hold"/>
                                        <p:tgtEl>
                                          <p:spTgt spid="2096"/>
                                        </p:tgtEl>
                                      </p:cBhvr>
                                      <p:by x="105000" y="105000"/>
                                    </p:animScale>
                                  </p:childTnLst>
                                </p:cTn>
                              </p:par>
                              <p:par>
                                <p:cTn id="63" presetID="1" presetClass="entr" presetSubtype="0" fill="hold" grpId="0" nodeType="withEffect">
                                  <p:stCondLst>
                                    <p:cond delay="5500"/>
                                  </p:stCondLst>
                                  <p:childTnLst>
                                    <p:set>
                                      <p:cBhvr>
                                        <p:cTn id="64" dur="1" fill="hold">
                                          <p:stCondLst>
                                            <p:cond delay="0"/>
                                          </p:stCondLst>
                                        </p:cTn>
                                        <p:tgtEl>
                                          <p:spTgt spid="2158"/>
                                        </p:tgtEl>
                                        <p:attrNameLst>
                                          <p:attrName>style.visibility</p:attrName>
                                        </p:attrNameLst>
                                      </p:cBhvr>
                                      <p:to>
                                        <p:strVal val="visible"/>
                                      </p:to>
                                    </p:set>
                                  </p:childTnLst>
                                </p:cTn>
                              </p:par>
                              <p:par>
                                <p:cTn id="65" presetID="42" presetClass="exit" presetSubtype="0" repeatCount="2000" fill="hold" grpId="1" nodeType="withEffect">
                                  <p:stCondLst>
                                    <p:cond delay="5500"/>
                                  </p:stCondLst>
                                  <p:childTnLst>
                                    <p:animEffect transition="out" filter="fade">
                                      <p:cBhvr>
                                        <p:cTn id="66" dur="800"/>
                                        <p:tgtEl>
                                          <p:spTgt spid="2158"/>
                                        </p:tgtEl>
                                      </p:cBhvr>
                                    </p:animEffect>
                                    <p:anim calcmode="lin" valueType="num">
                                      <p:cBhvr>
                                        <p:cTn id="67" dur="800"/>
                                        <p:tgtEl>
                                          <p:spTgt spid="2158"/>
                                        </p:tgtEl>
                                        <p:attrNameLst>
                                          <p:attrName>ppt_x</p:attrName>
                                        </p:attrNameLst>
                                      </p:cBhvr>
                                      <p:tavLst>
                                        <p:tav tm="0">
                                          <p:val>
                                            <p:strVal val="ppt_x"/>
                                          </p:val>
                                        </p:tav>
                                        <p:tav tm="100000">
                                          <p:val>
                                            <p:strVal val="ppt_x"/>
                                          </p:val>
                                        </p:tav>
                                      </p:tavLst>
                                    </p:anim>
                                    <p:anim calcmode="lin" valueType="num">
                                      <p:cBhvr>
                                        <p:cTn id="68" dur="800"/>
                                        <p:tgtEl>
                                          <p:spTgt spid="2158"/>
                                        </p:tgtEl>
                                        <p:attrNameLst>
                                          <p:attrName>ppt_y</p:attrName>
                                        </p:attrNameLst>
                                      </p:cBhvr>
                                      <p:tavLst>
                                        <p:tav tm="0">
                                          <p:val>
                                            <p:strVal val="ppt_y"/>
                                          </p:val>
                                        </p:tav>
                                        <p:tav tm="100000">
                                          <p:val>
                                            <p:strVal val="ppt_y+.1"/>
                                          </p:val>
                                        </p:tav>
                                      </p:tavLst>
                                    </p:anim>
                                    <p:set>
                                      <p:cBhvr>
                                        <p:cTn id="69" dur="1" fill="hold">
                                          <p:stCondLst>
                                            <p:cond delay="799"/>
                                          </p:stCondLst>
                                        </p:cTn>
                                        <p:tgtEl>
                                          <p:spTgt spid="2158"/>
                                        </p:tgtEl>
                                        <p:attrNameLst>
                                          <p:attrName>style.visibility</p:attrName>
                                        </p:attrNameLst>
                                      </p:cBhvr>
                                      <p:to>
                                        <p:strVal val="hidden"/>
                                      </p:to>
                                    </p:set>
                                  </p:childTnLst>
                                </p:cTn>
                              </p:par>
                              <p:par>
                                <p:cTn id="70" presetID="1" presetClass="entr" presetSubtype="0" fill="hold" grpId="0" nodeType="withEffect">
                                  <p:stCondLst>
                                    <p:cond delay="5500"/>
                                  </p:stCondLst>
                                  <p:childTnLst>
                                    <p:set>
                                      <p:cBhvr>
                                        <p:cTn id="71" dur="1" fill="hold">
                                          <p:stCondLst>
                                            <p:cond delay="0"/>
                                          </p:stCondLst>
                                        </p:cTn>
                                        <p:tgtEl>
                                          <p:spTgt spid="2159"/>
                                        </p:tgtEl>
                                        <p:attrNameLst>
                                          <p:attrName>style.visibility</p:attrName>
                                        </p:attrNameLst>
                                      </p:cBhvr>
                                      <p:to>
                                        <p:strVal val="visible"/>
                                      </p:to>
                                    </p:set>
                                  </p:childTnLst>
                                </p:cTn>
                              </p:par>
                              <p:par>
                                <p:cTn id="72" presetID="42" presetClass="exit" presetSubtype="0" repeatCount="2000" fill="hold" grpId="1" nodeType="withEffect">
                                  <p:stCondLst>
                                    <p:cond delay="5500"/>
                                  </p:stCondLst>
                                  <p:childTnLst>
                                    <p:animEffect transition="out" filter="fade">
                                      <p:cBhvr>
                                        <p:cTn id="73" dur="800"/>
                                        <p:tgtEl>
                                          <p:spTgt spid="2159"/>
                                        </p:tgtEl>
                                      </p:cBhvr>
                                    </p:animEffect>
                                    <p:anim calcmode="lin" valueType="num">
                                      <p:cBhvr>
                                        <p:cTn id="74" dur="800"/>
                                        <p:tgtEl>
                                          <p:spTgt spid="2159"/>
                                        </p:tgtEl>
                                        <p:attrNameLst>
                                          <p:attrName>ppt_x</p:attrName>
                                        </p:attrNameLst>
                                      </p:cBhvr>
                                      <p:tavLst>
                                        <p:tav tm="0">
                                          <p:val>
                                            <p:strVal val="ppt_x"/>
                                          </p:val>
                                        </p:tav>
                                        <p:tav tm="100000">
                                          <p:val>
                                            <p:strVal val="ppt_x"/>
                                          </p:val>
                                        </p:tav>
                                      </p:tavLst>
                                    </p:anim>
                                    <p:anim calcmode="lin" valueType="num">
                                      <p:cBhvr>
                                        <p:cTn id="75" dur="800"/>
                                        <p:tgtEl>
                                          <p:spTgt spid="2159"/>
                                        </p:tgtEl>
                                        <p:attrNameLst>
                                          <p:attrName>ppt_y</p:attrName>
                                        </p:attrNameLst>
                                      </p:cBhvr>
                                      <p:tavLst>
                                        <p:tav tm="0">
                                          <p:val>
                                            <p:strVal val="ppt_y"/>
                                          </p:val>
                                        </p:tav>
                                        <p:tav tm="100000">
                                          <p:val>
                                            <p:strVal val="ppt_y+.1"/>
                                          </p:val>
                                        </p:tav>
                                      </p:tavLst>
                                    </p:anim>
                                    <p:set>
                                      <p:cBhvr>
                                        <p:cTn id="76" dur="1" fill="hold">
                                          <p:stCondLst>
                                            <p:cond delay="799"/>
                                          </p:stCondLst>
                                        </p:cTn>
                                        <p:tgtEl>
                                          <p:spTgt spid="2159"/>
                                        </p:tgtEl>
                                        <p:attrNameLst>
                                          <p:attrName>style.visibility</p:attrName>
                                        </p:attrNameLst>
                                      </p:cBhvr>
                                      <p:to>
                                        <p:strVal val="hidden"/>
                                      </p:to>
                                    </p:set>
                                  </p:childTnLst>
                                </p:cTn>
                              </p:par>
                            </p:childTnLst>
                          </p:cTn>
                        </p:par>
                        <p:par>
                          <p:cTn id="77" fill="hold">
                            <p:stCondLst>
                              <p:cond delay="12600"/>
                            </p:stCondLst>
                            <p:childTnLst>
                              <p:par>
                                <p:cTn id="78" presetID="10" presetClass="entr" presetSubtype="0" fill="hold" grpId="0" nodeType="afterEffect">
                                  <p:stCondLst>
                                    <p:cond delay="1000"/>
                                  </p:stCondLst>
                                  <p:childTnLst>
                                    <p:set>
                                      <p:cBhvr>
                                        <p:cTn id="79" dur="1" fill="hold">
                                          <p:stCondLst>
                                            <p:cond delay="0"/>
                                          </p:stCondLst>
                                        </p:cTn>
                                        <p:tgtEl>
                                          <p:spTgt spid="2097"/>
                                        </p:tgtEl>
                                        <p:attrNameLst>
                                          <p:attrName>style.visibility</p:attrName>
                                        </p:attrNameLst>
                                      </p:cBhvr>
                                      <p:to>
                                        <p:strVal val="visible"/>
                                      </p:to>
                                    </p:set>
                                    <p:animEffect transition="in" filter="fade">
                                      <p:cBhvr>
                                        <p:cTn id="80" dur="2000"/>
                                        <p:tgtEl>
                                          <p:spTgt spid="2097"/>
                                        </p:tgtEl>
                                      </p:cBhvr>
                                    </p:animEffect>
                                  </p:childTnLst>
                                </p:cTn>
                              </p:par>
                              <p:par>
                                <p:cTn id="81" presetID="10" presetClass="entr" presetSubtype="0" fill="hold" grpId="0" nodeType="withEffect">
                                  <p:stCondLst>
                                    <p:cond delay="1000"/>
                                  </p:stCondLst>
                                  <p:childTnLst>
                                    <p:set>
                                      <p:cBhvr>
                                        <p:cTn id="82" dur="1" fill="hold">
                                          <p:stCondLst>
                                            <p:cond delay="0"/>
                                          </p:stCondLst>
                                        </p:cTn>
                                        <p:tgtEl>
                                          <p:spTgt spid="2099"/>
                                        </p:tgtEl>
                                        <p:attrNameLst>
                                          <p:attrName>style.visibility</p:attrName>
                                        </p:attrNameLst>
                                      </p:cBhvr>
                                      <p:to>
                                        <p:strVal val="visible"/>
                                      </p:to>
                                    </p:set>
                                    <p:animEffect transition="in" filter="fade">
                                      <p:cBhvr>
                                        <p:cTn id="83" dur="2000"/>
                                        <p:tgtEl>
                                          <p:spTgt spid="2099"/>
                                        </p:tgtEl>
                                      </p:cBhvr>
                                    </p:animEffect>
                                  </p:childTnLst>
                                </p:cTn>
                              </p:par>
                            </p:childTnLst>
                          </p:cTn>
                        </p:par>
                      </p:childTnLst>
                    </p:cTn>
                  </p:par>
                  <p:par>
                    <p:cTn id="84" fill="hold">
                      <p:stCondLst>
                        <p:cond delay="indefinite"/>
                      </p:stCondLst>
                      <p:childTnLst>
                        <p:par>
                          <p:cTn id="85" fill="hold">
                            <p:stCondLst>
                              <p:cond delay="0"/>
                            </p:stCondLst>
                            <p:childTnLst>
                              <p:par>
                                <p:cTn id="86" presetID="16" presetClass="exit" presetSubtype="26" fill="hold" grpId="1" nodeType="clickEffect">
                                  <p:stCondLst>
                                    <p:cond delay="0"/>
                                  </p:stCondLst>
                                  <p:childTnLst>
                                    <p:animEffect transition="out" filter="barn(inHorizontal)">
                                      <p:cBhvr>
                                        <p:cTn id="87" dur="1000"/>
                                        <p:tgtEl>
                                          <p:spTgt spid="2094"/>
                                        </p:tgtEl>
                                      </p:cBhvr>
                                    </p:animEffect>
                                    <p:set>
                                      <p:cBhvr>
                                        <p:cTn id="88" dur="1" fill="hold">
                                          <p:stCondLst>
                                            <p:cond delay="999"/>
                                          </p:stCondLst>
                                        </p:cTn>
                                        <p:tgtEl>
                                          <p:spTgt spid="2094"/>
                                        </p:tgtEl>
                                        <p:attrNameLst>
                                          <p:attrName>style.visibility</p:attrName>
                                        </p:attrNameLst>
                                      </p:cBhvr>
                                      <p:to>
                                        <p:strVal val="hidden"/>
                                      </p:to>
                                    </p:set>
                                  </p:childTnLst>
                                </p:cTn>
                              </p:par>
                              <p:par>
                                <p:cTn id="89" presetID="10" presetClass="exit" presetSubtype="0" fill="hold" grpId="1" nodeType="withEffect">
                                  <p:stCondLst>
                                    <p:cond delay="0"/>
                                  </p:stCondLst>
                                  <p:childTnLst>
                                    <p:animEffect transition="out" filter="fade">
                                      <p:cBhvr>
                                        <p:cTn id="90" dur="2000"/>
                                        <p:tgtEl>
                                          <p:spTgt spid="2097"/>
                                        </p:tgtEl>
                                      </p:cBhvr>
                                    </p:animEffect>
                                    <p:set>
                                      <p:cBhvr>
                                        <p:cTn id="91" dur="1" fill="hold">
                                          <p:stCondLst>
                                            <p:cond delay="1999"/>
                                          </p:stCondLst>
                                        </p:cTn>
                                        <p:tgtEl>
                                          <p:spTgt spid="2097"/>
                                        </p:tgtEl>
                                        <p:attrNameLst>
                                          <p:attrName>style.visibility</p:attrName>
                                        </p:attrNameLst>
                                      </p:cBhvr>
                                      <p:to>
                                        <p:strVal val="hidden"/>
                                      </p:to>
                                    </p:set>
                                  </p:childTnLst>
                                </p:cTn>
                              </p:par>
                              <p:par>
                                <p:cTn id="92" presetID="10" presetClass="exit" presetSubtype="0" fill="hold" grpId="1" nodeType="withEffect">
                                  <p:stCondLst>
                                    <p:cond delay="0"/>
                                  </p:stCondLst>
                                  <p:childTnLst>
                                    <p:animEffect transition="out" filter="fade">
                                      <p:cBhvr>
                                        <p:cTn id="93" dur="2000"/>
                                        <p:tgtEl>
                                          <p:spTgt spid="2099"/>
                                        </p:tgtEl>
                                      </p:cBhvr>
                                    </p:animEffect>
                                    <p:set>
                                      <p:cBhvr>
                                        <p:cTn id="94" dur="1" fill="hold">
                                          <p:stCondLst>
                                            <p:cond delay="1999"/>
                                          </p:stCondLst>
                                        </p:cTn>
                                        <p:tgtEl>
                                          <p:spTgt spid="2099"/>
                                        </p:tgtEl>
                                        <p:attrNameLst>
                                          <p:attrName>style.visibility</p:attrName>
                                        </p:attrNameLst>
                                      </p:cBhvr>
                                      <p:to>
                                        <p:strVal val="hidden"/>
                                      </p:to>
                                    </p:set>
                                  </p:childTnLst>
                                </p:cTn>
                              </p:par>
                            </p:childTnLst>
                          </p:cTn>
                        </p:par>
                        <p:par>
                          <p:cTn id="95" fill="hold">
                            <p:stCondLst>
                              <p:cond delay="2000"/>
                            </p:stCondLst>
                            <p:childTnLst>
                              <p:par>
                                <p:cTn id="96" presetID="16" presetClass="entr" presetSubtype="26" fill="hold" grpId="0" nodeType="afterEffect">
                                  <p:stCondLst>
                                    <p:cond delay="0"/>
                                  </p:stCondLst>
                                  <p:childTnLst>
                                    <p:set>
                                      <p:cBhvr>
                                        <p:cTn id="97" dur="1" fill="hold">
                                          <p:stCondLst>
                                            <p:cond delay="0"/>
                                          </p:stCondLst>
                                        </p:cTn>
                                        <p:tgtEl>
                                          <p:spTgt spid="2098"/>
                                        </p:tgtEl>
                                        <p:attrNameLst>
                                          <p:attrName>style.visibility</p:attrName>
                                        </p:attrNameLst>
                                      </p:cBhvr>
                                      <p:to>
                                        <p:strVal val="visible"/>
                                      </p:to>
                                    </p:set>
                                    <p:animEffect transition="in" filter="barn(inHorizontal)">
                                      <p:cBhvr>
                                        <p:cTn id="98" dur="1000"/>
                                        <p:tgtEl>
                                          <p:spTgt spid="2098"/>
                                        </p:tgtEl>
                                      </p:cBhvr>
                                    </p:animEffect>
                                  </p:childTnLst>
                                </p:cTn>
                              </p:par>
                            </p:childTnLst>
                          </p:cTn>
                        </p:par>
                      </p:childTnLst>
                    </p:cTn>
                  </p:par>
                  <p:par>
                    <p:cTn id="99" fill="hold">
                      <p:stCondLst>
                        <p:cond delay="indefinite"/>
                      </p:stCondLst>
                      <p:childTnLst>
                        <p:par>
                          <p:cTn id="100" fill="hold">
                            <p:stCondLst>
                              <p:cond delay="0"/>
                            </p:stCondLst>
                            <p:childTnLst>
                              <p:par>
                                <p:cTn id="101" presetID="53" presetClass="exit" presetSubtype="0" fill="hold" nodeType="clickEffect">
                                  <p:stCondLst>
                                    <p:cond delay="0"/>
                                  </p:stCondLst>
                                  <p:childTnLst>
                                    <p:anim calcmode="lin" valueType="num">
                                      <p:cBhvr>
                                        <p:cTn id="102" dur="1000"/>
                                        <p:tgtEl>
                                          <p:spTgt spid="2095"/>
                                        </p:tgtEl>
                                        <p:attrNameLst>
                                          <p:attrName>ppt_w</p:attrName>
                                        </p:attrNameLst>
                                      </p:cBhvr>
                                      <p:tavLst>
                                        <p:tav tm="0">
                                          <p:val>
                                            <p:strVal val="ppt_w"/>
                                          </p:val>
                                        </p:tav>
                                        <p:tav tm="100000">
                                          <p:val>
                                            <p:fltVal val="0"/>
                                          </p:val>
                                        </p:tav>
                                      </p:tavLst>
                                    </p:anim>
                                    <p:anim calcmode="lin" valueType="num">
                                      <p:cBhvr>
                                        <p:cTn id="103" dur="1000"/>
                                        <p:tgtEl>
                                          <p:spTgt spid="2095"/>
                                        </p:tgtEl>
                                        <p:attrNameLst>
                                          <p:attrName>ppt_h</p:attrName>
                                        </p:attrNameLst>
                                      </p:cBhvr>
                                      <p:tavLst>
                                        <p:tav tm="0">
                                          <p:val>
                                            <p:strVal val="ppt_h"/>
                                          </p:val>
                                        </p:tav>
                                        <p:tav tm="100000">
                                          <p:val>
                                            <p:fltVal val="0"/>
                                          </p:val>
                                        </p:tav>
                                      </p:tavLst>
                                    </p:anim>
                                    <p:animEffect transition="out" filter="fade">
                                      <p:cBhvr>
                                        <p:cTn id="104" dur="1000"/>
                                        <p:tgtEl>
                                          <p:spTgt spid="2095"/>
                                        </p:tgtEl>
                                      </p:cBhvr>
                                    </p:animEffect>
                                    <p:set>
                                      <p:cBhvr>
                                        <p:cTn id="105" dur="1" fill="hold">
                                          <p:stCondLst>
                                            <p:cond delay="999"/>
                                          </p:stCondLst>
                                        </p:cTn>
                                        <p:tgtEl>
                                          <p:spTgt spid="2095"/>
                                        </p:tgtEl>
                                        <p:attrNameLst>
                                          <p:attrName>style.visibility</p:attrName>
                                        </p:attrNameLst>
                                      </p:cBhvr>
                                      <p:to>
                                        <p:strVal val="hidden"/>
                                      </p:to>
                                    </p:set>
                                  </p:childTnLst>
                                </p:cTn>
                              </p:par>
                              <p:par>
                                <p:cTn id="106" presetID="53" presetClass="exit" presetSubtype="0" fill="hold" nodeType="withEffect">
                                  <p:stCondLst>
                                    <p:cond delay="0"/>
                                  </p:stCondLst>
                                  <p:childTnLst>
                                    <p:anim calcmode="lin" valueType="num">
                                      <p:cBhvr>
                                        <p:cTn id="107" dur="1000"/>
                                        <p:tgtEl>
                                          <p:spTgt spid="2096"/>
                                        </p:tgtEl>
                                        <p:attrNameLst>
                                          <p:attrName>ppt_w</p:attrName>
                                        </p:attrNameLst>
                                      </p:cBhvr>
                                      <p:tavLst>
                                        <p:tav tm="0">
                                          <p:val>
                                            <p:strVal val="ppt_w"/>
                                          </p:val>
                                        </p:tav>
                                        <p:tav tm="100000">
                                          <p:val>
                                            <p:fltVal val="0"/>
                                          </p:val>
                                        </p:tav>
                                      </p:tavLst>
                                    </p:anim>
                                    <p:anim calcmode="lin" valueType="num">
                                      <p:cBhvr>
                                        <p:cTn id="108" dur="1000"/>
                                        <p:tgtEl>
                                          <p:spTgt spid="2096"/>
                                        </p:tgtEl>
                                        <p:attrNameLst>
                                          <p:attrName>ppt_h</p:attrName>
                                        </p:attrNameLst>
                                      </p:cBhvr>
                                      <p:tavLst>
                                        <p:tav tm="0">
                                          <p:val>
                                            <p:strVal val="ppt_h"/>
                                          </p:val>
                                        </p:tav>
                                        <p:tav tm="100000">
                                          <p:val>
                                            <p:fltVal val="0"/>
                                          </p:val>
                                        </p:tav>
                                      </p:tavLst>
                                    </p:anim>
                                    <p:animEffect transition="out" filter="fade">
                                      <p:cBhvr>
                                        <p:cTn id="109" dur="1000"/>
                                        <p:tgtEl>
                                          <p:spTgt spid="2096"/>
                                        </p:tgtEl>
                                      </p:cBhvr>
                                    </p:animEffect>
                                    <p:set>
                                      <p:cBhvr>
                                        <p:cTn id="110" dur="1" fill="hold">
                                          <p:stCondLst>
                                            <p:cond delay="999"/>
                                          </p:stCondLst>
                                        </p:cTn>
                                        <p:tgtEl>
                                          <p:spTgt spid="2096"/>
                                        </p:tgtEl>
                                        <p:attrNameLst>
                                          <p:attrName>style.visibility</p:attrName>
                                        </p:attrNameLst>
                                      </p:cBhvr>
                                      <p:to>
                                        <p:strVal val="hidden"/>
                                      </p:to>
                                    </p:set>
                                  </p:childTnLst>
                                </p:cTn>
                              </p:par>
                              <p:par>
                                <p:cTn id="111" presetID="8" presetClass="emph" presetSubtype="0" fill="hold" nodeType="withEffect">
                                  <p:stCondLst>
                                    <p:cond delay="0"/>
                                  </p:stCondLst>
                                  <p:childTnLst>
                                    <p:animRot by="-3600000">
                                      <p:cBhvr>
                                        <p:cTn id="112" dur="1000" fill="hold"/>
                                        <p:tgtEl>
                                          <p:spTgt spid="2079"/>
                                        </p:tgtEl>
                                        <p:attrNameLst>
                                          <p:attrName>r</p:attrName>
                                        </p:attrNameLst>
                                      </p:cBhvr>
                                    </p:animRot>
                                  </p:childTnLst>
                                </p:cTn>
                              </p:par>
                              <p:par>
                                <p:cTn id="113" presetID="0" presetClass="path" presetSubtype="0" accel="50000" decel="50000" fill="hold" nodeType="withEffect">
                                  <p:stCondLst>
                                    <p:cond delay="0"/>
                                  </p:stCondLst>
                                  <p:childTnLst>
                                    <p:animMotion origin="layout" path="M 3.33333E-6 -0.0669 L -0.00417 0.00879 " pathEditMode="relative" rAng="0" ptsTypes="AA">
                                      <p:cBhvr>
                                        <p:cTn id="114" dur="1000" fill="hold"/>
                                        <p:tgtEl>
                                          <p:spTgt spid="2096"/>
                                        </p:tgtEl>
                                        <p:attrNameLst>
                                          <p:attrName>ppt_x</p:attrName>
                                          <p:attrName>ppt_y</p:attrName>
                                        </p:attrNameLst>
                                      </p:cBhvr>
                                      <p:rCtr x="-2" y="38"/>
                                    </p:animMotion>
                                  </p:childTnLst>
                                </p:cTn>
                              </p:par>
                              <p:par>
                                <p:cTn id="115" presetID="0" presetClass="path" presetSubtype="0" accel="50000" decel="50000" fill="hold" nodeType="withEffect">
                                  <p:stCondLst>
                                    <p:cond delay="0"/>
                                  </p:stCondLst>
                                  <p:childTnLst>
                                    <p:animMotion origin="layout" path="M 0.02934 -0.08055 L -0.00416 0.00857 " pathEditMode="relative" rAng="0" ptsTypes="AA">
                                      <p:cBhvr>
                                        <p:cTn id="116" dur="1000" fill="hold"/>
                                        <p:tgtEl>
                                          <p:spTgt spid="2095"/>
                                        </p:tgtEl>
                                        <p:attrNameLst>
                                          <p:attrName>ppt_x</p:attrName>
                                          <p:attrName>ppt_y</p:attrName>
                                        </p:attrNameLst>
                                      </p:cBhvr>
                                      <p:rCtr x="-17" y="44"/>
                                    </p:animMotion>
                                  </p:childTnLst>
                                </p:cTn>
                              </p:par>
                            </p:childTnLst>
                          </p:cTn>
                        </p:par>
                        <p:par>
                          <p:cTn id="117" fill="hold">
                            <p:stCondLst>
                              <p:cond delay="1000"/>
                            </p:stCondLst>
                            <p:childTnLst>
                              <p:par>
                                <p:cTn id="118" presetID="0" presetClass="path" presetSubtype="0" accel="50000" decel="50000" fill="hold" nodeType="afterEffect">
                                  <p:stCondLst>
                                    <p:cond delay="0"/>
                                  </p:stCondLst>
                                  <p:childTnLst>
                                    <p:animMotion origin="layout" path="M -0.15521 -0.28936 L -0.00504 4.81481E-6 " pathEditMode="relative" ptsTypes="AA">
                                      <p:cBhvr>
                                        <p:cTn id="119" dur="3000" fill="hold"/>
                                        <p:tgtEl>
                                          <p:spTgt spid="2092"/>
                                        </p:tgtEl>
                                        <p:attrNameLst>
                                          <p:attrName>ppt_x</p:attrName>
                                          <p:attrName>ppt_y</p:attrName>
                                        </p:attrNameLst>
                                      </p:cBhvr>
                                    </p:animMotion>
                                  </p:childTnLst>
                                </p:cTn>
                              </p:par>
                            </p:childTnLst>
                          </p:cTn>
                        </p:par>
                        <p:par>
                          <p:cTn id="120" fill="hold">
                            <p:stCondLst>
                              <p:cond delay="4000"/>
                            </p:stCondLst>
                            <p:childTnLst>
                              <p:par>
                                <p:cTn id="121" presetID="53" presetClass="entr" presetSubtype="0" fill="hold" nodeType="afterEffect">
                                  <p:stCondLst>
                                    <p:cond delay="500"/>
                                  </p:stCondLst>
                                  <p:childTnLst>
                                    <p:set>
                                      <p:cBhvr>
                                        <p:cTn id="122" dur="1" fill="hold">
                                          <p:stCondLst>
                                            <p:cond delay="0"/>
                                          </p:stCondLst>
                                        </p:cTn>
                                        <p:tgtEl>
                                          <p:spTgt spid="2074"/>
                                        </p:tgtEl>
                                        <p:attrNameLst>
                                          <p:attrName>style.visibility</p:attrName>
                                        </p:attrNameLst>
                                      </p:cBhvr>
                                      <p:to>
                                        <p:strVal val="visible"/>
                                      </p:to>
                                    </p:set>
                                    <p:anim calcmode="lin" valueType="num">
                                      <p:cBhvr>
                                        <p:cTn id="123" dur="1000" fill="hold"/>
                                        <p:tgtEl>
                                          <p:spTgt spid="2074"/>
                                        </p:tgtEl>
                                        <p:attrNameLst>
                                          <p:attrName>ppt_w</p:attrName>
                                        </p:attrNameLst>
                                      </p:cBhvr>
                                      <p:tavLst>
                                        <p:tav tm="0">
                                          <p:val>
                                            <p:fltVal val="0"/>
                                          </p:val>
                                        </p:tav>
                                        <p:tav tm="100000">
                                          <p:val>
                                            <p:strVal val="#ppt_w"/>
                                          </p:val>
                                        </p:tav>
                                      </p:tavLst>
                                    </p:anim>
                                    <p:anim calcmode="lin" valueType="num">
                                      <p:cBhvr>
                                        <p:cTn id="124" dur="1000" fill="hold"/>
                                        <p:tgtEl>
                                          <p:spTgt spid="2074"/>
                                        </p:tgtEl>
                                        <p:attrNameLst>
                                          <p:attrName>ppt_h</p:attrName>
                                        </p:attrNameLst>
                                      </p:cBhvr>
                                      <p:tavLst>
                                        <p:tav tm="0">
                                          <p:val>
                                            <p:fltVal val="0"/>
                                          </p:val>
                                        </p:tav>
                                        <p:tav tm="100000">
                                          <p:val>
                                            <p:strVal val="#ppt_h"/>
                                          </p:val>
                                        </p:tav>
                                      </p:tavLst>
                                    </p:anim>
                                    <p:animEffect transition="in" filter="fade">
                                      <p:cBhvr>
                                        <p:cTn id="125" dur="1000"/>
                                        <p:tgtEl>
                                          <p:spTgt spid="2074"/>
                                        </p:tgtEl>
                                      </p:cBhvr>
                                    </p:animEffect>
                                  </p:childTnLst>
                                </p:cTn>
                              </p:par>
                              <p:par>
                                <p:cTn id="126" presetID="53" presetClass="entr" presetSubtype="0" fill="hold" nodeType="withEffect">
                                  <p:stCondLst>
                                    <p:cond delay="0"/>
                                  </p:stCondLst>
                                  <p:childTnLst>
                                    <p:set>
                                      <p:cBhvr>
                                        <p:cTn id="127" dur="1" fill="hold">
                                          <p:stCondLst>
                                            <p:cond delay="0"/>
                                          </p:stCondLst>
                                        </p:cTn>
                                        <p:tgtEl>
                                          <p:spTgt spid="2073"/>
                                        </p:tgtEl>
                                        <p:attrNameLst>
                                          <p:attrName>style.visibility</p:attrName>
                                        </p:attrNameLst>
                                      </p:cBhvr>
                                      <p:to>
                                        <p:strVal val="visible"/>
                                      </p:to>
                                    </p:set>
                                    <p:anim calcmode="lin" valueType="num">
                                      <p:cBhvr>
                                        <p:cTn id="128" dur="1000" fill="hold"/>
                                        <p:tgtEl>
                                          <p:spTgt spid="2073"/>
                                        </p:tgtEl>
                                        <p:attrNameLst>
                                          <p:attrName>ppt_w</p:attrName>
                                        </p:attrNameLst>
                                      </p:cBhvr>
                                      <p:tavLst>
                                        <p:tav tm="0">
                                          <p:val>
                                            <p:fltVal val="0"/>
                                          </p:val>
                                        </p:tav>
                                        <p:tav tm="100000">
                                          <p:val>
                                            <p:strVal val="#ppt_w"/>
                                          </p:val>
                                        </p:tav>
                                      </p:tavLst>
                                    </p:anim>
                                    <p:anim calcmode="lin" valueType="num">
                                      <p:cBhvr>
                                        <p:cTn id="129" dur="1000" fill="hold"/>
                                        <p:tgtEl>
                                          <p:spTgt spid="2073"/>
                                        </p:tgtEl>
                                        <p:attrNameLst>
                                          <p:attrName>ppt_h</p:attrName>
                                        </p:attrNameLst>
                                      </p:cBhvr>
                                      <p:tavLst>
                                        <p:tav tm="0">
                                          <p:val>
                                            <p:fltVal val="0"/>
                                          </p:val>
                                        </p:tav>
                                        <p:tav tm="100000">
                                          <p:val>
                                            <p:strVal val="#ppt_h"/>
                                          </p:val>
                                        </p:tav>
                                      </p:tavLst>
                                    </p:anim>
                                    <p:animEffect transition="in" filter="fade">
                                      <p:cBhvr>
                                        <p:cTn id="130" dur="1000"/>
                                        <p:tgtEl>
                                          <p:spTgt spid="2073"/>
                                        </p:tgtEl>
                                      </p:cBhvr>
                                    </p:animEffect>
                                  </p:childTnLst>
                                </p:cTn>
                              </p:par>
                              <p:par>
                                <p:cTn id="131" presetID="0" presetClass="path" presetSubtype="0" accel="50000" decel="50000" fill="hold" nodeType="withEffect">
                                  <p:stCondLst>
                                    <p:cond delay="500"/>
                                  </p:stCondLst>
                                  <p:childTnLst>
                                    <p:animMotion origin="layout" path="M -0.13351 -3.7037E-6 L -0.03334 -3.7037E-6 " pathEditMode="relative" ptsTypes="AA">
                                      <p:cBhvr>
                                        <p:cTn id="132" dur="1000" fill="hold"/>
                                        <p:tgtEl>
                                          <p:spTgt spid="2074"/>
                                        </p:tgtEl>
                                        <p:attrNameLst>
                                          <p:attrName>ppt_x</p:attrName>
                                          <p:attrName>ppt_y</p:attrName>
                                        </p:attrNameLst>
                                      </p:cBhvr>
                                    </p:animMotion>
                                  </p:childTnLst>
                                </p:cTn>
                              </p:par>
                              <p:par>
                                <p:cTn id="133" presetID="0" presetClass="path" presetSubtype="0" accel="50000" decel="50000" fill="hold" nodeType="withEffect">
                                  <p:stCondLst>
                                    <p:cond delay="0"/>
                                  </p:stCondLst>
                                  <p:childTnLst>
                                    <p:animMotion origin="layout" path="M -0.20868 0.02222 L -0.02916 0.00856 " pathEditMode="relative" rAng="0" ptsTypes="AA">
                                      <p:cBhvr>
                                        <p:cTn id="134" dur="1000" fill="hold"/>
                                        <p:tgtEl>
                                          <p:spTgt spid="2073"/>
                                        </p:tgtEl>
                                        <p:attrNameLst>
                                          <p:attrName>ppt_x</p:attrName>
                                          <p:attrName>ppt_y</p:attrName>
                                        </p:attrNameLst>
                                      </p:cBhvr>
                                      <p:rCtr x="90" y="-7"/>
                                    </p:animMotion>
                                  </p:childTnLst>
                                </p:cTn>
                              </p:par>
                            </p:childTnLst>
                          </p:cTn>
                        </p:par>
                        <p:par>
                          <p:cTn id="135" fill="hold">
                            <p:stCondLst>
                              <p:cond delay="5500"/>
                            </p:stCondLst>
                            <p:childTnLst>
                              <p:par>
                                <p:cTn id="136" presetID="10" presetClass="entr" presetSubtype="0" fill="hold" grpId="0" nodeType="afterEffect">
                                  <p:stCondLst>
                                    <p:cond delay="1000"/>
                                  </p:stCondLst>
                                  <p:childTnLst>
                                    <p:set>
                                      <p:cBhvr>
                                        <p:cTn id="137" dur="1" fill="hold">
                                          <p:stCondLst>
                                            <p:cond delay="0"/>
                                          </p:stCondLst>
                                        </p:cTn>
                                        <p:tgtEl>
                                          <p:spTgt spid="2100"/>
                                        </p:tgtEl>
                                        <p:attrNameLst>
                                          <p:attrName>style.visibility</p:attrName>
                                        </p:attrNameLst>
                                      </p:cBhvr>
                                      <p:to>
                                        <p:strVal val="visible"/>
                                      </p:to>
                                    </p:set>
                                    <p:animEffect transition="in" filter="fade">
                                      <p:cBhvr>
                                        <p:cTn id="138" dur="2000"/>
                                        <p:tgtEl>
                                          <p:spTgt spid="2100"/>
                                        </p:tgtEl>
                                      </p:cBhvr>
                                    </p:animEffect>
                                  </p:childTnLst>
                                </p:cTn>
                              </p:par>
                            </p:childTnLst>
                          </p:cTn>
                        </p:par>
                      </p:childTnLst>
                    </p:cTn>
                  </p:par>
                  <p:par>
                    <p:cTn id="139" fill="hold">
                      <p:stCondLst>
                        <p:cond delay="indefinite"/>
                      </p:stCondLst>
                      <p:childTnLst>
                        <p:par>
                          <p:cTn id="140" fill="hold">
                            <p:stCondLst>
                              <p:cond delay="0"/>
                            </p:stCondLst>
                            <p:childTnLst>
                              <p:par>
                                <p:cTn id="141" presetID="16" presetClass="exit" presetSubtype="26" fill="hold" grpId="1" nodeType="clickEffect">
                                  <p:stCondLst>
                                    <p:cond delay="0"/>
                                  </p:stCondLst>
                                  <p:childTnLst>
                                    <p:animEffect transition="out" filter="barn(inHorizontal)">
                                      <p:cBhvr>
                                        <p:cTn id="142" dur="1000"/>
                                        <p:tgtEl>
                                          <p:spTgt spid="2098"/>
                                        </p:tgtEl>
                                      </p:cBhvr>
                                    </p:animEffect>
                                    <p:set>
                                      <p:cBhvr>
                                        <p:cTn id="143" dur="1" fill="hold">
                                          <p:stCondLst>
                                            <p:cond delay="999"/>
                                          </p:stCondLst>
                                        </p:cTn>
                                        <p:tgtEl>
                                          <p:spTgt spid="2098"/>
                                        </p:tgtEl>
                                        <p:attrNameLst>
                                          <p:attrName>style.visibility</p:attrName>
                                        </p:attrNameLst>
                                      </p:cBhvr>
                                      <p:to>
                                        <p:strVal val="hidden"/>
                                      </p:to>
                                    </p:set>
                                  </p:childTnLst>
                                </p:cTn>
                              </p:par>
                              <p:par>
                                <p:cTn id="144" presetID="10" presetClass="exit" presetSubtype="0" fill="hold" grpId="1" nodeType="withEffect">
                                  <p:stCondLst>
                                    <p:cond delay="0"/>
                                  </p:stCondLst>
                                  <p:childTnLst>
                                    <p:animEffect transition="out" filter="fade">
                                      <p:cBhvr>
                                        <p:cTn id="145" dur="2000"/>
                                        <p:tgtEl>
                                          <p:spTgt spid="2100"/>
                                        </p:tgtEl>
                                      </p:cBhvr>
                                    </p:animEffect>
                                    <p:set>
                                      <p:cBhvr>
                                        <p:cTn id="146" dur="1" fill="hold">
                                          <p:stCondLst>
                                            <p:cond delay="1999"/>
                                          </p:stCondLst>
                                        </p:cTn>
                                        <p:tgtEl>
                                          <p:spTgt spid="2100"/>
                                        </p:tgtEl>
                                        <p:attrNameLst>
                                          <p:attrName>style.visibility</p:attrName>
                                        </p:attrNameLst>
                                      </p:cBhvr>
                                      <p:to>
                                        <p:strVal val="hidden"/>
                                      </p:to>
                                    </p:set>
                                  </p:childTnLst>
                                </p:cTn>
                              </p:par>
                            </p:childTnLst>
                          </p:cTn>
                        </p:par>
                        <p:par>
                          <p:cTn id="147" fill="hold">
                            <p:stCondLst>
                              <p:cond delay="2000"/>
                            </p:stCondLst>
                            <p:childTnLst>
                              <p:par>
                                <p:cTn id="148" presetID="16" presetClass="entr" presetSubtype="26" fill="hold" grpId="0" nodeType="afterEffect">
                                  <p:stCondLst>
                                    <p:cond delay="0"/>
                                  </p:stCondLst>
                                  <p:childTnLst>
                                    <p:set>
                                      <p:cBhvr>
                                        <p:cTn id="149" dur="1" fill="hold">
                                          <p:stCondLst>
                                            <p:cond delay="0"/>
                                          </p:stCondLst>
                                        </p:cTn>
                                        <p:tgtEl>
                                          <p:spTgt spid="2101"/>
                                        </p:tgtEl>
                                        <p:attrNameLst>
                                          <p:attrName>style.visibility</p:attrName>
                                        </p:attrNameLst>
                                      </p:cBhvr>
                                      <p:to>
                                        <p:strVal val="visible"/>
                                      </p:to>
                                    </p:set>
                                    <p:animEffect transition="in" filter="barn(inHorizontal)">
                                      <p:cBhvr>
                                        <p:cTn id="150" dur="1000"/>
                                        <p:tgtEl>
                                          <p:spTgt spid="2101"/>
                                        </p:tgtEl>
                                      </p:cBhvr>
                                    </p:animEffect>
                                  </p:childTnLst>
                                </p:cTn>
                              </p:par>
                            </p:childTnLst>
                          </p:cTn>
                        </p:par>
                      </p:childTnLst>
                    </p:cTn>
                  </p:par>
                  <p:par>
                    <p:cTn id="151" fill="hold">
                      <p:stCondLst>
                        <p:cond delay="indefinite"/>
                      </p:stCondLst>
                      <p:childTnLst>
                        <p:par>
                          <p:cTn id="152" fill="hold">
                            <p:stCondLst>
                              <p:cond delay="0"/>
                            </p:stCondLst>
                            <p:childTnLst>
                              <p:par>
                                <p:cTn id="153" presetID="0" presetClass="path" presetSubtype="0" accel="50000" decel="50000" fill="hold" nodeType="clickEffect">
                                  <p:stCondLst>
                                    <p:cond delay="0"/>
                                  </p:stCondLst>
                                  <p:childTnLst>
                                    <p:animMotion origin="layout" path="M -6.66667E-6 -3.7037E-6 L -0.02501 0.11135 " pathEditMode="relative" ptsTypes="AA">
                                      <p:cBhvr>
                                        <p:cTn id="154" dur="2000" fill="hold"/>
                                        <p:tgtEl>
                                          <p:spTgt spid="2075"/>
                                        </p:tgtEl>
                                        <p:attrNameLst>
                                          <p:attrName>ppt_x</p:attrName>
                                          <p:attrName>ppt_y</p:attrName>
                                        </p:attrNameLst>
                                      </p:cBhvr>
                                    </p:animMotion>
                                  </p:childTnLst>
                                </p:cTn>
                              </p:par>
                              <p:par>
                                <p:cTn id="155" presetID="53" presetClass="exit" presetSubtype="0" fill="hold" nodeType="withEffect">
                                  <p:stCondLst>
                                    <p:cond delay="1000"/>
                                  </p:stCondLst>
                                  <p:childTnLst>
                                    <p:anim calcmode="lin" valueType="num">
                                      <p:cBhvr>
                                        <p:cTn id="156" dur="1000"/>
                                        <p:tgtEl>
                                          <p:spTgt spid="2075"/>
                                        </p:tgtEl>
                                        <p:attrNameLst>
                                          <p:attrName>ppt_w</p:attrName>
                                        </p:attrNameLst>
                                      </p:cBhvr>
                                      <p:tavLst>
                                        <p:tav tm="0">
                                          <p:val>
                                            <p:strVal val="ppt_w"/>
                                          </p:val>
                                        </p:tav>
                                        <p:tav tm="100000">
                                          <p:val>
                                            <p:fltVal val="0"/>
                                          </p:val>
                                        </p:tav>
                                      </p:tavLst>
                                    </p:anim>
                                    <p:anim calcmode="lin" valueType="num">
                                      <p:cBhvr>
                                        <p:cTn id="157" dur="1000"/>
                                        <p:tgtEl>
                                          <p:spTgt spid="2075"/>
                                        </p:tgtEl>
                                        <p:attrNameLst>
                                          <p:attrName>ppt_h</p:attrName>
                                        </p:attrNameLst>
                                      </p:cBhvr>
                                      <p:tavLst>
                                        <p:tav tm="0">
                                          <p:val>
                                            <p:strVal val="ppt_h"/>
                                          </p:val>
                                        </p:tav>
                                        <p:tav tm="100000">
                                          <p:val>
                                            <p:fltVal val="0"/>
                                          </p:val>
                                        </p:tav>
                                      </p:tavLst>
                                    </p:anim>
                                    <p:animEffect transition="out" filter="fade">
                                      <p:cBhvr>
                                        <p:cTn id="158" dur="1000"/>
                                        <p:tgtEl>
                                          <p:spTgt spid="2075"/>
                                        </p:tgtEl>
                                      </p:cBhvr>
                                    </p:animEffect>
                                    <p:set>
                                      <p:cBhvr>
                                        <p:cTn id="159" dur="1" fill="hold">
                                          <p:stCondLst>
                                            <p:cond delay="999"/>
                                          </p:stCondLst>
                                        </p:cTn>
                                        <p:tgtEl>
                                          <p:spTgt spid="2075"/>
                                        </p:tgtEl>
                                        <p:attrNameLst>
                                          <p:attrName>style.visibility</p:attrName>
                                        </p:attrNameLst>
                                      </p:cBhvr>
                                      <p:to>
                                        <p:strVal val="hidden"/>
                                      </p:to>
                                    </p:set>
                                  </p:childTnLst>
                                </p:cTn>
                              </p:par>
                              <p:par>
                                <p:cTn id="160" presetID="0" presetClass="path" presetSubtype="0" accel="50000" decel="50000" fill="hold" nodeType="withEffect">
                                  <p:stCondLst>
                                    <p:cond delay="2000"/>
                                  </p:stCondLst>
                                  <p:childTnLst>
                                    <p:animMotion origin="layout" path="M -6.66667E-6 3.7037E-7 L -0.54254 0.23379 " pathEditMode="relative" ptsTypes="AA">
                                      <p:cBhvr>
                                        <p:cTn id="161" dur="4000" fill="hold"/>
                                        <p:tgtEl>
                                          <p:spTgt spid="2091"/>
                                        </p:tgtEl>
                                        <p:attrNameLst>
                                          <p:attrName>ppt_x</p:attrName>
                                          <p:attrName>ppt_y</p:attrName>
                                        </p:attrNameLst>
                                      </p:cBhvr>
                                    </p:animMotion>
                                  </p:childTnLst>
                                </p:cTn>
                              </p:par>
                              <p:par>
                                <p:cTn id="162" presetID="8" presetClass="emph" presetSubtype="0" fill="hold" nodeType="withEffect">
                                  <p:stCondLst>
                                    <p:cond delay="2000"/>
                                  </p:stCondLst>
                                  <p:childTnLst>
                                    <p:animRot by="-2400000">
                                      <p:cBhvr>
                                        <p:cTn id="163" dur="4000" fill="hold"/>
                                        <p:tgtEl>
                                          <p:spTgt spid="2091"/>
                                        </p:tgtEl>
                                        <p:attrNameLst>
                                          <p:attrName>r</p:attrName>
                                        </p:attrNameLst>
                                      </p:cBhvr>
                                    </p:animRot>
                                  </p:childTnLst>
                                </p:cTn>
                              </p:par>
                            </p:childTnLst>
                          </p:cTn>
                        </p:par>
                        <p:par>
                          <p:cTn id="164" fill="hold">
                            <p:stCondLst>
                              <p:cond delay="6000"/>
                            </p:stCondLst>
                            <p:childTnLst>
                              <p:par>
                                <p:cTn id="165" presetID="0" presetClass="path" presetSubtype="0" accel="50000" decel="50000" fill="hold" nodeType="afterEffect">
                                  <p:stCondLst>
                                    <p:cond delay="0"/>
                                  </p:stCondLst>
                                  <p:childTnLst>
                                    <p:animMotion origin="layout" path="M -0.54254 0.23379 C -0.55729 0.24815 -0.61077 0.30324 -0.63125 0.31991 C -0.65174 0.33657 -0.64861 0.33403 -0.66615 0.33379 C -0.68368 0.33356 -0.71389 0.32754 -0.73681 0.31805 C -0.75972 0.30856 -0.78976 0.28518 -0.80365 0.27639 " pathEditMode="relative" rAng="0" ptsTypes="aaaaa">
                                      <p:cBhvr>
                                        <p:cTn id="166" dur="3000" fill="hold"/>
                                        <p:tgtEl>
                                          <p:spTgt spid="2091"/>
                                        </p:tgtEl>
                                        <p:attrNameLst>
                                          <p:attrName>ppt_x</p:attrName>
                                          <p:attrName>ppt_y</p:attrName>
                                        </p:attrNameLst>
                                      </p:cBhvr>
                                      <p:rCtr x="-131" y="51"/>
                                    </p:animMotion>
                                  </p:childTnLst>
                                </p:cTn>
                              </p:par>
                              <p:par>
                                <p:cTn id="167" presetID="8" presetClass="emph" presetSubtype="0" fill="hold" nodeType="withEffect">
                                  <p:stCondLst>
                                    <p:cond delay="0"/>
                                  </p:stCondLst>
                                  <p:childTnLst>
                                    <p:animRot by="2400000">
                                      <p:cBhvr>
                                        <p:cTn id="168" dur="3000" fill="hold"/>
                                        <p:tgtEl>
                                          <p:spTgt spid="2091"/>
                                        </p:tgtEl>
                                        <p:attrNameLst>
                                          <p:attrName>r</p:attrName>
                                        </p:attrNameLst>
                                      </p:cBhvr>
                                    </p:animRot>
                                  </p:childTnLst>
                                </p:cTn>
                              </p:par>
                              <p:par>
                                <p:cTn id="169" presetID="1" presetClass="entr" presetSubtype="0" fill="hold" nodeType="withEffect">
                                  <p:stCondLst>
                                    <p:cond delay="1500"/>
                                  </p:stCondLst>
                                  <p:childTnLst>
                                    <p:set>
                                      <p:cBhvr>
                                        <p:cTn id="170" dur="1" fill="hold">
                                          <p:stCondLst>
                                            <p:cond delay="0"/>
                                          </p:stCondLst>
                                        </p:cTn>
                                        <p:tgtEl>
                                          <p:spTgt spid="2103"/>
                                        </p:tgtEl>
                                        <p:attrNameLst>
                                          <p:attrName>style.visibility</p:attrName>
                                        </p:attrNameLst>
                                      </p:cBhvr>
                                      <p:to>
                                        <p:strVal val="visible"/>
                                      </p:to>
                                    </p:set>
                                  </p:childTnLst>
                                </p:cTn>
                              </p:par>
                              <p:par>
                                <p:cTn id="171" presetID="10" presetClass="exit" presetSubtype="0" fill="hold" nodeType="withEffect">
                                  <p:stCondLst>
                                    <p:cond delay="1500"/>
                                  </p:stCondLst>
                                  <p:childTnLst>
                                    <p:animEffect transition="out" filter="fade">
                                      <p:cBhvr>
                                        <p:cTn id="172" dur="2000"/>
                                        <p:tgtEl>
                                          <p:spTgt spid="2103"/>
                                        </p:tgtEl>
                                      </p:cBhvr>
                                    </p:animEffect>
                                    <p:set>
                                      <p:cBhvr>
                                        <p:cTn id="173" dur="1" fill="hold">
                                          <p:stCondLst>
                                            <p:cond delay="1999"/>
                                          </p:stCondLst>
                                        </p:cTn>
                                        <p:tgtEl>
                                          <p:spTgt spid="2103"/>
                                        </p:tgtEl>
                                        <p:attrNameLst>
                                          <p:attrName>style.visibility</p:attrName>
                                        </p:attrNameLst>
                                      </p:cBhvr>
                                      <p:to>
                                        <p:strVal val="hidden"/>
                                      </p:to>
                                    </p:set>
                                  </p:childTnLst>
                                </p:cTn>
                              </p:par>
                              <p:par>
                                <p:cTn id="174" presetID="1" presetClass="entr" presetSubtype="0" fill="hold" nodeType="withEffect">
                                  <p:stCondLst>
                                    <p:cond delay="2500"/>
                                  </p:stCondLst>
                                  <p:childTnLst>
                                    <p:set>
                                      <p:cBhvr>
                                        <p:cTn id="175" dur="1" fill="hold">
                                          <p:stCondLst>
                                            <p:cond delay="0"/>
                                          </p:stCondLst>
                                        </p:cTn>
                                        <p:tgtEl>
                                          <p:spTgt spid="2104"/>
                                        </p:tgtEl>
                                        <p:attrNameLst>
                                          <p:attrName>style.visibility</p:attrName>
                                        </p:attrNameLst>
                                      </p:cBhvr>
                                      <p:to>
                                        <p:strVal val="visible"/>
                                      </p:to>
                                    </p:set>
                                  </p:childTnLst>
                                </p:cTn>
                              </p:par>
                              <p:par>
                                <p:cTn id="176" presetID="10" presetClass="exit" presetSubtype="0" fill="hold" nodeType="withEffect">
                                  <p:stCondLst>
                                    <p:cond delay="2500"/>
                                  </p:stCondLst>
                                  <p:childTnLst>
                                    <p:animEffect transition="out" filter="fade">
                                      <p:cBhvr>
                                        <p:cTn id="177" dur="2000"/>
                                        <p:tgtEl>
                                          <p:spTgt spid="2104"/>
                                        </p:tgtEl>
                                      </p:cBhvr>
                                    </p:animEffect>
                                    <p:set>
                                      <p:cBhvr>
                                        <p:cTn id="178" dur="1" fill="hold">
                                          <p:stCondLst>
                                            <p:cond delay="1999"/>
                                          </p:stCondLst>
                                        </p:cTn>
                                        <p:tgtEl>
                                          <p:spTgt spid="2104"/>
                                        </p:tgtEl>
                                        <p:attrNameLst>
                                          <p:attrName>style.visibility</p:attrName>
                                        </p:attrNameLst>
                                      </p:cBhvr>
                                      <p:to>
                                        <p:strVal val="hidden"/>
                                      </p:to>
                                    </p:set>
                                  </p:childTnLst>
                                </p:cTn>
                              </p:par>
                              <p:par>
                                <p:cTn id="179" presetID="0" presetClass="path" presetSubtype="0" accel="50000" decel="50000" fill="hold" nodeType="withEffect">
                                  <p:stCondLst>
                                    <p:cond delay="3000"/>
                                  </p:stCondLst>
                                  <p:childTnLst>
                                    <p:animMotion origin="layout" path="M -0.80364 0.27639 L -1.02066 0.29861 " pathEditMode="relative" ptsTypes="AA">
                                      <p:cBhvr>
                                        <p:cTn id="180" dur="3000" fill="hold"/>
                                        <p:tgtEl>
                                          <p:spTgt spid="2091"/>
                                        </p:tgtEl>
                                        <p:attrNameLst>
                                          <p:attrName>ppt_x</p:attrName>
                                          <p:attrName>ppt_y</p:attrName>
                                        </p:attrNameLst>
                                      </p:cBhvr>
                                    </p:animMotion>
                                  </p:childTnLst>
                                </p:cTn>
                              </p:par>
                              <p:par>
                                <p:cTn id="181" presetID="0" presetClass="path" presetSubtype="0" accel="50000" decel="50000" fill="hold" nodeType="withEffect">
                                  <p:stCondLst>
                                    <p:cond delay="3500"/>
                                  </p:stCondLst>
                                  <p:childTnLst>
                                    <p:animMotion origin="layout" path="M 1.38889E-6 4.81481E-6 L -0.1125 -0.21389 " pathEditMode="relative" rAng="0" ptsTypes="AA">
                                      <p:cBhvr>
                                        <p:cTn id="182" dur="3000" fill="hold"/>
                                        <p:tgtEl>
                                          <p:spTgt spid="2078"/>
                                        </p:tgtEl>
                                        <p:attrNameLst>
                                          <p:attrName>ppt_x</p:attrName>
                                          <p:attrName>ppt_y</p:attrName>
                                        </p:attrNameLst>
                                      </p:cBhvr>
                                      <p:rCtr x="-56" y="-107"/>
                                    </p:animMotion>
                                  </p:childTnLst>
                                </p:cTn>
                              </p:par>
                              <p:par>
                                <p:cTn id="183" presetID="0" presetClass="path" presetSubtype="0" accel="50000" decel="50000" fill="hold" nodeType="withEffect">
                                  <p:stCondLst>
                                    <p:cond delay="4000"/>
                                  </p:stCondLst>
                                  <p:childTnLst>
                                    <p:animMotion origin="layout" path="M 6.66667E-6 -3.7037E-6 L -0.23368 -0.0669 " pathEditMode="relative" ptsTypes="AA">
                                      <p:cBhvr>
                                        <p:cTn id="184" dur="3000" fill="hold"/>
                                        <p:tgtEl>
                                          <p:spTgt spid="2077"/>
                                        </p:tgtEl>
                                        <p:attrNameLst>
                                          <p:attrName>ppt_x</p:attrName>
                                          <p:attrName>ppt_y</p:attrName>
                                        </p:attrNameLst>
                                      </p:cBhvr>
                                    </p:animMotion>
                                  </p:childTnLst>
                                </p:cTn>
                              </p:par>
                              <p:par>
                                <p:cTn id="185" presetID="10" presetClass="entr" presetSubtype="0" fill="hold" nodeType="withEffect">
                                  <p:stCondLst>
                                    <p:cond delay="4000"/>
                                  </p:stCondLst>
                                  <p:childTnLst>
                                    <p:set>
                                      <p:cBhvr>
                                        <p:cTn id="186" dur="1" fill="hold">
                                          <p:stCondLst>
                                            <p:cond delay="0"/>
                                          </p:stCondLst>
                                        </p:cTn>
                                        <p:tgtEl>
                                          <p:spTgt spid="2123"/>
                                        </p:tgtEl>
                                        <p:attrNameLst>
                                          <p:attrName>style.visibility</p:attrName>
                                        </p:attrNameLst>
                                      </p:cBhvr>
                                      <p:to>
                                        <p:strVal val="visible"/>
                                      </p:to>
                                    </p:set>
                                    <p:animEffect transition="in" filter="fade">
                                      <p:cBhvr>
                                        <p:cTn id="187" dur="2000"/>
                                        <p:tgtEl>
                                          <p:spTgt spid="2123"/>
                                        </p:tgtEl>
                                      </p:cBhvr>
                                    </p:animEffect>
                                  </p:childTnLst>
                                </p:cTn>
                              </p:par>
                            </p:childTnLst>
                          </p:cTn>
                        </p:par>
                        <p:par>
                          <p:cTn id="188" fill="hold">
                            <p:stCondLst>
                              <p:cond delay="13000"/>
                            </p:stCondLst>
                            <p:childTnLst>
                              <p:par>
                                <p:cTn id="189" presetID="10" presetClass="entr" presetSubtype="0" fill="hold" grpId="0" nodeType="afterEffect">
                                  <p:stCondLst>
                                    <p:cond delay="1100"/>
                                  </p:stCondLst>
                                  <p:childTnLst>
                                    <p:set>
                                      <p:cBhvr>
                                        <p:cTn id="190" dur="1" fill="hold">
                                          <p:stCondLst>
                                            <p:cond delay="0"/>
                                          </p:stCondLst>
                                        </p:cTn>
                                        <p:tgtEl>
                                          <p:spTgt spid="2106"/>
                                        </p:tgtEl>
                                        <p:attrNameLst>
                                          <p:attrName>style.visibility</p:attrName>
                                        </p:attrNameLst>
                                      </p:cBhvr>
                                      <p:to>
                                        <p:strVal val="visible"/>
                                      </p:to>
                                    </p:set>
                                    <p:animEffect transition="in" filter="fade">
                                      <p:cBhvr>
                                        <p:cTn id="191" dur="2000"/>
                                        <p:tgtEl>
                                          <p:spTgt spid="2106"/>
                                        </p:tgtEl>
                                      </p:cBhvr>
                                    </p:animEffect>
                                  </p:childTnLst>
                                </p:cTn>
                              </p:par>
                              <p:par>
                                <p:cTn id="192" presetID="10" presetClass="entr" presetSubtype="0" fill="hold" grpId="0" nodeType="withEffect">
                                  <p:stCondLst>
                                    <p:cond delay="1100"/>
                                  </p:stCondLst>
                                  <p:childTnLst>
                                    <p:set>
                                      <p:cBhvr>
                                        <p:cTn id="193" dur="1" fill="hold">
                                          <p:stCondLst>
                                            <p:cond delay="0"/>
                                          </p:stCondLst>
                                        </p:cTn>
                                        <p:tgtEl>
                                          <p:spTgt spid="2107"/>
                                        </p:tgtEl>
                                        <p:attrNameLst>
                                          <p:attrName>style.visibility</p:attrName>
                                        </p:attrNameLst>
                                      </p:cBhvr>
                                      <p:to>
                                        <p:strVal val="visible"/>
                                      </p:to>
                                    </p:set>
                                    <p:animEffect transition="in" filter="fade">
                                      <p:cBhvr>
                                        <p:cTn id="194" dur="2000"/>
                                        <p:tgtEl>
                                          <p:spTgt spid="2107"/>
                                        </p:tgtEl>
                                      </p:cBhvr>
                                    </p:animEffect>
                                  </p:childTnLst>
                                </p:cTn>
                              </p:par>
                              <p:par>
                                <p:cTn id="195" presetID="10" presetClass="entr" presetSubtype="0" fill="hold" grpId="0" nodeType="withEffect">
                                  <p:stCondLst>
                                    <p:cond delay="1100"/>
                                  </p:stCondLst>
                                  <p:childTnLst>
                                    <p:set>
                                      <p:cBhvr>
                                        <p:cTn id="196" dur="1" fill="hold">
                                          <p:stCondLst>
                                            <p:cond delay="0"/>
                                          </p:stCondLst>
                                        </p:cTn>
                                        <p:tgtEl>
                                          <p:spTgt spid="2105"/>
                                        </p:tgtEl>
                                        <p:attrNameLst>
                                          <p:attrName>style.visibility</p:attrName>
                                        </p:attrNameLst>
                                      </p:cBhvr>
                                      <p:to>
                                        <p:strVal val="visible"/>
                                      </p:to>
                                    </p:set>
                                    <p:animEffect transition="in" filter="fade">
                                      <p:cBhvr>
                                        <p:cTn id="197" dur="2000"/>
                                        <p:tgtEl>
                                          <p:spTgt spid="2105"/>
                                        </p:tgtEl>
                                      </p:cBhvr>
                                    </p:animEffect>
                                  </p:childTnLst>
                                </p:cTn>
                              </p:par>
                            </p:childTnLst>
                          </p:cTn>
                        </p:par>
                      </p:childTnLst>
                    </p:cTn>
                  </p:par>
                  <p:par>
                    <p:cTn id="198" fill="hold">
                      <p:stCondLst>
                        <p:cond delay="indefinite"/>
                      </p:stCondLst>
                      <p:childTnLst>
                        <p:par>
                          <p:cTn id="199" fill="hold">
                            <p:stCondLst>
                              <p:cond delay="0"/>
                            </p:stCondLst>
                            <p:childTnLst>
                              <p:par>
                                <p:cTn id="200" presetID="16" presetClass="exit" presetSubtype="26" fill="hold" grpId="1" nodeType="clickEffect">
                                  <p:stCondLst>
                                    <p:cond delay="0"/>
                                  </p:stCondLst>
                                  <p:childTnLst>
                                    <p:animEffect transition="out" filter="barn(inHorizontal)">
                                      <p:cBhvr>
                                        <p:cTn id="201" dur="1000"/>
                                        <p:tgtEl>
                                          <p:spTgt spid="2101"/>
                                        </p:tgtEl>
                                      </p:cBhvr>
                                    </p:animEffect>
                                    <p:set>
                                      <p:cBhvr>
                                        <p:cTn id="202" dur="1" fill="hold">
                                          <p:stCondLst>
                                            <p:cond delay="999"/>
                                          </p:stCondLst>
                                        </p:cTn>
                                        <p:tgtEl>
                                          <p:spTgt spid="2101"/>
                                        </p:tgtEl>
                                        <p:attrNameLst>
                                          <p:attrName>style.visibility</p:attrName>
                                        </p:attrNameLst>
                                      </p:cBhvr>
                                      <p:to>
                                        <p:strVal val="hidden"/>
                                      </p:to>
                                    </p:set>
                                  </p:childTnLst>
                                </p:cTn>
                              </p:par>
                              <p:par>
                                <p:cTn id="203" presetID="10" presetClass="exit" presetSubtype="0" fill="hold" grpId="1" nodeType="withEffect">
                                  <p:stCondLst>
                                    <p:cond delay="0"/>
                                  </p:stCondLst>
                                  <p:childTnLst>
                                    <p:animEffect transition="out" filter="fade">
                                      <p:cBhvr>
                                        <p:cTn id="204" dur="2000"/>
                                        <p:tgtEl>
                                          <p:spTgt spid="2107"/>
                                        </p:tgtEl>
                                      </p:cBhvr>
                                    </p:animEffect>
                                    <p:set>
                                      <p:cBhvr>
                                        <p:cTn id="205" dur="1" fill="hold">
                                          <p:stCondLst>
                                            <p:cond delay="1999"/>
                                          </p:stCondLst>
                                        </p:cTn>
                                        <p:tgtEl>
                                          <p:spTgt spid="2107"/>
                                        </p:tgtEl>
                                        <p:attrNameLst>
                                          <p:attrName>style.visibility</p:attrName>
                                        </p:attrNameLst>
                                      </p:cBhvr>
                                      <p:to>
                                        <p:strVal val="hidden"/>
                                      </p:to>
                                    </p:set>
                                  </p:childTnLst>
                                </p:cTn>
                              </p:par>
                              <p:par>
                                <p:cTn id="206" presetID="10" presetClass="exit" presetSubtype="0" fill="hold" grpId="1" nodeType="withEffect">
                                  <p:stCondLst>
                                    <p:cond delay="0"/>
                                  </p:stCondLst>
                                  <p:childTnLst>
                                    <p:animEffect transition="out" filter="fade">
                                      <p:cBhvr>
                                        <p:cTn id="207" dur="2000"/>
                                        <p:tgtEl>
                                          <p:spTgt spid="2105"/>
                                        </p:tgtEl>
                                      </p:cBhvr>
                                    </p:animEffect>
                                    <p:set>
                                      <p:cBhvr>
                                        <p:cTn id="208" dur="1" fill="hold">
                                          <p:stCondLst>
                                            <p:cond delay="1999"/>
                                          </p:stCondLst>
                                        </p:cTn>
                                        <p:tgtEl>
                                          <p:spTgt spid="2105"/>
                                        </p:tgtEl>
                                        <p:attrNameLst>
                                          <p:attrName>style.visibility</p:attrName>
                                        </p:attrNameLst>
                                      </p:cBhvr>
                                      <p:to>
                                        <p:strVal val="hidden"/>
                                      </p:to>
                                    </p:set>
                                  </p:childTnLst>
                                </p:cTn>
                              </p:par>
                              <p:par>
                                <p:cTn id="209" presetID="10" presetClass="exit" presetSubtype="0" fill="hold" grpId="1" nodeType="withEffect">
                                  <p:stCondLst>
                                    <p:cond delay="0"/>
                                  </p:stCondLst>
                                  <p:childTnLst>
                                    <p:animEffect transition="out" filter="fade">
                                      <p:cBhvr>
                                        <p:cTn id="210" dur="2000"/>
                                        <p:tgtEl>
                                          <p:spTgt spid="2106"/>
                                        </p:tgtEl>
                                      </p:cBhvr>
                                    </p:animEffect>
                                    <p:set>
                                      <p:cBhvr>
                                        <p:cTn id="211" dur="1" fill="hold">
                                          <p:stCondLst>
                                            <p:cond delay="1999"/>
                                          </p:stCondLst>
                                        </p:cTn>
                                        <p:tgtEl>
                                          <p:spTgt spid="2106"/>
                                        </p:tgtEl>
                                        <p:attrNameLst>
                                          <p:attrName>style.visibility</p:attrName>
                                        </p:attrNameLst>
                                      </p:cBhvr>
                                      <p:to>
                                        <p:strVal val="hidden"/>
                                      </p:to>
                                    </p:set>
                                  </p:childTnLst>
                                </p:cTn>
                              </p:par>
                            </p:childTnLst>
                          </p:cTn>
                        </p:par>
                        <p:par>
                          <p:cTn id="212" fill="hold">
                            <p:stCondLst>
                              <p:cond delay="2000"/>
                            </p:stCondLst>
                            <p:childTnLst>
                              <p:par>
                                <p:cTn id="213" presetID="16" presetClass="entr" presetSubtype="26" fill="hold" grpId="0" nodeType="afterEffect">
                                  <p:stCondLst>
                                    <p:cond delay="0"/>
                                  </p:stCondLst>
                                  <p:childTnLst>
                                    <p:set>
                                      <p:cBhvr>
                                        <p:cTn id="214" dur="1" fill="hold">
                                          <p:stCondLst>
                                            <p:cond delay="0"/>
                                          </p:stCondLst>
                                        </p:cTn>
                                        <p:tgtEl>
                                          <p:spTgt spid="2108"/>
                                        </p:tgtEl>
                                        <p:attrNameLst>
                                          <p:attrName>style.visibility</p:attrName>
                                        </p:attrNameLst>
                                      </p:cBhvr>
                                      <p:to>
                                        <p:strVal val="visible"/>
                                      </p:to>
                                    </p:set>
                                    <p:animEffect transition="in" filter="barn(inHorizontal)">
                                      <p:cBhvr>
                                        <p:cTn id="215" dur="1000"/>
                                        <p:tgtEl>
                                          <p:spTgt spid="2108"/>
                                        </p:tgtEl>
                                      </p:cBhvr>
                                    </p:animEffect>
                                  </p:childTnLst>
                                </p:cTn>
                              </p:par>
                            </p:childTnLst>
                          </p:cTn>
                        </p:par>
                      </p:childTnLst>
                    </p:cTn>
                  </p:par>
                  <p:par>
                    <p:cTn id="216" fill="hold">
                      <p:stCondLst>
                        <p:cond delay="indefinite"/>
                      </p:stCondLst>
                      <p:childTnLst>
                        <p:par>
                          <p:cTn id="217" fill="hold">
                            <p:stCondLst>
                              <p:cond delay="0"/>
                            </p:stCondLst>
                            <p:childTnLst>
                              <p:par>
                                <p:cTn id="218" presetID="10" presetClass="entr" presetSubtype="0" fill="hold" grpId="0" nodeType="clickEffect">
                                  <p:stCondLst>
                                    <p:cond delay="0"/>
                                  </p:stCondLst>
                                  <p:childTnLst>
                                    <p:set>
                                      <p:cBhvr>
                                        <p:cTn id="219" dur="1" fill="hold">
                                          <p:stCondLst>
                                            <p:cond delay="0"/>
                                          </p:stCondLst>
                                        </p:cTn>
                                        <p:tgtEl>
                                          <p:spTgt spid="2116"/>
                                        </p:tgtEl>
                                        <p:attrNameLst>
                                          <p:attrName>style.visibility</p:attrName>
                                        </p:attrNameLst>
                                      </p:cBhvr>
                                      <p:to>
                                        <p:strVal val="visible"/>
                                      </p:to>
                                    </p:set>
                                    <p:animEffect transition="in" filter="fade">
                                      <p:cBhvr>
                                        <p:cTn id="220" dur="3000"/>
                                        <p:tgtEl>
                                          <p:spTgt spid="2116"/>
                                        </p:tgtEl>
                                      </p:cBhvr>
                                    </p:animEffect>
                                  </p:childTnLst>
                                </p:cTn>
                              </p:par>
                            </p:childTnLst>
                          </p:cTn>
                        </p:par>
                        <p:par>
                          <p:cTn id="221" fill="hold">
                            <p:stCondLst>
                              <p:cond delay="3000"/>
                            </p:stCondLst>
                            <p:childTnLst>
                              <p:par>
                                <p:cTn id="222" presetID="1" presetClass="exit" presetSubtype="0" fill="hold" nodeType="afterEffect">
                                  <p:stCondLst>
                                    <p:cond delay="0"/>
                                  </p:stCondLst>
                                  <p:childTnLst>
                                    <p:set>
                                      <p:cBhvr>
                                        <p:cTn id="223" dur="1" fill="hold">
                                          <p:stCondLst>
                                            <p:cond delay="0"/>
                                          </p:stCondLst>
                                        </p:cTn>
                                        <p:tgtEl>
                                          <p:spTgt spid="2076"/>
                                        </p:tgtEl>
                                        <p:attrNameLst>
                                          <p:attrName>style.visibility</p:attrName>
                                        </p:attrNameLst>
                                      </p:cBhvr>
                                      <p:to>
                                        <p:strVal val="hidden"/>
                                      </p:to>
                                    </p:set>
                                  </p:childTnLst>
                                </p:cTn>
                              </p:par>
                              <p:par>
                                <p:cTn id="224" presetID="1" presetClass="exit" presetSubtype="0" fill="hold" nodeType="withEffect">
                                  <p:stCondLst>
                                    <p:cond delay="0"/>
                                  </p:stCondLst>
                                  <p:childTnLst>
                                    <p:set>
                                      <p:cBhvr>
                                        <p:cTn id="225" dur="1" fill="hold">
                                          <p:stCondLst>
                                            <p:cond delay="0"/>
                                          </p:stCondLst>
                                        </p:cTn>
                                        <p:tgtEl>
                                          <p:spTgt spid="2075"/>
                                        </p:tgtEl>
                                        <p:attrNameLst>
                                          <p:attrName>style.visibility</p:attrName>
                                        </p:attrNameLst>
                                      </p:cBhvr>
                                      <p:to>
                                        <p:strVal val="hidden"/>
                                      </p:to>
                                    </p:set>
                                  </p:childTnLst>
                                </p:cTn>
                              </p:par>
                              <p:par>
                                <p:cTn id="226" presetID="1" presetClass="exit" presetSubtype="0" fill="hold" nodeType="withEffect">
                                  <p:stCondLst>
                                    <p:cond delay="0"/>
                                  </p:stCondLst>
                                  <p:childTnLst>
                                    <p:set>
                                      <p:cBhvr>
                                        <p:cTn id="227" dur="1" fill="hold">
                                          <p:stCondLst>
                                            <p:cond delay="0"/>
                                          </p:stCondLst>
                                        </p:cTn>
                                        <p:tgtEl>
                                          <p:spTgt spid="2070"/>
                                        </p:tgtEl>
                                        <p:attrNameLst>
                                          <p:attrName>style.visibility</p:attrName>
                                        </p:attrNameLst>
                                      </p:cBhvr>
                                      <p:to>
                                        <p:strVal val="hidden"/>
                                      </p:to>
                                    </p:set>
                                  </p:childTnLst>
                                </p:cTn>
                              </p:par>
                              <p:par>
                                <p:cTn id="228" presetID="1" presetClass="entr" presetSubtype="0" fill="hold" nodeType="withEffect">
                                  <p:stCondLst>
                                    <p:cond delay="0"/>
                                  </p:stCondLst>
                                  <p:childTnLst>
                                    <p:set>
                                      <p:cBhvr>
                                        <p:cTn id="229" dur="1" fill="hold">
                                          <p:stCondLst>
                                            <p:cond delay="0"/>
                                          </p:stCondLst>
                                        </p:cTn>
                                        <p:tgtEl>
                                          <p:spTgt spid="2111"/>
                                        </p:tgtEl>
                                        <p:attrNameLst>
                                          <p:attrName>style.visibility</p:attrName>
                                        </p:attrNameLst>
                                      </p:cBhvr>
                                      <p:to>
                                        <p:strVal val="visible"/>
                                      </p:to>
                                    </p:set>
                                  </p:childTnLst>
                                </p:cTn>
                              </p:par>
                              <p:par>
                                <p:cTn id="230" presetID="1" presetClass="entr" presetSubtype="0" fill="hold" nodeType="withEffect">
                                  <p:stCondLst>
                                    <p:cond delay="0"/>
                                  </p:stCondLst>
                                  <p:childTnLst>
                                    <p:set>
                                      <p:cBhvr>
                                        <p:cTn id="231" dur="1" fill="hold">
                                          <p:stCondLst>
                                            <p:cond delay="0"/>
                                          </p:stCondLst>
                                        </p:cTn>
                                        <p:tgtEl>
                                          <p:spTgt spid="2112"/>
                                        </p:tgtEl>
                                        <p:attrNameLst>
                                          <p:attrName>style.visibility</p:attrName>
                                        </p:attrNameLst>
                                      </p:cBhvr>
                                      <p:to>
                                        <p:strVal val="visible"/>
                                      </p:to>
                                    </p:set>
                                  </p:childTnLst>
                                </p:cTn>
                              </p:par>
                              <p:par>
                                <p:cTn id="232" presetID="1" presetClass="entr" presetSubtype="0" fill="hold" nodeType="withEffect">
                                  <p:stCondLst>
                                    <p:cond delay="0"/>
                                  </p:stCondLst>
                                  <p:childTnLst>
                                    <p:set>
                                      <p:cBhvr>
                                        <p:cTn id="233" dur="1" fill="hold">
                                          <p:stCondLst>
                                            <p:cond delay="0"/>
                                          </p:stCondLst>
                                        </p:cTn>
                                        <p:tgtEl>
                                          <p:spTgt spid="2109"/>
                                        </p:tgtEl>
                                        <p:attrNameLst>
                                          <p:attrName>style.visibility</p:attrName>
                                        </p:attrNameLst>
                                      </p:cBhvr>
                                      <p:to>
                                        <p:strVal val="visible"/>
                                      </p:to>
                                    </p:set>
                                  </p:childTnLst>
                                </p:cTn>
                              </p:par>
                            </p:childTnLst>
                          </p:cTn>
                        </p:par>
                        <p:par>
                          <p:cTn id="234" fill="hold">
                            <p:stCondLst>
                              <p:cond delay="3000"/>
                            </p:stCondLst>
                            <p:childTnLst>
                              <p:par>
                                <p:cTn id="235" presetID="10" presetClass="exit" presetSubtype="0" fill="hold" grpId="1" nodeType="afterEffect">
                                  <p:stCondLst>
                                    <p:cond delay="0"/>
                                  </p:stCondLst>
                                  <p:childTnLst>
                                    <p:animEffect transition="out" filter="fade">
                                      <p:cBhvr>
                                        <p:cTn id="236" dur="3000"/>
                                        <p:tgtEl>
                                          <p:spTgt spid="2116"/>
                                        </p:tgtEl>
                                      </p:cBhvr>
                                    </p:animEffect>
                                    <p:set>
                                      <p:cBhvr>
                                        <p:cTn id="237" dur="1" fill="hold">
                                          <p:stCondLst>
                                            <p:cond delay="2999"/>
                                          </p:stCondLst>
                                        </p:cTn>
                                        <p:tgtEl>
                                          <p:spTgt spid="2116"/>
                                        </p:tgtEl>
                                        <p:attrNameLst>
                                          <p:attrName>style.visibility</p:attrName>
                                        </p:attrNameLst>
                                      </p:cBhvr>
                                      <p:to>
                                        <p:strVal val="hidden"/>
                                      </p:to>
                                    </p:set>
                                  </p:childTnLst>
                                </p:cTn>
                              </p:par>
                            </p:childTnLst>
                          </p:cTn>
                        </p:par>
                        <p:par>
                          <p:cTn id="238" fill="hold">
                            <p:stCondLst>
                              <p:cond delay="6000"/>
                            </p:stCondLst>
                            <p:childTnLst>
                              <p:par>
                                <p:cTn id="239" presetID="10" presetClass="entr" presetSubtype="0" fill="hold" grpId="0" nodeType="afterEffect">
                                  <p:stCondLst>
                                    <p:cond delay="1000"/>
                                  </p:stCondLst>
                                  <p:childTnLst>
                                    <p:set>
                                      <p:cBhvr>
                                        <p:cTn id="240" dur="1" fill="hold">
                                          <p:stCondLst>
                                            <p:cond delay="0"/>
                                          </p:stCondLst>
                                        </p:cTn>
                                        <p:tgtEl>
                                          <p:spTgt spid="2118"/>
                                        </p:tgtEl>
                                        <p:attrNameLst>
                                          <p:attrName>style.visibility</p:attrName>
                                        </p:attrNameLst>
                                      </p:cBhvr>
                                      <p:to>
                                        <p:strVal val="visible"/>
                                      </p:to>
                                    </p:set>
                                    <p:animEffect transition="in" filter="fade">
                                      <p:cBhvr>
                                        <p:cTn id="241" dur="2000"/>
                                        <p:tgtEl>
                                          <p:spTgt spid="2118"/>
                                        </p:tgtEl>
                                      </p:cBhvr>
                                    </p:animEffect>
                                  </p:childTnLst>
                                </p:cTn>
                              </p:par>
                              <p:par>
                                <p:cTn id="242" presetID="10" presetClass="entr" presetSubtype="0" fill="hold" grpId="0" nodeType="withEffect">
                                  <p:stCondLst>
                                    <p:cond delay="1000"/>
                                  </p:stCondLst>
                                  <p:childTnLst>
                                    <p:set>
                                      <p:cBhvr>
                                        <p:cTn id="243" dur="1" fill="hold">
                                          <p:stCondLst>
                                            <p:cond delay="0"/>
                                          </p:stCondLst>
                                        </p:cTn>
                                        <p:tgtEl>
                                          <p:spTgt spid="2117"/>
                                        </p:tgtEl>
                                        <p:attrNameLst>
                                          <p:attrName>style.visibility</p:attrName>
                                        </p:attrNameLst>
                                      </p:cBhvr>
                                      <p:to>
                                        <p:strVal val="visible"/>
                                      </p:to>
                                    </p:set>
                                    <p:animEffect transition="in" filter="fade">
                                      <p:cBhvr>
                                        <p:cTn id="244" dur="2000"/>
                                        <p:tgtEl>
                                          <p:spTgt spid="2117"/>
                                        </p:tgtEl>
                                      </p:cBhvr>
                                    </p:animEffect>
                                  </p:childTnLst>
                                </p:cTn>
                              </p:par>
                            </p:childTnLst>
                          </p:cTn>
                        </p:par>
                      </p:childTnLst>
                    </p:cTn>
                  </p:par>
                  <p:par>
                    <p:cTn id="245" fill="hold">
                      <p:stCondLst>
                        <p:cond delay="indefinite"/>
                      </p:stCondLst>
                      <p:childTnLst>
                        <p:par>
                          <p:cTn id="246" fill="hold">
                            <p:stCondLst>
                              <p:cond delay="0"/>
                            </p:stCondLst>
                            <p:childTnLst>
                              <p:par>
                                <p:cTn id="247" presetID="16" presetClass="exit" presetSubtype="26" fill="hold" grpId="1" nodeType="clickEffect">
                                  <p:stCondLst>
                                    <p:cond delay="0"/>
                                  </p:stCondLst>
                                  <p:childTnLst>
                                    <p:animEffect transition="out" filter="barn(inHorizontal)">
                                      <p:cBhvr>
                                        <p:cTn id="248" dur="1000"/>
                                        <p:tgtEl>
                                          <p:spTgt spid="2108"/>
                                        </p:tgtEl>
                                      </p:cBhvr>
                                    </p:animEffect>
                                    <p:set>
                                      <p:cBhvr>
                                        <p:cTn id="249" dur="1" fill="hold">
                                          <p:stCondLst>
                                            <p:cond delay="999"/>
                                          </p:stCondLst>
                                        </p:cTn>
                                        <p:tgtEl>
                                          <p:spTgt spid="2108"/>
                                        </p:tgtEl>
                                        <p:attrNameLst>
                                          <p:attrName>style.visibility</p:attrName>
                                        </p:attrNameLst>
                                      </p:cBhvr>
                                      <p:to>
                                        <p:strVal val="hidden"/>
                                      </p:to>
                                    </p:set>
                                  </p:childTnLst>
                                </p:cTn>
                              </p:par>
                              <p:par>
                                <p:cTn id="250" presetID="10" presetClass="exit" presetSubtype="0" fill="hold" grpId="1" nodeType="withEffect">
                                  <p:stCondLst>
                                    <p:cond delay="0"/>
                                  </p:stCondLst>
                                  <p:childTnLst>
                                    <p:animEffect transition="out" filter="fade">
                                      <p:cBhvr>
                                        <p:cTn id="251" dur="2000"/>
                                        <p:tgtEl>
                                          <p:spTgt spid="2117"/>
                                        </p:tgtEl>
                                      </p:cBhvr>
                                    </p:animEffect>
                                    <p:set>
                                      <p:cBhvr>
                                        <p:cTn id="252" dur="1" fill="hold">
                                          <p:stCondLst>
                                            <p:cond delay="1999"/>
                                          </p:stCondLst>
                                        </p:cTn>
                                        <p:tgtEl>
                                          <p:spTgt spid="2117"/>
                                        </p:tgtEl>
                                        <p:attrNameLst>
                                          <p:attrName>style.visibility</p:attrName>
                                        </p:attrNameLst>
                                      </p:cBhvr>
                                      <p:to>
                                        <p:strVal val="hidden"/>
                                      </p:to>
                                    </p:set>
                                  </p:childTnLst>
                                </p:cTn>
                              </p:par>
                              <p:par>
                                <p:cTn id="253" presetID="10" presetClass="exit" presetSubtype="0" fill="hold" grpId="1" nodeType="withEffect">
                                  <p:stCondLst>
                                    <p:cond delay="0"/>
                                  </p:stCondLst>
                                  <p:childTnLst>
                                    <p:animEffect transition="out" filter="fade">
                                      <p:cBhvr>
                                        <p:cTn id="254" dur="2000"/>
                                        <p:tgtEl>
                                          <p:spTgt spid="2118"/>
                                        </p:tgtEl>
                                      </p:cBhvr>
                                    </p:animEffect>
                                    <p:set>
                                      <p:cBhvr>
                                        <p:cTn id="255" dur="1" fill="hold">
                                          <p:stCondLst>
                                            <p:cond delay="1999"/>
                                          </p:stCondLst>
                                        </p:cTn>
                                        <p:tgtEl>
                                          <p:spTgt spid="2118"/>
                                        </p:tgtEl>
                                        <p:attrNameLst>
                                          <p:attrName>style.visibility</p:attrName>
                                        </p:attrNameLst>
                                      </p:cBhvr>
                                      <p:to>
                                        <p:strVal val="hidden"/>
                                      </p:to>
                                    </p:set>
                                  </p:childTnLst>
                                </p:cTn>
                              </p:par>
                            </p:childTnLst>
                          </p:cTn>
                        </p:par>
                        <p:par>
                          <p:cTn id="256" fill="hold">
                            <p:stCondLst>
                              <p:cond delay="2000"/>
                            </p:stCondLst>
                            <p:childTnLst>
                              <p:par>
                                <p:cTn id="257" presetID="16" presetClass="entr" presetSubtype="26" fill="hold" grpId="0" nodeType="afterEffect">
                                  <p:stCondLst>
                                    <p:cond delay="0"/>
                                  </p:stCondLst>
                                  <p:childTnLst>
                                    <p:set>
                                      <p:cBhvr>
                                        <p:cTn id="258" dur="1" fill="hold">
                                          <p:stCondLst>
                                            <p:cond delay="0"/>
                                          </p:stCondLst>
                                        </p:cTn>
                                        <p:tgtEl>
                                          <p:spTgt spid="2119"/>
                                        </p:tgtEl>
                                        <p:attrNameLst>
                                          <p:attrName>style.visibility</p:attrName>
                                        </p:attrNameLst>
                                      </p:cBhvr>
                                      <p:to>
                                        <p:strVal val="visible"/>
                                      </p:to>
                                    </p:set>
                                    <p:animEffect transition="in" filter="barn(inHorizontal)">
                                      <p:cBhvr>
                                        <p:cTn id="259" dur="1000"/>
                                        <p:tgtEl>
                                          <p:spTgt spid="2119"/>
                                        </p:tgtEl>
                                      </p:cBhvr>
                                    </p:animEffect>
                                  </p:childTnLst>
                                </p:cTn>
                              </p:par>
                            </p:childTnLst>
                          </p:cTn>
                        </p:par>
                      </p:childTnLst>
                    </p:cTn>
                  </p:par>
                  <p:par>
                    <p:cTn id="260" fill="hold">
                      <p:stCondLst>
                        <p:cond delay="indefinite"/>
                      </p:stCondLst>
                      <p:childTnLst>
                        <p:par>
                          <p:cTn id="261" fill="hold">
                            <p:stCondLst>
                              <p:cond delay="0"/>
                            </p:stCondLst>
                            <p:childTnLst>
                              <p:par>
                                <p:cTn id="262" presetID="0" presetClass="path" presetSubtype="0" accel="50000" decel="50000" fill="hold" nodeType="clickEffect">
                                  <p:stCondLst>
                                    <p:cond delay="0"/>
                                  </p:stCondLst>
                                  <p:childTnLst>
                                    <p:animMotion origin="layout" path="M -3.33333E-6 -4.81481E-6 L 0.12917 -0.04699 " pathEditMode="relative" rAng="0" ptsTypes="AA">
                                      <p:cBhvr>
                                        <p:cTn id="263" dur="2000" fill="hold"/>
                                        <p:tgtEl>
                                          <p:spTgt spid="2111"/>
                                        </p:tgtEl>
                                        <p:attrNameLst>
                                          <p:attrName>ppt_x</p:attrName>
                                          <p:attrName>ppt_y</p:attrName>
                                        </p:attrNameLst>
                                      </p:cBhvr>
                                      <p:rCtr x="65" y="-24"/>
                                    </p:animMotion>
                                  </p:childTnLst>
                                </p:cTn>
                              </p:par>
                              <p:par>
                                <p:cTn id="264" presetID="0" presetClass="path" presetSubtype="0" accel="50000" decel="50000" fill="hold" nodeType="withEffect">
                                  <p:stCondLst>
                                    <p:cond delay="0"/>
                                  </p:stCondLst>
                                  <p:childTnLst>
                                    <p:animMotion origin="layout" path="M -0.03333 -3.7037E-6 L -0.1335 -3.7037E-6 " pathEditMode="relative" ptsTypes="AA">
                                      <p:cBhvr>
                                        <p:cTn id="265" dur="2000" fill="hold"/>
                                        <p:tgtEl>
                                          <p:spTgt spid="2074"/>
                                        </p:tgtEl>
                                        <p:attrNameLst>
                                          <p:attrName>ppt_x</p:attrName>
                                          <p:attrName>ppt_y</p:attrName>
                                        </p:attrNameLst>
                                      </p:cBhvr>
                                    </p:animMotion>
                                  </p:childTnLst>
                                </p:cTn>
                              </p:par>
                              <p:par>
                                <p:cTn id="266" presetID="0" presetClass="path" presetSubtype="0" accel="50000" decel="50000" fill="hold" nodeType="withEffect">
                                  <p:stCondLst>
                                    <p:cond delay="0"/>
                                  </p:stCondLst>
                                  <p:childTnLst>
                                    <p:animMotion origin="layout" path="M -0.02917 0.00856 C 0.00295 -0.00556 0.03524 -0.01945 0.04861 -0.05255 C 0.06198 -0.08565 0.0566 -0.13773 0.05139 -0.18959 " pathEditMode="relative" ptsTypes="aaA">
                                      <p:cBhvr>
                                        <p:cTn id="267" dur="2000" fill="hold"/>
                                        <p:tgtEl>
                                          <p:spTgt spid="2073"/>
                                        </p:tgtEl>
                                        <p:attrNameLst>
                                          <p:attrName>ppt_x</p:attrName>
                                          <p:attrName>ppt_y</p:attrName>
                                        </p:attrNameLst>
                                      </p:cBhvr>
                                    </p:animMotion>
                                  </p:childTnLst>
                                </p:cTn>
                              </p:par>
                              <p:par>
                                <p:cTn id="268" presetID="53" presetClass="exit" presetSubtype="0" fill="hold" nodeType="withEffect">
                                  <p:stCondLst>
                                    <p:cond delay="1000"/>
                                  </p:stCondLst>
                                  <p:childTnLst>
                                    <p:anim calcmode="lin" valueType="num">
                                      <p:cBhvr>
                                        <p:cTn id="269" dur="1000"/>
                                        <p:tgtEl>
                                          <p:spTgt spid="2111"/>
                                        </p:tgtEl>
                                        <p:attrNameLst>
                                          <p:attrName>ppt_w</p:attrName>
                                        </p:attrNameLst>
                                      </p:cBhvr>
                                      <p:tavLst>
                                        <p:tav tm="0">
                                          <p:val>
                                            <p:strVal val="ppt_w"/>
                                          </p:val>
                                        </p:tav>
                                        <p:tav tm="100000">
                                          <p:val>
                                            <p:fltVal val="0"/>
                                          </p:val>
                                        </p:tav>
                                      </p:tavLst>
                                    </p:anim>
                                    <p:anim calcmode="lin" valueType="num">
                                      <p:cBhvr>
                                        <p:cTn id="270" dur="1000"/>
                                        <p:tgtEl>
                                          <p:spTgt spid="2111"/>
                                        </p:tgtEl>
                                        <p:attrNameLst>
                                          <p:attrName>ppt_h</p:attrName>
                                        </p:attrNameLst>
                                      </p:cBhvr>
                                      <p:tavLst>
                                        <p:tav tm="0">
                                          <p:val>
                                            <p:strVal val="ppt_h"/>
                                          </p:val>
                                        </p:tav>
                                        <p:tav tm="100000">
                                          <p:val>
                                            <p:fltVal val="0"/>
                                          </p:val>
                                        </p:tav>
                                      </p:tavLst>
                                    </p:anim>
                                    <p:animEffect transition="out" filter="fade">
                                      <p:cBhvr>
                                        <p:cTn id="271" dur="1000"/>
                                        <p:tgtEl>
                                          <p:spTgt spid="2111"/>
                                        </p:tgtEl>
                                      </p:cBhvr>
                                    </p:animEffect>
                                    <p:set>
                                      <p:cBhvr>
                                        <p:cTn id="272" dur="1" fill="hold">
                                          <p:stCondLst>
                                            <p:cond delay="999"/>
                                          </p:stCondLst>
                                        </p:cTn>
                                        <p:tgtEl>
                                          <p:spTgt spid="2111"/>
                                        </p:tgtEl>
                                        <p:attrNameLst>
                                          <p:attrName>style.visibility</p:attrName>
                                        </p:attrNameLst>
                                      </p:cBhvr>
                                      <p:to>
                                        <p:strVal val="hidden"/>
                                      </p:to>
                                    </p:set>
                                  </p:childTnLst>
                                </p:cTn>
                              </p:par>
                              <p:par>
                                <p:cTn id="273" presetID="53" presetClass="exit" presetSubtype="0" fill="hold" nodeType="withEffect">
                                  <p:stCondLst>
                                    <p:cond delay="1000"/>
                                  </p:stCondLst>
                                  <p:childTnLst>
                                    <p:anim calcmode="lin" valueType="num">
                                      <p:cBhvr>
                                        <p:cTn id="274" dur="1000"/>
                                        <p:tgtEl>
                                          <p:spTgt spid="2073"/>
                                        </p:tgtEl>
                                        <p:attrNameLst>
                                          <p:attrName>ppt_w</p:attrName>
                                        </p:attrNameLst>
                                      </p:cBhvr>
                                      <p:tavLst>
                                        <p:tav tm="0">
                                          <p:val>
                                            <p:strVal val="ppt_w"/>
                                          </p:val>
                                        </p:tav>
                                        <p:tav tm="100000">
                                          <p:val>
                                            <p:fltVal val="0"/>
                                          </p:val>
                                        </p:tav>
                                      </p:tavLst>
                                    </p:anim>
                                    <p:anim calcmode="lin" valueType="num">
                                      <p:cBhvr>
                                        <p:cTn id="275" dur="1000"/>
                                        <p:tgtEl>
                                          <p:spTgt spid="2073"/>
                                        </p:tgtEl>
                                        <p:attrNameLst>
                                          <p:attrName>ppt_h</p:attrName>
                                        </p:attrNameLst>
                                      </p:cBhvr>
                                      <p:tavLst>
                                        <p:tav tm="0">
                                          <p:val>
                                            <p:strVal val="ppt_h"/>
                                          </p:val>
                                        </p:tav>
                                        <p:tav tm="100000">
                                          <p:val>
                                            <p:fltVal val="0"/>
                                          </p:val>
                                        </p:tav>
                                      </p:tavLst>
                                    </p:anim>
                                    <p:animEffect transition="out" filter="fade">
                                      <p:cBhvr>
                                        <p:cTn id="276" dur="1000"/>
                                        <p:tgtEl>
                                          <p:spTgt spid="2073"/>
                                        </p:tgtEl>
                                      </p:cBhvr>
                                    </p:animEffect>
                                    <p:set>
                                      <p:cBhvr>
                                        <p:cTn id="277" dur="1" fill="hold">
                                          <p:stCondLst>
                                            <p:cond delay="999"/>
                                          </p:stCondLst>
                                        </p:cTn>
                                        <p:tgtEl>
                                          <p:spTgt spid="2073"/>
                                        </p:tgtEl>
                                        <p:attrNameLst>
                                          <p:attrName>style.visibility</p:attrName>
                                        </p:attrNameLst>
                                      </p:cBhvr>
                                      <p:to>
                                        <p:strVal val="hidden"/>
                                      </p:to>
                                    </p:set>
                                  </p:childTnLst>
                                </p:cTn>
                              </p:par>
                              <p:par>
                                <p:cTn id="278" presetID="53" presetClass="exit" presetSubtype="0" fill="hold" nodeType="withEffect">
                                  <p:stCondLst>
                                    <p:cond delay="1000"/>
                                  </p:stCondLst>
                                  <p:childTnLst>
                                    <p:anim calcmode="lin" valueType="num">
                                      <p:cBhvr>
                                        <p:cTn id="279" dur="1000"/>
                                        <p:tgtEl>
                                          <p:spTgt spid="2074"/>
                                        </p:tgtEl>
                                        <p:attrNameLst>
                                          <p:attrName>ppt_w</p:attrName>
                                        </p:attrNameLst>
                                      </p:cBhvr>
                                      <p:tavLst>
                                        <p:tav tm="0">
                                          <p:val>
                                            <p:strVal val="ppt_w"/>
                                          </p:val>
                                        </p:tav>
                                        <p:tav tm="100000">
                                          <p:val>
                                            <p:fltVal val="0"/>
                                          </p:val>
                                        </p:tav>
                                      </p:tavLst>
                                    </p:anim>
                                    <p:anim calcmode="lin" valueType="num">
                                      <p:cBhvr>
                                        <p:cTn id="280" dur="1000"/>
                                        <p:tgtEl>
                                          <p:spTgt spid="2074"/>
                                        </p:tgtEl>
                                        <p:attrNameLst>
                                          <p:attrName>ppt_h</p:attrName>
                                        </p:attrNameLst>
                                      </p:cBhvr>
                                      <p:tavLst>
                                        <p:tav tm="0">
                                          <p:val>
                                            <p:strVal val="ppt_h"/>
                                          </p:val>
                                        </p:tav>
                                        <p:tav tm="100000">
                                          <p:val>
                                            <p:fltVal val="0"/>
                                          </p:val>
                                        </p:tav>
                                      </p:tavLst>
                                    </p:anim>
                                    <p:animEffect transition="out" filter="fade">
                                      <p:cBhvr>
                                        <p:cTn id="281" dur="1000"/>
                                        <p:tgtEl>
                                          <p:spTgt spid="2074"/>
                                        </p:tgtEl>
                                      </p:cBhvr>
                                    </p:animEffect>
                                    <p:set>
                                      <p:cBhvr>
                                        <p:cTn id="282" dur="1" fill="hold">
                                          <p:stCondLst>
                                            <p:cond delay="999"/>
                                          </p:stCondLst>
                                        </p:cTn>
                                        <p:tgtEl>
                                          <p:spTgt spid="2074"/>
                                        </p:tgtEl>
                                        <p:attrNameLst>
                                          <p:attrName>style.visibility</p:attrName>
                                        </p:attrNameLst>
                                      </p:cBhvr>
                                      <p:to>
                                        <p:strVal val="hidden"/>
                                      </p:to>
                                    </p:set>
                                  </p:childTnLst>
                                </p:cTn>
                              </p:par>
                            </p:childTnLst>
                          </p:cTn>
                        </p:par>
                        <p:par>
                          <p:cTn id="283" fill="hold">
                            <p:stCondLst>
                              <p:cond delay="2000"/>
                            </p:stCondLst>
                            <p:childTnLst>
                              <p:par>
                                <p:cTn id="284" presetID="10" presetClass="entr" presetSubtype="0" fill="hold" grpId="0" nodeType="afterEffect">
                                  <p:stCondLst>
                                    <p:cond delay="0"/>
                                  </p:stCondLst>
                                  <p:childTnLst>
                                    <p:set>
                                      <p:cBhvr>
                                        <p:cTn id="285" dur="1" fill="hold">
                                          <p:stCondLst>
                                            <p:cond delay="0"/>
                                          </p:stCondLst>
                                        </p:cTn>
                                        <p:tgtEl>
                                          <p:spTgt spid="2124"/>
                                        </p:tgtEl>
                                        <p:attrNameLst>
                                          <p:attrName>style.visibility</p:attrName>
                                        </p:attrNameLst>
                                      </p:cBhvr>
                                      <p:to>
                                        <p:strVal val="visible"/>
                                      </p:to>
                                    </p:set>
                                    <p:animEffect transition="in" filter="fade">
                                      <p:cBhvr>
                                        <p:cTn id="286" dur="3000"/>
                                        <p:tgtEl>
                                          <p:spTgt spid="2124"/>
                                        </p:tgtEl>
                                      </p:cBhvr>
                                    </p:animEffect>
                                  </p:childTnLst>
                                </p:cTn>
                              </p:par>
                              <p:par>
                                <p:cTn id="287" presetID="0" presetClass="path" presetSubtype="0" accel="50000" decel="50000" fill="hold" nodeType="withEffect">
                                  <p:stCondLst>
                                    <p:cond delay="0"/>
                                  </p:stCondLst>
                                  <p:childTnLst>
                                    <p:animMotion origin="layout" path="M -4.44444E-6 2.96296E-6 L -0.44652 -0.09676 " pathEditMode="relative" rAng="0" ptsTypes="AA">
                                      <p:cBhvr>
                                        <p:cTn id="288" dur="4000" fill="hold"/>
                                        <p:tgtEl>
                                          <p:spTgt spid="2113"/>
                                        </p:tgtEl>
                                        <p:attrNameLst>
                                          <p:attrName>ppt_x</p:attrName>
                                          <p:attrName>ppt_y</p:attrName>
                                        </p:attrNameLst>
                                      </p:cBhvr>
                                      <p:rCtr x="-223" y="-48"/>
                                    </p:animMotion>
                                  </p:childTnLst>
                                </p:cTn>
                              </p:par>
                              <p:par>
                                <p:cTn id="289" presetID="0" presetClass="path" presetSubtype="0" accel="50000" decel="50000" fill="hold" nodeType="withEffect">
                                  <p:stCondLst>
                                    <p:cond delay="0"/>
                                  </p:stCondLst>
                                  <p:childTnLst>
                                    <p:animMotion origin="layout" path="M -5.27778E-6 -8.88889E-6 C -0.02431 -0.05487 -0.04862 -0.1095 -0.08334 -0.13357 C -0.11806 -0.15764 -0.16841 -0.1595 -0.20869 -0.14468 C -0.24896 -0.12987 -0.28733 -0.08727 -0.32553 -0.04445 " pathEditMode="relative" ptsTypes="aaaA">
                                      <p:cBhvr>
                                        <p:cTn id="290" dur="4000" fill="hold"/>
                                        <p:tgtEl>
                                          <p:spTgt spid="2092"/>
                                        </p:tgtEl>
                                        <p:attrNameLst>
                                          <p:attrName>ppt_x</p:attrName>
                                          <p:attrName>ppt_y</p:attrName>
                                        </p:attrNameLst>
                                      </p:cBhvr>
                                    </p:animMotion>
                                  </p:childTnLst>
                                </p:cTn>
                              </p:par>
                              <p:par>
                                <p:cTn id="291" presetID="8" presetClass="emph" presetSubtype="0" fill="hold" nodeType="withEffect">
                                  <p:stCondLst>
                                    <p:cond delay="0"/>
                                  </p:stCondLst>
                                  <p:childTnLst>
                                    <p:animRot by="-5400000">
                                      <p:cBhvr>
                                        <p:cTn id="292" dur="4000" fill="hold"/>
                                        <p:tgtEl>
                                          <p:spTgt spid="2092"/>
                                        </p:tgtEl>
                                        <p:attrNameLst>
                                          <p:attrName>r</p:attrName>
                                        </p:attrNameLst>
                                      </p:cBhvr>
                                    </p:animRot>
                                  </p:childTnLst>
                                </p:cTn>
                              </p:par>
                              <p:par>
                                <p:cTn id="293" presetID="1" presetClass="entr" presetSubtype="0" fill="hold" nodeType="withEffect">
                                  <p:stCondLst>
                                    <p:cond delay="3400"/>
                                  </p:stCondLst>
                                  <p:childTnLst>
                                    <p:set>
                                      <p:cBhvr>
                                        <p:cTn id="294" dur="1" fill="hold">
                                          <p:stCondLst>
                                            <p:cond delay="0"/>
                                          </p:stCondLst>
                                        </p:cTn>
                                        <p:tgtEl>
                                          <p:spTgt spid="2126"/>
                                        </p:tgtEl>
                                        <p:attrNameLst>
                                          <p:attrName>style.visibility</p:attrName>
                                        </p:attrNameLst>
                                      </p:cBhvr>
                                      <p:to>
                                        <p:strVal val="visible"/>
                                      </p:to>
                                    </p:set>
                                  </p:childTnLst>
                                </p:cTn>
                              </p:par>
                              <p:par>
                                <p:cTn id="295" presetID="10" presetClass="exit" presetSubtype="0" fill="hold" nodeType="withEffect">
                                  <p:stCondLst>
                                    <p:cond delay="3400"/>
                                  </p:stCondLst>
                                  <p:childTnLst>
                                    <p:animEffect transition="out" filter="fade">
                                      <p:cBhvr>
                                        <p:cTn id="296" dur="2000"/>
                                        <p:tgtEl>
                                          <p:spTgt spid="2126"/>
                                        </p:tgtEl>
                                      </p:cBhvr>
                                    </p:animEffect>
                                    <p:set>
                                      <p:cBhvr>
                                        <p:cTn id="297" dur="1" fill="hold">
                                          <p:stCondLst>
                                            <p:cond delay="1999"/>
                                          </p:stCondLst>
                                        </p:cTn>
                                        <p:tgtEl>
                                          <p:spTgt spid="2126"/>
                                        </p:tgtEl>
                                        <p:attrNameLst>
                                          <p:attrName>style.visibility</p:attrName>
                                        </p:attrNameLst>
                                      </p:cBhvr>
                                      <p:to>
                                        <p:strVal val="hidden"/>
                                      </p:to>
                                    </p:set>
                                  </p:childTnLst>
                                </p:cTn>
                              </p:par>
                              <p:par>
                                <p:cTn id="298" presetID="1" presetClass="entr" presetSubtype="0" fill="hold" nodeType="withEffect">
                                  <p:stCondLst>
                                    <p:cond delay="4500"/>
                                  </p:stCondLst>
                                  <p:childTnLst>
                                    <p:set>
                                      <p:cBhvr>
                                        <p:cTn id="299" dur="1" fill="hold">
                                          <p:stCondLst>
                                            <p:cond delay="0"/>
                                          </p:stCondLst>
                                        </p:cTn>
                                        <p:tgtEl>
                                          <p:spTgt spid="2127"/>
                                        </p:tgtEl>
                                        <p:attrNameLst>
                                          <p:attrName>style.visibility</p:attrName>
                                        </p:attrNameLst>
                                      </p:cBhvr>
                                      <p:to>
                                        <p:strVal val="visible"/>
                                      </p:to>
                                    </p:set>
                                  </p:childTnLst>
                                </p:cTn>
                              </p:par>
                              <p:par>
                                <p:cTn id="300" presetID="10" presetClass="exit" presetSubtype="0" fill="hold" nodeType="withEffect">
                                  <p:stCondLst>
                                    <p:cond delay="4500"/>
                                  </p:stCondLst>
                                  <p:childTnLst>
                                    <p:animEffect transition="out" filter="fade">
                                      <p:cBhvr>
                                        <p:cTn id="301" dur="2000"/>
                                        <p:tgtEl>
                                          <p:spTgt spid="2127"/>
                                        </p:tgtEl>
                                      </p:cBhvr>
                                    </p:animEffect>
                                    <p:set>
                                      <p:cBhvr>
                                        <p:cTn id="302" dur="1" fill="hold">
                                          <p:stCondLst>
                                            <p:cond delay="1999"/>
                                          </p:stCondLst>
                                        </p:cTn>
                                        <p:tgtEl>
                                          <p:spTgt spid="2127"/>
                                        </p:tgtEl>
                                        <p:attrNameLst>
                                          <p:attrName>style.visibility</p:attrName>
                                        </p:attrNameLst>
                                      </p:cBhvr>
                                      <p:to>
                                        <p:strVal val="hidden"/>
                                      </p:to>
                                    </p:set>
                                  </p:childTnLst>
                                </p:cTn>
                              </p:par>
                              <p:par>
                                <p:cTn id="303" presetID="0" presetClass="path" presetSubtype="0" accel="50000" decel="50000" fill="hold" nodeType="withEffect">
                                  <p:stCondLst>
                                    <p:cond delay="4000"/>
                                  </p:stCondLst>
                                  <p:childTnLst>
                                    <p:animMotion origin="layout" path="M -0.3257 -0.04445 C -0.35434 -0.01575 -0.38143 0.01087 -0.41736 0.01111 C -0.4533 0.01134 -0.51545 -0.03172 -0.54132 -0.04306 " pathEditMode="relative" rAng="0" ptsTypes="aaa">
                                      <p:cBhvr>
                                        <p:cTn id="304" dur="2500" fill="hold"/>
                                        <p:tgtEl>
                                          <p:spTgt spid="2092"/>
                                        </p:tgtEl>
                                        <p:attrNameLst>
                                          <p:attrName>ppt_x</p:attrName>
                                          <p:attrName>ppt_y</p:attrName>
                                        </p:attrNameLst>
                                      </p:cBhvr>
                                      <p:rCtr x="-108" y="28"/>
                                    </p:animMotion>
                                  </p:childTnLst>
                                </p:cTn>
                              </p:par>
                              <p:par>
                                <p:cTn id="305" presetID="8" presetClass="emph" presetSubtype="0" fill="hold" nodeType="withEffect">
                                  <p:stCondLst>
                                    <p:cond delay="4000"/>
                                  </p:stCondLst>
                                  <p:childTnLst>
                                    <p:animRot by="2400000">
                                      <p:cBhvr>
                                        <p:cTn id="306" dur="2500" fill="hold"/>
                                        <p:tgtEl>
                                          <p:spTgt spid="2092"/>
                                        </p:tgtEl>
                                        <p:attrNameLst>
                                          <p:attrName>r</p:attrName>
                                        </p:attrNameLst>
                                      </p:cBhvr>
                                    </p:animRot>
                                  </p:childTnLst>
                                </p:cTn>
                              </p:par>
                              <p:par>
                                <p:cTn id="307" presetID="47" presetClass="exit" presetSubtype="0" fill="hold" nodeType="withEffect">
                                  <p:stCondLst>
                                    <p:cond delay="7000"/>
                                  </p:stCondLst>
                                  <p:childTnLst>
                                    <p:animEffect transition="out" filter="fade">
                                      <p:cBhvr>
                                        <p:cTn id="308" dur="1000"/>
                                        <p:tgtEl>
                                          <p:spTgt spid="2123"/>
                                        </p:tgtEl>
                                      </p:cBhvr>
                                    </p:animEffect>
                                    <p:anim calcmode="lin" valueType="num">
                                      <p:cBhvr>
                                        <p:cTn id="309" dur="1000"/>
                                        <p:tgtEl>
                                          <p:spTgt spid="2123"/>
                                        </p:tgtEl>
                                        <p:attrNameLst>
                                          <p:attrName>ppt_x</p:attrName>
                                        </p:attrNameLst>
                                      </p:cBhvr>
                                      <p:tavLst>
                                        <p:tav tm="0">
                                          <p:val>
                                            <p:strVal val="ppt_x"/>
                                          </p:val>
                                        </p:tav>
                                        <p:tav tm="100000">
                                          <p:val>
                                            <p:strVal val="ppt_x"/>
                                          </p:val>
                                        </p:tav>
                                      </p:tavLst>
                                    </p:anim>
                                    <p:anim calcmode="lin" valueType="num">
                                      <p:cBhvr>
                                        <p:cTn id="310" dur="1000"/>
                                        <p:tgtEl>
                                          <p:spTgt spid="2123"/>
                                        </p:tgtEl>
                                        <p:attrNameLst>
                                          <p:attrName>ppt_y</p:attrName>
                                        </p:attrNameLst>
                                      </p:cBhvr>
                                      <p:tavLst>
                                        <p:tav tm="0">
                                          <p:val>
                                            <p:strVal val="ppt_y"/>
                                          </p:val>
                                        </p:tav>
                                        <p:tav tm="100000">
                                          <p:val>
                                            <p:strVal val="ppt_y-.1"/>
                                          </p:val>
                                        </p:tav>
                                      </p:tavLst>
                                    </p:anim>
                                    <p:set>
                                      <p:cBhvr>
                                        <p:cTn id="311" dur="1" fill="hold">
                                          <p:stCondLst>
                                            <p:cond delay="999"/>
                                          </p:stCondLst>
                                        </p:cTn>
                                        <p:tgtEl>
                                          <p:spTgt spid="2123"/>
                                        </p:tgtEl>
                                        <p:attrNameLst>
                                          <p:attrName>style.visibility</p:attrName>
                                        </p:attrNameLst>
                                      </p:cBhvr>
                                      <p:to>
                                        <p:strVal val="hidden"/>
                                      </p:to>
                                    </p:set>
                                  </p:childTnLst>
                                </p:cTn>
                              </p:par>
                              <p:par>
                                <p:cTn id="312" presetID="53" presetClass="entr" presetSubtype="0" fill="hold" nodeType="withEffect">
                                  <p:stCondLst>
                                    <p:cond delay="6500"/>
                                  </p:stCondLst>
                                  <p:childTnLst>
                                    <p:set>
                                      <p:cBhvr>
                                        <p:cTn id="313" dur="1" fill="hold">
                                          <p:stCondLst>
                                            <p:cond delay="0"/>
                                          </p:stCondLst>
                                        </p:cTn>
                                        <p:tgtEl>
                                          <p:spTgt spid="2129"/>
                                        </p:tgtEl>
                                        <p:attrNameLst>
                                          <p:attrName>style.visibility</p:attrName>
                                        </p:attrNameLst>
                                      </p:cBhvr>
                                      <p:to>
                                        <p:strVal val="visible"/>
                                      </p:to>
                                    </p:set>
                                    <p:anim calcmode="lin" valueType="num">
                                      <p:cBhvr>
                                        <p:cTn id="314" dur="1500" fill="hold"/>
                                        <p:tgtEl>
                                          <p:spTgt spid="2129"/>
                                        </p:tgtEl>
                                        <p:attrNameLst>
                                          <p:attrName>ppt_w</p:attrName>
                                        </p:attrNameLst>
                                      </p:cBhvr>
                                      <p:tavLst>
                                        <p:tav tm="0">
                                          <p:val>
                                            <p:fltVal val="0"/>
                                          </p:val>
                                        </p:tav>
                                        <p:tav tm="100000">
                                          <p:val>
                                            <p:strVal val="#ppt_w"/>
                                          </p:val>
                                        </p:tav>
                                      </p:tavLst>
                                    </p:anim>
                                    <p:anim calcmode="lin" valueType="num">
                                      <p:cBhvr>
                                        <p:cTn id="315" dur="1500" fill="hold"/>
                                        <p:tgtEl>
                                          <p:spTgt spid="2129"/>
                                        </p:tgtEl>
                                        <p:attrNameLst>
                                          <p:attrName>ppt_h</p:attrName>
                                        </p:attrNameLst>
                                      </p:cBhvr>
                                      <p:tavLst>
                                        <p:tav tm="0">
                                          <p:val>
                                            <p:fltVal val="0"/>
                                          </p:val>
                                        </p:tav>
                                        <p:tav tm="100000">
                                          <p:val>
                                            <p:strVal val="#ppt_h"/>
                                          </p:val>
                                        </p:tav>
                                      </p:tavLst>
                                    </p:anim>
                                    <p:animEffect transition="in" filter="fade">
                                      <p:cBhvr>
                                        <p:cTn id="316" dur="1500"/>
                                        <p:tgtEl>
                                          <p:spTgt spid="2129"/>
                                        </p:tgtEl>
                                      </p:cBhvr>
                                    </p:animEffect>
                                  </p:childTnLst>
                                </p:cTn>
                              </p:par>
                              <p:par>
                                <p:cTn id="317" presetID="0" presetClass="path" presetSubtype="0" accel="50000" decel="50000" fill="hold" nodeType="withEffect">
                                  <p:stCondLst>
                                    <p:cond delay="6500"/>
                                  </p:stCondLst>
                                  <p:childTnLst>
                                    <p:animMotion origin="layout" path="M 4.44444E-6 -2.59259E-6 L 0.00416 -0.11389 " pathEditMode="relative" rAng="0" ptsTypes="AA">
                                      <p:cBhvr>
                                        <p:cTn id="318" dur="1500" fill="hold"/>
                                        <p:tgtEl>
                                          <p:spTgt spid="2129"/>
                                        </p:tgtEl>
                                        <p:attrNameLst>
                                          <p:attrName>ppt_x</p:attrName>
                                          <p:attrName>ppt_y</p:attrName>
                                        </p:attrNameLst>
                                      </p:cBhvr>
                                      <p:rCtr x="2" y="-57"/>
                                    </p:animMotion>
                                  </p:childTnLst>
                                </p:cTn>
                              </p:par>
                              <p:par>
                                <p:cTn id="319" presetID="1" presetClass="entr" presetSubtype="0" fill="hold" nodeType="withEffect">
                                  <p:stCondLst>
                                    <p:cond delay="5100"/>
                                  </p:stCondLst>
                                  <p:childTnLst>
                                    <p:set>
                                      <p:cBhvr>
                                        <p:cTn id="320" dur="1" fill="hold">
                                          <p:stCondLst>
                                            <p:cond delay="0"/>
                                          </p:stCondLst>
                                        </p:cTn>
                                        <p:tgtEl>
                                          <p:spTgt spid="2130"/>
                                        </p:tgtEl>
                                        <p:attrNameLst>
                                          <p:attrName>style.visibility</p:attrName>
                                        </p:attrNameLst>
                                      </p:cBhvr>
                                      <p:to>
                                        <p:strVal val="visible"/>
                                      </p:to>
                                    </p:set>
                                  </p:childTnLst>
                                </p:cTn>
                              </p:par>
                              <p:par>
                                <p:cTn id="321" presetID="10" presetClass="exit" presetSubtype="0" fill="hold" nodeType="withEffect">
                                  <p:stCondLst>
                                    <p:cond delay="5100"/>
                                  </p:stCondLst>
                                  <p:childTnLst>
                                    <p:animEffect transition="out" filter="fade">
                                      <p:cBhvr>
                                        <p:cTn id="322" dur="2000"/>
                                        <p:tgtEl>
                                          <p:spTgt spid="2130"/>
                                        </p:tgtEl>
                                      </p:cBhvr>
                                    </p:animEffect>
                                    <p:set>
                                      <p:cBhvr>
                                        <p:cTn id="323" dur="1" fill="hold">
                                          <p:stCondLst>
                                            <p:cond delay="1999"/>
                                          </p:stCondLst>
                                        </p:cTn>
                                        <p:tgtEl>
                                          <p:spTgt spid="2130"/>
                                        </p:tgtEl>
                                        <p:attrNameLst>
                                          <p:attrName>style.visibility</p:attrName>
                                        </p:attrNameLst>
                                      </p:cBhvr>
                                      <p:to>
                                        <p:strVal val="hidden"/>
                                      </p:to>
                                    </p:set>
                                  </p:childTnLst>
                                </p:cTn>
                              </p:par>
                            </p:childTnLst>
                          </p:cTn>
                        </p:par>
                        <p:par>
                          <p:cTn id="324" fill="hold">
                            <p:stCondLst>
                              <p:cond delay="10000"/>
                            </p:stCondLst>
                            <p:childTnLst>
                              <p:par>
                                <p:cTn id="325" presetID="10" presetClass="entr" presetSubtype="0" fill="hold" grpId="0" nodeType="afterEffect">
                                  <p:stCondLst>
                                    <p:cond delay="500"/>
                                  </p:stCondLst>
                                  <p:childTnLst>
                                    <p:set>
                                      <p:cBhvr>
                                        <p:cTn id="326" dur="1" fill="hold">
                                          <p:stCondLst>
                                            <p:cond delay="0"/>
                                          </p:stCondLst>
                                        </p:cTn>
                                        <p:tgtEl>
                                          <p:spTgt spid="2132"/>
                                        </p:tgtEl>
                                        <p:attrNameLst>
                                          <p:attrName>style.visibility</p:attrName>
                                        </p:attrNameLst>
                                      </p:cBhvr>
                                      <p:to>
                                        <p:strVal val="visible"/>
                                      </p:to>
                                    </p:set>
                                    <p:animEffect transition="in" filter="fade">
                                      <p:cBhvr>
                                        <p:cTn id="327" dur="2000"/>
                                        <p:tgtEl>
                                          <p:spTgt spid="2132"/>
                                        </p:tgtEl>
                                      </p:cBhvr>
                                    </p:animEffect>
                                  </p:childTnLst>
                                </p:cTn>
                              </p:par>
                              <p:par>
                                <p:cTn id="328" presetID="10" presetClass="entr" presetSubtype="0" fill="hold" grpId="0" nodeType="withEffect">
                                  <p:stCondLst>
                                    <p:cond delay="500"/>
                                  </p:stCondLst>
                                  <p:childTnLst>
                                    <p:set>
                                      <p:cBhvr>
                                        <p:cTn id="329" dur="1" fill="hold">
                                          <p:stCondLst>
                                            <p:cond delay="0"/>
                                          </p:stCondLst>
                                        </p:cTn>
                                        <p:tgtEl>
                                          <p:spTgt spid="2131"/>
                                        </p:tgtEl>
                                        <p:attrNameLst>
                                          <p:attrName>style.visibility</p:attrName>
                                        </p:attrNameLst>
                                      </p:cBhvr>
                                      <p:to>
                                        <p:strVal val="visible"/>
                                      </p:to>
                                    </p:set>
                                    <p:animEffect transition="in" filter="fade">
                                      <p:cBhvr>
                                        <p:cTn id="330" dur="2000"/>
                                        <p:tgtEl>
                                          <p:spTgt spid="2131"/>
                                        </p:tgtEl>
                                      </p:cBhvr>
                                    </p:animEffect>
                                  </p:childTnLst>
                                </p:cTn>
                              </p:par>
                            </p:childTnLst>
                          </p:cTn>
                        </p:par>
                      </p:childTnLst>
                    </p:cTn>
                  </p:par>
                  <p:par>
                    <p:cTn id="331" fill="hold">
                      <p:stCondLst>
                        <p:cond delay="indefinite"/>
                      </p:stCondLst>
                      <p:childTnLst>
                        <p:par>
                          <p:cTn id="332" fill="hold">
                            <p:stCondLst>
                              <p:cond delay="0"/>
                            </p:stCondLst>
                            <p:childTnLst>
                              <p:par>
                                <p:cTn id="333" presetID="10" presetClass="exit" presetSubtype="0" fill="hold" grpId="1" nodeType="clickEffect">
                                  <p:stCondLst>
                                    <p:cond delay="0"/>
                                  </p:stCondLst>
                                  <p:childTnLst>
                                    <p:animEffect transition="out" filter="fade">
                                      <p:cBhvr>
                                        <p:cTn id="334" dur="2000"/>
                                        <p:tgtEl>
                                          <p:spTgt spid="2131"/>
                                        </p:tgtEl>
                                      </p:cBhvr>
                                    </p:animEffect>
                                    <p:set>
                                      <p:cBhvr>
                                        <p:cTn id="335" dur="1" fill="hold">
                                          <p:stCondLst>
                                            <p:cond delay="1999"/>
                                          </p:stCondLst>
                                        </p:cTn>
                                        <p:tgtEl>
                                          <p:spTgt spid="2131"/>
                                        </p:tgtEl>
                                        <p:attrNameLst>
                                          <p:attrName>style.visibility</p:attrName>
                                        </p:attrNameLst>
                                      </p:cBhvr>
                                      <p:to>
                                        <p:strVal val="hidden"/>
                                      </p:to>
                                    </p:set>
                                  </p:childTnLst>
                                </p:cTn>
                              </p:par>
                              <p:par>
                                <p:cTn id="336" presetID="10" presetClass="exit" presetSubtype="0" fill="hold" grpId="1" nodeType="withEffect">
                                  <p:stCondLst>
                                    <p:cond delay="0"/>
                                  </p:stCondLst>
                                  <p:childTnLst>
                                    <p:animEffect transition="out" filter="fade">
                                      <p:cBhvr>
                                        <p:cTn id="337" dur="2000"/>
                                        <p:tgtEl>
                                          <p:spTgt spid="2132"/>
                                        </p:tgtEl>
                                      </p:cBhvr>
                                    </p:animEffect>
                                    <p:set>
                                      <p:cBhvr>
                                        <p:cTn id="338" dur="1" fill="hold">
                                          <p:stCondLst>
                                            <p:cond delay="1999"/>
                                          </p:stCondLst>
                                        </p:cTn>
                                        <p:tgtEl>
                                          <p:spTgt spid="2132"/>
                                        </p:tgtEl>
                                        <p:attrNameLst>
                                          <p:attrName>style.visibility</p:attrName>
                                        </p:attrNameLst>
                                      </p:cBhvr>
                                      <p:to>
                                        <p:strVal val="hidden"/>
                                      </p:to>
                                    </p:set>
                                  </p:childTnLst>
                                </p:cTn>
                              </p:par>
                              <p:par>
                                <p:cTn id="339" presetID="16" presetClass="exit" presetSubtype="26" fill="hold" grpId="1" nodeType="withEffect">
                                  <p:stCondLst>
                                    <p:cond delay="0"/>
                                  </p:stCondLst>
                                  <p:childTnLst>
                                    <p:animEffect transition="out" filter="barn(inHorizontal)">
                                      <p:cBhvr>
                                        <p:cTn id="340" dur="1000"/>
                                        <p:tgtEl>
                                          <p:spTgt spid="2119"/>
                                        </p:tgtEl>
                                      </p:cBhvr>
                                    </p:animEffect>
                                    <p:set>
                                      <p:cBhvr>
                                        <p:cTn id="341" dur="1" fill="hold">
                                          <p:stCondLst>
                                            <p:cond delay="999"/>
                                          </p:stCondLst>
                                        </p:cTn>
                                        <p:tgtEl>
                                          <p:spTgt spid="2119"/>
                                        </p:tgtEl>
                                        <p:attrNameLst>
                                          <p:attrName>style.visibility</p:attrName>
                                        </p:attrNameLst>
                                      </p:cBhvr>
                                      <p:to>
                                        <p:strVal val="hidden"/>
                                      </p:to>
                                    </p:set>
                                  </p:childTnLst>
                                </p:cTn>
                              </p:par>
                              <p:par>
                                <p:cTn id="342" presetID="10" presetClass="exit" presetSubtype="0" fill="hold" grpId="1" nodeType="withEffect">
                                  <p:stCondLst>
                                    <p:cond delay="0"/>
                                  </p:stCondLst>
                                  <p:childTnLst>
                                    <p:animEffect transition="out" filter="fade">
                                      <p:cBhvr>
                                        <p:cTn id="343" dur="2000"/>
                                        <p:tgtEl>
                                          <p:spTgt spid="2124"/>
                                        </p:tgtEl>
                                      </p:cBhvr>
                                    </p:animEffect>
                                    <p:set>
                                      <p:cBhvr>
                                        <p:cTn id="344" dur="1" fill="hold">
                                          <p:stCondLst>
                                            <p:cond delay="1999"/>
                                          </p:stCondLst>
                                        </p:cTn>
                                        <p:tgtEl>
                                          <p:spTgt spid="2124"/>
                                        </p:tgtEl>
                                        <p:attrNameLst>
                                          <p:attrName>style.visibility</p:attrName>
                                        </p:attrNameLst>
                                      </p:cBhvr>
                                      <p:to>
                                        <p:strVal val="hidden"/>
                                      </p:to>
                                    </p:set>
                                  </p:childTnLst>
                                </p:cTn>
                              </p:par>
                            </p:childTnLst>
                          </p:cTn>
                        </p:par>
                        <p:par>
                          <p:cTn id="345" fill="hold">
                            <p:stCondLst>
                              <p:cond delay="2000"/>
                            </p:stCondLst>
                            <p:childTnLst>
                              <p:par>
                                <p:cTn id="346" presetID="16" presetClass="entr" presetSubtype="26" fill="hold" grpId="0" nodeType="afterEffect">
                                  <p:stCondLst>
                                    <p:cond delay="0"/>
                                  </p:stCondLst>
                                  <p:childTnLst>
                                    <p:set>
                                      <p:cBhvr>
                                        <p:cTn id="347" dur="1" fill="hold">
                                          <p:stCondLst>
                                            <p:cond delay="0"/>
                                          </p:stCondLst>
                                        </p:cTn>
                                        <p:tgtEl>
                                          <p:spTgt spid="2134"/>
                                        </p:tgtEl>
                                        <p:attrNameLst>
                                          <p:attrName>style.visibility</p:attrName>
                                        </p:attrNameLst>
                                      </p:cBhvr>
                                      <p:to>
                                        <p:strVal val="visible"/>
                                      </p:to>
                                    </p:set>
                                    <p:animEffect transition="in" filter="barn(inHorizontal)">
                                      <p:cBhvr>
                                        <p:cTn id="348" dur="1000"/>
                                        <p:tgtEl>
                                          <p:spTgt spid="2134"/>
                                        </p:tgtEl>
                                      </p:cBhvr>
                                    </p:animEffect>
                                  </p:childTnLst>
                                </p:cTn>
                              </p:par>
                            </p:childTnLst>
                          </p:cTn>
                        </p:par>
                      </p:childTnLst>
                    </p:cTn>
                  </p:par>
                  <p:par>
                    <p:cTn id="349" fill="hold">
                      <p:stCondLst>
                        <p:cond delay="indefinite"/>
                      </p:stCondLst>
                      <p:childTnLst>
                        <p:par>
                          <p:cTn id="350" fill="hold">
                            <p:stCondLst>
                              <p:cond delay="0"/>
                            </p:stCondLst>
                            <p:childTnLst>
                              <p:par>
                                <p:cTn id="351" presetID="53" presetClass="entr" presetSubtype="0" fill="hold" nodeType="clickEffect">
                                  <p:stCondLst>
                                    <p:cond delay="0"/>
                                  </p:stCondLst>
                                  <p:childTnLst>
                                    <p:set>
                                      <p:cBhvr>
                                        <p:cTn id="352" dur="1" fill="hold">
                                          <p:stCondLst>
                                            <p:cond delay="0"/>
                                          </p:stCondLst>
                                        </p:cTn>
                                        <p:tgtEl>
                                          <p:spTgt spid="2128"/>
                                        </p:tgtEl>
                                        <p:attrNameLst>
                                          <p:attrName>style.visibility</p:attrName>
                                        </p:attrNameLst>
                                      </p:cBhvr>
                                      <p:to>
                                        <p:strVal val="visible"/>
                                      </p:to>
                                    </p:set>
                                    <p:anim calcmode="lin" valueType="num">
                                      <p:cBhvr>
                                        <p:cTn id="353" dur="2000" fill="hold"/>
                                        <p:tgtEl>
                                          <p:spTgt spid="2128"/>
                                        </p:tgtEl>
                                        <p:attrNameLst>
                                          <p:attrName>ppt_w</p:attrName>
                                        </p:attrNameLst>
                                      </p:cBhvr>
                                      <p:tavLst>
                                        <p:tav tm="0">
                                          <p:val>
                                            <p:fltVal val="0"/>
                                          </p:val>
                                        </p:tav>
                                        <p:tav tm="100000">
                                          <p:val>
                                            <p:strVal val="#ppt_w"/>
                                          </p:val>
                                        </p:tav>
                                      </p:tavLst>
                                    </p:anim>
                                    <p:anim calcmode="lin" valueType="num">
                                      <p:cBhvr>
                                        <p:cTn id="354" dur="2000" fill="hold"/>
                                        <p:tgtEl>
                                          <p:spTgt spid="2128"/>
                                        </p:tgtEl>
                                        <p:attrNameLst>
                                          <p:attrName>ppt_h</p:attrName>
                                        </p:attrNameLst>
                                      </p:cBhvr>
                                      <p:tavLst>
                                        <p:tav tm="0">
                                          <p:val>
                                            <p:fltVal val="0"/>
                                          </p:val>
                                        </p:tav>
                                        <p:tav tm="100000">
                                          <p:val>
                                            <p:strVal val="#ppt_h"/>
                                          </p:val>
                                        </p:tav>
                                      </p:tavLst>
                                    </p:anim>
                                    <p:animEffect transition="in" filter="fade">
                                      <p:cBhvr>
                                        <p:cTn id="355" dur="2000"/>
                                        <p:tgtEl>
                                          <p:spTgt spid="2128"/>
                                        </p:tgtEl>
                                      </p:cBhvr>
                                    </p:animEffect>
                                  </p:childTnLst>
                                </p:cTn>
                              </p:par>
                              <p:par>
                                <p:cTn id="356" presetID="0" presetClass="path" presetSubtype="0" accel="50000" decel="50000" fill="hold" nodeType="withEffect">
                                  <p:stCondLst>
                                    <p:cond delay="0"/>
                                  </p:stCondLst>
                                  <p:childTnLst>
                                    <p:animMotion origin="layout" path="M 0.00417 -0.11389 L 0.00417 -0.18078 " pathEditMode="relative" rAng="0" ptsTypes="AA">
                                      <p:cBhvr>
                                        <p:cTn id="357" dur="2000" fill="hold"/>
                                        <p:tgtEl>
                                          <p:spTgt spid="2129"/>
                                        </p:tgtEl>
                                        <p:attrNameLst>
                                          <p:attrName>ppt_x</p:attrName>
                                          <p:attrName>ppt_y</p:attrName>
                                        </p:attrNameLst>
                                      </p:cBhvr>
                                      <p:rCtr x="0" y="-34"/>
                                    </p:animMotion>
                                  </p:childTnLst>
                                </p:cTn>
                              </p:par>
                              <p:par>
                                <p:cTn id="358" presetID="0" presetClass="path" presetSubtype="0" accel="50000" decel="50000" fill="hold" nodeType="withEffect">
                                  <p:stCondLst>
                                    <p:cond delay="0"/>
                                  </p:stCondLst>
                                  <p:childTnLst>
                                    <p:animMotion origin="layout" path="M -2.22222E-6 -2.59259E-6 L -0.00416 -0.125 " pathEditMode="relative" rAng="0" ptsTypes="AA">
                                      <p:cBhvr>
                                        <p:cTn id="359" dur="2000" fill="hold"/>
                                        <p:tgtEl>
                                          <p:spTgt spid="2128"/>
                                        </p:tgtEl>
                                        <p:attrNameLst>
                                          <p:attrName>ppt_x</p:attrName>
                                          <p:attrName>ppt_y</p:attrName>
                                        </p:attrNameLst>
                                      </p:cBhvr>
                                      <p:rCtr x="-2" y="-63"/>
                                    </p:animMotion>
                                  </p:childTnLst>
                                </p:cTn>
                              </p:par>
                              <p:par>
                                <p:cTn id="360" presetID="0" presetClass="path" presetSubtype="0" accel="50000" decel="50000" fill="hold" nodeType="withEffect">
                                  <p:stCondLst>
                                    <p:cond delay="0"/>
                                  </p:stCondLst>
                                  <p:childTnLst>
                                    <p:animMotion origin="layout" path="M 5.55556E-7 5.92593E-6 C -0.01042 -0.02082 -0.02066 -0.04166 -0.03889 -0.04814 C -0.05712 -0.05462 -0.08906 -0.05717 -0.10972 -0.03888 C -0.13038 -0.02059 -0.14653 0.02015 -0.1625 0.06112 " pathEditMode="relative" ptsTypes="aaaA">
                                      <p:cBhvr>
                                        <p:cTn id="361" dur="3000" fill="hold"/>
                                        <p:tgtEl>
                                          <p:spTgt spid="2071"/>
                                        </p:tgtEl>
                                        <p:attrNameLst>
                                          <p:attrName>ppt_x</p:attrName>
                                          <p:attrName>ppt_y</p:attrName>
                                        </p:attrNameLst>
                                      </p:cBhvr>
                                    </p:animMotion>
                                  </p:childTnLst>
                                </p:cTn>
                              </p:par>
                              <p:par>
                                <p:cTn id="362" presetID="0" presetClass="path" presetSubtype="0" accel="50000" decel="50000" fill="hold" nodeType="withEffect">
                                  <p:stCondLst>
                                    <p:cond delay="0"/>
                                  </p:stCondLst>
                                  <p:childTnLst>
                                    <p:animMotion origin="layout" path="M -0.44653 -0.09676 L -0.17101 -0.0301 " pathEditMode="relative" rAng="0" ptsTypes="AA">
                                      <p:cBhvr>
                                        <p:cTn id="363" dur="3000" fill="hold"/>
                                        <p:tgtEl>
                                          <p:spTgt spid="2113"/>
                                        </p:tgtEl>
                                        <p:attrNameLst>
                                          <p:attrName>ppt_x</p:attrName>
                                          <p:attrName>ppt_y</p:attrName>
                                        </p:attrNameLst>
                                      </p:cBhvr>
                                      <p:rCtr x="138" y="33"/>
                                    </p:animMotion>
                                  </p:childTnLst>
                                </p:cTn>
                              </p:par>
                            </p:childTnLst>
                          </p:cTn>
                        </p:par>
                        <p:par>
                          <p:cTn id="364" fill="hold">
                            <p:stCondLst>
                              <p:cond delay="3000"/>
                            </p:stCondLst>
                            <p:childTnLst>
                              <p:par>
                                <p:cTn id="365" presetID="10" presetClass="entr" presetSubtype="0" fill="hold" grpId="0" nodeType="afterEffect">
                                  <p:stCondLst>
                                    <p:cond delay="1000"/>
                                  </p:stCondLst>
                                  <p:childTnLst>
                                    <p:set>
                                      <p:cBhvr>
                                        <p:cTn id="366" dur="1" fill="hold">
                                          <p:stCondLst>
                                            <p:cond delay="0"/>
                                          </p:stCondLst>
                                        </p:cTn>
                                        <p:tgtEl>
                                          <p:spTgt spid="2136"/>
                                        </p:tgtEl>
                                        <p:attrNameLst>
                                          <p:attrName>style.visibility</p:attrName>
                                        </p:attrNameLst>
                                      </p:cBhvr>
                                      <p:to>
                                        <p:strVal val="visible"/>
                                      </p:to>
                                    </p:set>
                                    <p:animEffect transition="in" filter="fade">
                                      <p:cBhvr>
                                        <p:cTn id="367" dur="2000"/>
                                        <p:tgtEl>
                                          <p:spTgt spid="2136"/>
                                        </p:tgtEl>
                                      </p:cBhvr>
                                    </p:animEffect>
                                  </p:childTnLst>
                                </p:cTn>
                              </p:par>
                              <p:par>
                                <p:cTn id="368" presetID="10" presetClass="entr" presetSubtype="0" fill="hold" grpId="0" nodeType="withEffect">
                                  <p:stCondLst>
                                    <p:cond delay="1000"/>
                                  </p:stCondLst>
                                  <p:childTnLst>
                                    <p:set>
                                      <p:cBhvr>
                                        <p:cTn id="369" dur="1" fill="hold">
                                          <p:stCondLst>
                                            <p:cond delay="0"/>
                                          </p:stCondLst>
                                        </p:cTn>
                                        <p:tgtEl>
                                          <p:spTgt spid="2137"/>
                                        </p:tgtEl>
                                        <p:attrNameLst>
                                          <p:attrName>style.visibility</p:attrName>
                                        </p:attrNameLst>
                                      </p:cBhvr>
                                      <p:to>
                                        <p:strVal val="visible"/>
                                      </p:to>
                                    </p:set>
                                    <p:animEffect transition="in" filter="fade">
                                      <p:cBhvr>
                                        <p:cTn id="370" dur="2000"/>
                                        <p:tgtEl>
                                          <p:spTgt spid="2137"/>
                                        </p:tgtEl>
                                      </p:cBhvr>
                                    </p:animEffect>
                                  </p:childTnLst>
                                </p:cTn>
                              </p:par>
                              <p:par>
                                <p:cTn id="371" presetID="51" presetClass="entr" presetSubtype="0" fill="hold" grpId="0" nodeType="withEffect">
                                  <p:stCondLst>
                                    <p:cond delay="0"/>
                                  </p:stCondLst>
                                  <p:childTnLst>
                                    <p:set>
                                      <p:cBhvr>
                                        <p:cTn id="372" dur="1" fill="hold">
                                          <p:stCondLst>
                                            <p:cond delay="0"/>
                                          </p:stCondLst>
                                        </p:cTn>
                                        <p:tgtEl>
                                          <p:spTgt spid="2135"/>
                                        </p:tgtEl>
                                        <p:attrNameLst>
                                          <p:attrName>style.visibility</p:attrName>
                                        </p:attrNameLst>
                                      </p:cBhvr>
                                      <p:to>
                                        <p:strVal val="visible"/>
                                      </p:to>
                                    </p:set>
                                    <p:animEffect transition="in" filter="fade">
                                      <p:cBhvr>
                                        <p:cTn id="373" dur="1155" decel="100000"/>
                                        <p:tgtEl>
                                          <p:spTgt spid="2135"/>
                                        </p:tgtEl>
                                      </p:cBhvr>
                                    </p:animEffect>
                                    <p:animScale>
                                      <p:cBhvr>
                                        <p:cTn id="374" dur="1155" decel="100000"/>
                                        <p:tgtEl>
                                          <p:spTgt spid="2135"/>
                                        </p:tgtEl>
                                      </p:cBhvr>
                                      <p:from x="10000" y="10000"/>
                                      <p:to x="200000" y="450000"/>
                                    </p:animScale>
                                    <p:animScale>
                                      <p:cBhvr>
                                        <p:cTn id="375" dur="1845" accel="100000" fill="hold">
                                          <p:stCondLst>
                                            <p:cond delay="1155"/>
                                          </p:stCondLst>
                                        </p:cTn>
                                        <p:tgtEl>
                                          <p:spTgt spid="2135"/>
                                        </p:tgtEl>
                                      </p:cBhvr>
                                      <p:from x="200000" y="450000"/>
                                      <p:to x="100000" y="100000"/>
                                    </p:animScale>
                                    <p:set>
                                      <p:cBhvr>
                                        <p:cTn id="376" dur="1155" fill="hold"/>
                                        <p:tgtEl>
                                          <p:spTgt spid="2135"/>
                                        </p:tgtEl>
                                        <p:attrNameLst>
                                          <p:attrName>ppt_x</p:attrName>
                                        </p:attrNameLst>
                                      </p:cBhvr>
                                      <p:to>
                                        <p:strVal val="(0.5)"/>
                                      </p:to>
                                    </p:set>
                                    <p:anim from="(0.5)" to="(#ppt_x)" calcmode="lin" valueType="num">
                                      <p:cBhvr>
                                        <p:cTn id="377" dur="1845" accel="100000" fill="hold">
                                          <p:stCondLst>
                                            <p:cond delay="1155"/>
                                          </p:stCondLst>
                                        </p:cTn>
                                        <p:tgtEl>
                                          <p:spTgt spid="2135"/>
                                        </p:tgtEl>
                                        <p:attrNameLst>
                                          <p:attrName>ppt_x</p:attrName>
                                        </p:attrNameLst>
                                      </p:cBhvr>
                                    </p:anim>
                                    <p:set>
                                      <p:cBhvr>
                                        <p:cTn id="378" dur="1155" fill="hold"/>
                                        <p:tgtEl>
                                          <p:spTgt spid="2135"/>
                                        </p:tgtEl>
                                        <p:attrNameLst>
                                          <p:attrName>ppt_y</p:attrName>
                                        </p:attrNameLst>
                                      </p:cBhvr>
                                      <p:to>
                                        <p:strVal val="(#ppt_y+0.4)"/>
                                      </p:to>
                                    </p:set>
                                    <p:anim from="(#ppt_y+0.4)" to="(#ppt_y)" calcmode="lin" valueType="num">
                                      <p:cBhvr>
                                        <p:cTn id="379" dur="1845" accel="100000" fill="hold">
                                          <p:stCondLst>
                                            <p:cond delay="1155"/>
                                          </p:stCondLst>
                                        </p:cTn>
                                        <p:tgtEl>
                                          <p:spTgt spid="2135"/>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seq concurrent="1" nextAc="seek">
              <p:cTn id="380" restart="whenNotActive" fill="hold" evtFilter="cancelBubble" nodeType="interactiveSeq">
                <p:stCondLst>
                  <p:cond evt="onClick" delay="0">
                    <p:tgtEl>
                      <p:spTgt spid="2066"/>
                    </p:tgtEl>
                  </p:cond>
                </p:stCondLst>
                <p:endSync evt="end" delay="0">
                  <p:rtn val="all"/>
                </p:endSync>
                <p:childTnLst>
                  <p:par>
                    <p:cTn id="381" fill="hold">
                      <p:stCondLst>
                        <p:cond delay="0"/>
                      </p:stCondLst>
                      <p:childTnLst>
                        <p:par>
                          <p:cTn id="382" fill="hold">
                            <p:stCondLst>
                              <p:cond delay="0"/>
                            </p:stCondLst>
                            <p:childTnLst>
                              <p:par>
                                <p:cTn id="383" presetID="54" presetClass="entr" presetSubtype="0" accel="100000" fill="hold" grpId="0" nodeType="clickEffect">
                                  <p:stCondLst>
                                    <p:cond delay="0"/>
                                  </p:stCondLst>
                                  <p:childTnLst>
                                    <p:set>
                                      <p:cBhvr>
                                        <p:cTn id="384" dur="1" fill="hold">
                                          <p:stCondLst>
                                            <p:cond delay="0"/>
                                          </p:stCondLst>
                                        </p:cTn>
                                        <p:tgtEl>
                                          <p:spTgt spid="2139"/>
                                        </p:tgtEl>
                                        <p:attrNameLst>
                                          <p:attrName>style.visibility</p:attrName>
                                        </p:attrNameLst>
                                      </p:cBhvr>
                                      <p:to>
                                        <p:strVal val="visible"/>
                                      </p:to>
                                    </p:set>
                                    <p:anim calcmode="lin" valueType="num">
                                      <p:cBhvr>
                                        <p:cTn id="385" dur="1000" fill="hold"/>
                                        <p:tgtEl>
                                          <p:spTgt spid="2139"/>
                                        </p:tgtEl>
                                        <p:attrNameLst>
                                          <p:attrName>ppt_w</p:attrName>
                                        </p:attrNameLst>
                                      </p:cBhvr>
                                      <p:tavLst>
                                        <p:tav tm="0">
                                          <p:val>
                                            <p:strVal val="#ppt_w*0.05"/>
                                          </p:val>
                                        </p:tav>
                                        <p:tav tm="100000">
                                          <p:val>
                                            <p:strVal val="#ppt_w"/>
                                          </p:val>
                                        </p:tav>
                                      </p:tavLst>
                                    </p:anim>
                                    <p:anim calcmode="lin" valueType="num">
                                      <p:cBhvr>
                                        <p:cTn id="386" dur="1000" fill="hold"/>
                                        <p:tgtEl>
                                          <p:spTgt spid="2139"/>
                                        </p:tgtEl>
                                        <p:attrNameLst>
                                          <p:attrName>ppt_h</p:attrName>
                                        </p:attrNameLst>
                                      </p:cBhvr>
                                      <p:tavLst>
                                        <p:tav tm="0">
                                          <p:val>
                                            <p:strVal val="#ppt_h"/>
                                          </p:val>
                                        </p:tav>
                                        <p:tav tm="100000">
                                          <p:val>
                                            <p:strVal val="#ppt_h"/>
                                          </p:val>
                                        </p:tav>
                                      </p:tavLst>
                                    </p:anim>
                                    <p:anim calcmode="lin" valueType="num">
                                      <p:cBhvr>
                                        <p:cTn id="387" dur="1000" fill="hold"/>
                                        <p:tgtEl>
                                          <p:spTgt spid="2139"/>
                                        </p:tgtEl>
                                        <p:attrNameLst>
                                          <p:attrName>ppt_x</p:attrName>
                                        </p:attrNameLst>
                                      </p:cBhvr>
                                      <p:tavLst>
                                        <p:tav tm="0">
                                          <p:val>
                                            <p:strVal val="#ppt_x-.2"/>
                                          </p:val>
                                        </p:tav>
                                        <p:tav tm="100000">
                                          <p:val>
                                            <p:strVal val="#ppt_x"/>
                                          </p:val>
                                        </p:tav>
                                      </p:tavLst>
                                    </p:anim>
                                    <p:anim calcmode="lin" valueType="num">
                                      <p:cBhvr>
                                        <p:cTn id="388" dur="1000" fill="hold"/>
                                        <p:tgtEl>
                                          <p:spTgt spid="2139"/>
                                        </p:tgtEl>
                                        <p:attrNameLst>
                                          <p:attrName>ppt_y</p:attrName>
                                        </p:attrNameLst>
                                      </p:cBhvr>
                                      <p:tavLst>
                                        <p:tav tm="0">
                                          <p:val>
                                            <p:strVal val="#ppt_y"/>
                                          </p:val>
                                        </p:tav>
                                        <p:tav tm="100000">
                                          <p:val>
                                            <p:strVal val="#ppt_y"/>
                                          </p:val>
                                        </p:tav>
                                      </p:tavLst>
                                    </p:anim>
                                    <p:animEffect transition="in" filter="fade">
                                      <p:cBhvr>
                                        <p:cTn id="389" dur="1000"/>
                                        <p:tgtEl>
                                          <p:spTgt spid="2139"/>
                                        </p:tgtEl>
                                      </p:cBhvr>
                                    </p:animEffect>
                                  </p:childTnLst>
                                </p:cTn>
                              </p:par>
                            </p:childTnLst>
                          </p:cTn>
                        </p:par>
                        <p:par>
                          <p:cTn id="390" fill="hold">
                            <p:stCondLst>
                              <p:cond delay="1000"/>
                            </p:stCondLst>
                            <p:childTnLst>
                              <p:par>
                                <p:cTn id="391" presetID="54" presetClass="exit" presetSubtype="0" decel="100000" fill="hold" grpId="1" nodeType="afterEffect">
                                  <p:stCondLst>
                                    <p:cond delay="3000"/>
                                  </p:stCondLst>
                                  <p:childTnLst>
                                    <p:anim calcmode="lin" valueType="num">
                                      <p:cBhvr>
                                        <p:cTn id="392" dur="1000"/>
                                        <p:tgtEl>
                                          <p:spTgt spid="2139"/>
                                        </p:tgtEl>
                                        <p:attrNameLst>
                                          <p:attrName>ppt_w</p:attrName>
                                        </p:attrNameLst>
                                      </p:cBhvr>
                                      <p:tavLst>
                                        <p:tav tm="0">
                                          <p:val>
                                            <p:strVal val="ppt_w"/>
                                          </p:val>
                                        </p:tav>
                                        <p:tav tm="100000">
                                          <p:val>
                                            <p:strVal val="ppt_w*0.05"/>
                                          </p:val>
                                        </p:tav>
                                      </p:tavLst>
                                    </p:anim>
                                    <p:anim calcmode="lin" valueType="num">
                                      <p:cBhvr>
                                        <p:cTn id="393" dur="1000"/>
                                        <p:tgtEl>
                                          <p:spTgt spid="2139"/>
                                        </p:tgtEl>
                                        <p:attrNameLst>
                                          <p:attrName>ppt_h</p:attrName>
                                        </p:attrNameLst>
                                      </p:cBhvr>
                                      <p:tavLst>
                                        <p:tav tm="0">
                                          <p:val>
                                            <p:strVal val="ppt_h"/>
                                          </p:val>
                                        </p:tav>
                                        <p:tav tm="100000">
                                          <p:val>
                                            <p:strVal val="ppt_h"/>
                                          </p:val>
                                        </p:tav>
                                      </p:tavLst>
                                    </p:anim>
                                    <p:anim calcmode="lin" valueType="num">
                                      <p:cBhvr>
                                        <p:cTn id="394" dur="1000"/>
                                        <p:tgtEl>
                                          <p:spTgt spid="2139"/>
                                        </p:tgtEl>
                                        <p:attrNameLst>
                                          <p:attrName>ppt_x</p:attrName>
                                        </p:attrNameLst>
                                      </p:cBhvr>
                                      <p:tavLst>
                                        <p:tav tm="0">
                                          <p:val>
                                            <p:strVal val="ppt_x"/>
                                          </p:val>
                                        </p:tav>
                                        <p:tav tm="100000">
                                          <p:val>
                                            <p:strVal val="ppt_x-.2"/>
                                          </p:val>
                                        </p:tav>
                                      </p:tavLst>
                                    </p:anim>
                                    <p:anim calcmode="lin" valueType="num">
                                      <p:cBhvr>
                                        <p:cTn id="395" dur="1000"/>
                                        <p:tgtEl>
                                          <p:spTgt spid="2139"/>
                                        </p:tgtEl>
                                        <p:attrNameLst>
                                          <p:attrName>ppt_y</p:attrName>
                                        </p:attrNameLst>
                                      </p:cBhvr>
                                      <p:tavLst>
                                        <p:tav tm="0">
                                          <p:val>
                                            <p:strVal val="ppt_y"/>
                                          </p:val>
                                        </p:tav>
                                        <p:tav tm="100000">
                                          <p:val>
                                            <p:strVal val="ppt_y"/>
                                          </p:val>
                                        </p:tav>
                                      </p:tavLst>
                                    </p:anim>
                                    <p:animEffect transition="out" filter="fade">
                                      <p:cBhvr>
                                        <p:cTn id="396" dur="1000"/>
                                        <p:tgtEl>
                                          <p:spTgt spid="2139"/>
                                        </p:tgtEl>
                                      </p:cBhvr>
                                    </p:animEffect>
                                    <p:set>
                                      <p:cBhvr>
                                        <p:cTn id="397" dur="1" fill="hold">
                                          <p:stCondLst>
                                            <p:cond delay="999"/>
                                          </p:stCondLst>
                                        </p:cTn>
                                        <p:tgtEl>
                                          <p:spTgt spid="2139"/>
                                        </p:tgtEl>
                                        <p:attrNameLst>
                                          <p:attrName>style.visibility</p:attrName>
                                        </p:attrNameLst>
                                      </p:cBhvr>
                                      <p:to>
                                        <p:strVal val="hidden"/>
                                      </p:to>
                                    </p:set>
                                  </p:childTnLst>
                                </p:cTn>
                              </p:par>
                            </p:childTnLst>
                          </p:cTn>
                        </p:par>
                      </p:childTnLst>
                    </p:cTn>
                  </p:par>
                </p:childTnLst>
              </p:cTn>
              <p:nextCondLst>
                <p:cond evt="onClick" delay="0">
                  <p:tgtEl>
                    <p:spTgt spid="2066"/>
                  </p:tgtEl>
                </p:cond>
              </p:nextCondLst>
            </p:seq>
            <p:seq concurrent="1" nextAc="seek">
              <p:cTn id="398" restart="whenNotActive" fill="hold" evtFilter="cancelBubble" nodeType="interactiveSeq">
                <p:stCondLst>
                  <p:cond evt="onClick" delay="0">
                    <p:tgtEl>
                      <p:spTgt spid="2067"/>
                    </p:tgtEl>
                  </p:cond>
                </p:stCondLst>
                <p:endSync evt="end" delay="0">
                  <p:rtn val="all"/>
                </p:endSync>
                <p:childTnLst>
                  <p:par>
                    <p:cTn id="399" fill="hold">
                      <p:stCondLst>
                        <p:cond delay="0"/>
                      </p:stCondLst>
                      <p:childTnLst>
                        <p:par>
                          <p:cTn id="400" fill="hold">
                            <p:stCondLst>
                              <p:cond delay="0"/>
                            </p:stCondLst>
                            <p:childTnLst>
                              <p:par>
                                <p:cTn id="401" presetID="54" presetClass="entr" presetSubtype="0" accel="100000" fill="hold" grpId="0" nodeType="clickEffect">
                                  <p:stCondLst>
                                    <p:cond delay="0"/>
                                  </p:stCondLst>
                                  <p:childTnLst>
                                    <p:set>
                                      <p:cBhvr>
                                        <p:cTn id="402" dur="1" fill="hold">
                                          <p:stCondLst>
                                            <p:cond delay="0"/>
                                          </p:stCondLst>
                                        </p:cTn>
                                        <p:tgtEl>
                                          <p:spTgt spid="2138"/>
                                        </p:tgtEl>
                                        <p:attrNameLst>
                                          <p:attrName>style.visibility</p:attrName>
                                        </p:attrNameLst>
                                      </p:cBhvr>
                                      <p:to>
                                        <p:strVal val="visible"/>
                                      </p:to>
                                    </p:set>
                                    <p:anim calcmode="lin" valueType="num">
                                      <p:cBhvr>
                                        <p:cTn id="403" dur="1000" fill="hold"/>
                                        <p:tgtEl>
                                          <p:spTgt spid="2138"/>
                                        </p:tgtEl>
                                        <p:attrNameLst>
                                          <p:attrName>ppt_w</p:attrName>
                                        </p:attrNameLst>
                                      </p:cBhvr>
                                      <p:tavLst>
                                        <p:tav tm="0">
                                          <p:val>
                                            <p:strVal val="#ppt_w*0.05"/>
                                          </p:val>
                                        </p:tav>
                                        <p:tav tm="100000">
                                          <p:val>
                                            <p:strVal val="#ppt_w"/>
                                          </p:val>
                                        </p:tav>
                                      </p:tavLst>
                                    </p:anim>
                                    <p:anim calcmode="lin" valueType="num">
                                      <p:cBhvr>
                                        <p:cTn id="404" dur="1000" fill="hold"/>
                                        <p:tgtEl>
                                          <p:spTgt spid="2138"/>
                                        </p:tgtEl>
                                        <p:attrNameLst>
                                          <p:attrName>ppt_h</p:attrName>
                                        </p:attrNameLst>
                                      </p:cBhvr>
                                      <p:tavLst>
                                        <p:tav tm="0">
                                          <p:val>
                                            <p:strVal val="#ppt_h"/>
                                          </p:val>
                                        </p:tav>
                                        <p:tav tm="100000">
                                          <p:val>
                                            <p:strVal val="#ppt_h"/>
                                          </p:val>
                                        </p:tav>
                                      </p:tavLst>
                                    </p:anim>
                                    <p:anim calcmode="lin" valueType="num">
                                      <p:cBhvr>
                                        <p:cTn id="405" dur="1000" fill="hold"/>
                                        <p:tgtEl>
                                          <p:spTgt spid="2138"/>
                                        </p:tgtEl>
                                        <p:attrNameLst>
                                          <p:attrName>ppt_x</p:attrName>
                                        </p:attrNameLst>
                                      </p:cBhvr>
                                      <p:tavLst>
                                        <p:tav tm="0">
                                          <p:val>
                                            <p:strVal val="#ppt_x-.2"/>
                                          </p:val>
                                        </p:tav>
                                        <p:tav tm="100000">
                                          <p:val>
                                            <p:strVal val="#ppt_x"/>
                                          </p:val>
                                        </p:tav>
                                      </p:tavLst>
                                    </p:anim>
                                    <p:anim calcmode="lin" valueType="num">
                                      <p:cBhvr>
                                        <p:cTn id="406" dur="1000" fill="hold"/>
                                        <p:tgtEl>
                                          <p:spTgt spid="2138"/>
                                        </p:tgtEl>
                                        <p:attrNameLst>
                                          <p:attrName>ppt_y</p:attrName>
                                        </p:attrNameLst>
                                      </p:cBhvr>
                                      <p:tavLst>
                                        <p:tav tm="0">
                                          <p:val>
                                            <p:strVal val="#ppt_y"/>
                                          </p:val>
                                        </p:tav>
                                        <p:tav tm="100000">
                                          <p:val>
                                            <p:strVal val="#ppt_y"/>
                                          </p:val>
                                        </p:tav>
                                      </p:tavLst>
                                    </p:anim>
                                    <p:animEffect transition="in" filter="fade">
                                      <p:cBhvr>
                                        <p:cTn id="407" dur="1000"/>
                                        <p:tgtEl>
                                          <p:spTgt spid="2138"/>
                                        </p:tgtEl>
                                      </p:cBhvr>
                                    </p:animEffect>
                                  </p:childTnLst>
                                </p:cTn>
                              </p:par>
                            </p:childTnLst>
                          </p:cTn>
                        </p:par>
                        <p:par>
                          <p:cTn id="408" fill="hold">
                            <p:stCondLst>
                              <p:cond delay="1000"/>
                            </p:stCondLst>
                            <p:childTnLst>
                              <p:par>
                                <p:cTn id="409" presetID="54" presetClass="exit" presetSubtype="0" decel="100000" fill="hold" grpId="1" nodeType="afterEffect">
                                  <p:stCondLst>
                                    <p:cond delay="3000"/>
                                  </p:stCondLst>
                                  <p:childTnLst>
                                    <p:anim calcmode="lin" valueType="num">
                                      <p:cBhvr>
                                        <p:cTn id="410" dur="1000"/>
                                        <p:tgtEl>
                                          <p:spTgt spid="2138"/>
                                        </p:tgtEl>
                                        <p:attrNameLst>
                                          <p:attrName>ppt_w</p:attrName>
                                        </p:attrNameLst>
                                      </p:cBhvr>
                                      <p:tavLst>
                                        <p:tav tm="0">
                                          <p:val>
                                            <p:strVal val="ppt_w"/>
                                          </p:val>
                                        </p:tav>
                                        <p:tav tm="100000">
                                          <p:val>
                                            <p:strVal val="ppt_w*0.05"/>
                                          </p:val>
                                        </p:tav>
                                      </p:tavLst>
                                    </p:anim>
                                    <p:anim calcmode="lin" valueType="num">
                                      <p:cBhvr>
                                        <p:cTn id="411" dur="1000"/>
                                        <p:tgtEl>
                                          <p:spTgt spid="2138"/>
                                        </p:tgtEl>
                                        <p:attrNameLst>
                                          <p:attrName>ppt_h</p:attrName>
                                        </p:attrNameLst>
                                      </p:cBhvr>
                                      <p:tavLst>
                                        <p:tav tm="0">
                                          <p:val>
                                            <p:strVal val="ppt_h"/>
                                          </p:val>
                                        </p:tav>
                                        <p:tav tm="100000">
                                          <p:val>
                                            <p:strVal val="ppt_h"/>
                                          </p:val>
                                        </p:tav>
                                      </p:tavLst>
                                    </p:anim>
                                    <p:anim calcmode="lin" valueType="num">
                                      <p:cBhvr>
                                        <p:cTn id="412" dur="1000"/>
                                        <p:tgtEl>
                                          <p:spTgt spid="2138"/>
                                        </p:tgtEl>
                                        <p:attrNameLst>
                                          <p:attrName>ppt_x</p:attrName>
                                        </p:attrNameLst>
                                      </p:cBhvr>
                                      <p:tavLst>
                                        <p:tav tm="0">
                                          <p:val>
                                            <p:strVal val="ppt_x"/>
                                          </p:val>
                                        </p:tav>
                                        <p:tav tm="100000">
                                          <p:val>
                                            <p:strVal val="ppt_x-.2"/>
                                          </p:val>
                                        </p:tav>
                                      </p:tavLst>
                                    </p:anim>
                                    <p:anim calcmode="lin" valueType="num">
                                      <p:cBhvr>
                                        <p:cTn id="413" dur="1000"/>
                                        <p:tgtEl>
                                          <p:spTgt spid="2138"/>
                                        </p:tgtEl>
                                        <p:attrNameLst>
                                          <p:attrName>ppt_y</p:attrName>
                                        </p:attrNameLst>
                                      </p:cBhvr>
                                      <p:tavLst>
                                        <p:tav tm="0">
                                          <p:val>
                                            <p:strVal val="ppt_y"/>
                                          </p:val>
                                        </p:tav>
                                        <p:tav tm="100000">
                                          <p:val>
                                            <p:strVal val="ppt_y"/>
                                          </p:val>
                                        </p:tav>
                                      </p:tavLst>
                                    </p:anim>
                                    <p:animEffect transition="out" filter="fade">
                                      <p:cBhvr>
                                        <p:cTn id="414" dur="1000"/>
                                        <p:tgtEl>
                                          <p:spTgt spid="2138"/>
                                        </p:tgtEl>
                                      </p:cBhvr>
                                    </p:animEffect>
                                    <p:set>
                                      <p:cBhvr>
                                        <p:cTn id="415" dur="1" fill="hold">
                                          <p:stCondLst>
                                            <p:cond delay="999"/>
                                          </p:stCondLst>
                                        </p:cTn>
                                        <p:tgtEl>
                                          <p:spTgt spid="2138"/>
                                        </p:tgtEl>
                                        <p:attrNameLst>
                                          <p:attrName>style.visibility</p:attrName>
                                        </p:attrNameLst>
                                      </p:cBhvr>
                                      <p:to>
                                        <p:strVal val="hidden"/>
                                      </p:to>
                                    </p:set>
                                  </p:childTnLst>
                                </p:cTn>
                              </p:par>
                            </p:childTnLst>
                          </p:cTn>
                        </p:par>
                      </p:childTnLst>
                    </p:cTn>
                  </p:par>
                </p:childTnLst>
              </p:cTn>
              <p:nextCondLst>
                <p:cond evt="onClick" delay="0">
                  <p:tgtEl>
                    <p:spTgt spid="2067"/>
                  </p:tgtEl>
                </p:cond>
              </p:nextCondLst>
            </p:seq>
            <p:seq concurrent="1" nextAc="seek">
              <p:cTn id="416" restart="whenNotActive" fill="hold" evtFilter="cancelBubble" nodeType="interactiveSeq">
                <p:stCondLst>
                  <p:cond evt="onClick" delay="0">
                    <p:tgtEl>
                      <p:spTgt spid="2141"/>
                    </p:tgtEl>
                  </p:cond>
                </p:stCondLst>
                <p:endSync evt="end" delay="0">
                  <p:rtn val="all"/>
                </p:endSync>
                <p:childTnLst>
                  <p:par>
                    <p:cTn id="417" fill="hold">
                      <p:stCondLst>
                        <p:cond delay="0"/>
                      </p:stCondLst>
                      <p:childTnLst>
                        <p:par>
                          <p:cTn id="418" fill="hold">
                            <p:stCondLst>
                              <p:cond delay="0"/>
                            </p:stCondLst>
                            <p:childTnLst>
                              <p:par>
                                <p:cTn id="419" presetID="54" presetClass="entr" presetSubtype="0" accel="100000" fill="hold" grpId="0" nodeType="clickEffect">
                                  <p:stCondLst>
                                    <p:cond delay="0"/>
                                  </p:stCondLst>
                                  <p:childTnLst>
                                    <p:set>
                                      <p:cBhvr>
                                        <p:cTn id="420" dur="1" fill="hold">
                                          <p:stCondLst>
                                            <p:cond delay="0"/>
                                          </p:stCondLst>
                                        </p:cTn>
                                        <p:tgtEl>
                                          <p:spTgt spid="2160"/>
                                        </p:tgtEl>
                                        <p:attrNameLst>
                                          <p:attrName>style.visibility</p:attrName>
                                        </p:attrNameLst>
                                      </p:cBhvr>
                                      <p:to>
                                        <p:strVal val="visible"/>
                                      </p:to>
                                    </p:set>
                                    <p:anim calcmode="lin" valueType="num">
                                      <p:cBhvr>
                                        <p:cTn id="421" dur="1000" fill="hold"/>
                                        <p:tgtEl>
                                          <p:spTgt spid="2160"/>
                                        </p:tgtEl>
                                        <p:attrNameLst>
                                          <p:attrName>ppt_w</p:attrName>
                                        </p:attrNameLst>
                                      </p:cBhvr>
                                      <p:tavLst>
                                        <p:tav tm="0">
                                          <p:val>
                                            <p:strVal val="#ppt_w*0.05"/>
                                          </p:val>
                                        </p:tav>
                                        <p:tav tm="100000">
                                          <p:val>
                                            <p:strVal val="#ppt_w"/>
                                          </p:val>
                                        </p:tav>
                                      </p:tavLst>
                                    </p:anim>
                                    <p:anim calcmode="lin" valueType="num">
                                      <p:cBhvr>
                                        <p:cTn id="422" dur="1000" fill="hold"/>
                                        <p:tgtEl>
                                          <p:spTgt spid="2160"/>
                                        </p:tgtEl>
                                        <p:attrNameLst>
                                          <p:attrName>ppt_h</p:attrName>
                                        </p:attrNameLst>
                                      </p:cBhvr>
                                      <p:tavLst>
                                        <p:tav tm="0">
                                          <p:val>
                                            <p:strVal val="#ppt_h"/>
                                          </p:val>
                                        </p:tav>
                                        <p:tav tm="100000">
                                          <p:val>
                                            <p:strVal val="#ppt_h"/>
                                          </p:val>
                                        </p:tav>
                                      </p:tavLst>
                                    </p:anim>
                                    <p:anim calcmode="lin" valueType="num">
                                      <p:cBhvr>
                                        <p:cTn id="423" dur="1000" fill="hold"/>
                                        <p:tgtEl>
                                          <p:spTgt spid="2160"/>
                                        </p:tgtEl>
                                        <p:attrNameLst>
                                          <p:attrName>ppt_x</p:attrName>
                                        </p:attrNameLst>
                                      </p:cBhvr>
                                      <p:tavLst>
                                        <p:tav tm="0">
                                          <p:val>
                                            <p:strVal val="#ppt_x-.2"/>
                                          </p:val>
                                        </p:tav>
                                        <p:tav tm="100000">
                                          <p:val>
                                            <p:strVal val="#ppt_x"/>
                                          </p:val>
                                        </p:tav>
                                      </p:tavLst>
                                    </p:anim>
                                    <p:anim calcmode="lin" valueType="num">
                                      <p:cBhvr>
                                        <p:cTn id="424" dur="1000" fill="hold"/>
                                        <p:tgtEl>
                                          <p:spTgt spid="2160"/>
                                        </p:tgtEl>
                                        <p:attrNameLst>
                                          <p:attrName>ppt_y</p:attrName>
                                        </p:attrNameLst>
                                      </p:cBhvr>
                                      <p:tavLst>
                                        <p:tav tm="0">
                                          <p:val>
                                            <p:strVal val="#ppt_y"/>
                                          </p:val>
                                        </p:tav>
                                        <p:tav tm="100000">
                                          <p:val>
                                            <p:strVal val="#ppt_y"/>
                                          </p:val>
                                        </p:tav>
                                      </p:tavLst>
                                    </p:anim>
                                    <p:animEffect transition="in" filter="fade">
                                      <p:cBhvr>
                                        <p:cTn id="425" dur="1000"/>
                                        <p:tgtEl>
                                          <p:spTgt spid="2160"/>
                                        </p:tgtEl>
                                      </p:cBhvr>
                                    </p:animEffect>
                                  </p:childTnLst>
                                </p:cTn>
                              </p:par>
                              <p:par>
                                <p:cTn id="426" presetID="54" presetClass="entr" presetSubtype="0" accel="100000" fill="hold" grpId="0" nodeType="withEffect">
                                  <p:stCondLst>
                                    <p:cond delay="0"/>
                                  </p:stCondLst>
                                  <p:childTnLst>
                                    <p:set>
                                      <p:cBhvr>
                                        <p:cTn id="427" dur="1" fill="hold">
                                          <p:stCondLst>
                                            <p:cond delay="0"/>
                                          </p:stCondLst>
                                        </p:cTn>
                                        <p:tgtEl>
                                          <p:spTgt spid="2161"/>
                                        </p:tgtEl>
                                        <p:attrNameLst>
                                          <p:attrName>style.visibility</p:attrName>
                                        </p:attrNameLst>
                                      </p:cBhvr>
                                      <p:to>
                                        <p:strVal val="visible"/>
                                      </p:to>
                                    </p:set>
                                    <p:anim calcmode="lin" valueType="num">
                                      <p:cBhvr>
                                        <p:cTn id="428" dur="1000" fill="hold"/>
                                        <p:tgtEl>
                                          <p:spTgt spid="2161"/>
                                        </p:tgtEl>
                                        <p:attrNameLst>
                                          <p:attrName>ppt_w</p:attrName>
                                        </p:attrNameLst>
                                      </p:cBhvr>
                                      <p:tavLst>
                                        <p:tav tm="0">
                                          <p:val>
                                            <p:strVal val="#ppt_w*0.05"/>
                                          </p:val>
                                        </p:tav>
                                        <p:tav tm="100000">
                                          <p:val>
                                            <p:strVal val="#ppt_w"/>
                                          </p:val>
                                        </p:tav>
                                      </p:tavLst>
                                    </p:anim>
                                    <p:anim calcmode="lin" valueType="num">
                                      <p:cBhvr>
                                        <p:cTn id="429" dur="1000" fill="hold"/>
                                        <p:tgtEl>
                                          <p:spTgt spid="2161"/>
                                        </p:tgtEl>
                                        <p:attrNameLst>
                                          <p:attrName>ppt_h</p:attrName>
                                        </p:attrNameLst>
                                      </p:cBhvr>
                                      <p:tavLst>
                                        <p:tav tm="0">
                                          <p:val>
                                            <p:strVal val="#ppt_h"/>
                                          </p:val>
                                        </p:tav>
                                        <p:tav tm="100000">
                                          <p:val>
                                            <p:strVal val="#ppt_h"/>
                                          </p:val>
                                        </p:tav>
                                      </p:tavLst>
                                    </p:anim>
                                    <p:anim calcmode="lin" valueType="num">
                                      <p:cBhvr>
                                        <p:cTn id="430" dur="1000" fill="hold"/>
                                        <p:tgtEl>
                                          <p:spTgt spid="2161"/>
                                        </p:tgtEl>
                                        <p:attrNameLst>
                                          <p:attrName>ppt_x</p:attrName>
                                        </p:attrNameLst>
                                      </p:cBhvr>
                                      <p:tavLst>
                                        <p:tav tm="0">
                                          <p:val>
                                            <p:strVal val="#ppt_x-.2"/>
                                          </p:val>
                                        </p:tav>
                                        <p:tav tm="100000">
                                          <p:val>
                                            <p:strVal val="#ppt_x"/>
                                          </p:val>
                                        </p:tav>
                                      </p:tavLst>
                                    </p:anim>
                                    <p:anim calcmode="lin" valueType="num">
                                      <p:cBhvr>
                                        <p:cTn id="431" dur="1000" fill="hold"/>
                                        <p:tgtEl>
                                          <p:spTgt spid="2161"/>
                                        </p:tgtEl>
                                        <p:attrNameLst>
                                          <p:attrName>ppt_y</p:attrName>
                                        </p:attrNameLst>
                                      </p:cBhvr>
                                      <p:tavLst>
                                        <p:tav tm="0">
                                          <p:val>
                                            <p:strVal val="#ppt_y"/>
                                          </p:val>
                                        </p:tav>
                                        <p:tav tm="100000">
                                          <p:val>
                                            <p:strVal val="#ppt_y"/>
                                          </p:val>
                                        </p:tav>
                                      </p:tavLst>
                                    </p:anim>
                                    <p:animEffect transition="in" filter="fade">
                                      <p:cBhvr>
                                        <p:cTn id="432" dur="1000"/>
                                        <p:tgtEl>
                                          <p:spTgt spid="2161"/>
                                        </p:tgtEl>
                                      </p:cBhvr>
                                    </p:animEffect>
                                  </p:childTnLst>
                                </p:cTn>
                              </p:par>
                              <p:par>
                                <p:cTn id="433" presetID="54" presetClass="entr" presetSubtype="0" accel="100000" fill="hold" grpId="0" nodeType="withEffect">
                                  <p:stCondLst>
                                    <p:cond delay="0"/>
                                  </p:stCondLst>
                                  <p:childTnLst>
                                    <p:set>
                                      <p:cBhvr>
                                        <p:cTn id="434" dur="1" fill="hold">
                                          <p:stCondLst>
                                            <p:cond delay="0"/>
                                          </p:stCondLst>
                                        </p:cTn>
                                        <p:tgtEl>
                                          <p:spTgt spid="2162"/>
                                        </p:tgtEl>
                                        <p:attrNameLst>
                                          <p:attrName>style.visibility</p:attrName>
                                        </p:attrNameLst>
                                      </p:cBhvr>
                                      <p:to>
                                        <p:strVal val="visible"/>
                                      </p:to>
                                    </p:set>
                                    <p:anim calcmode="lin" valueType="num">
                                      <p:cBhvr>
                                        <p:cTn id="435" dur="1000" fill="hold"/>
                                        <p:tgtEl>
                                          <p:spTgt spid="2162"/>
                                        </p:tgtEl>
                                        <p:attrNameLst>
                                          <p:attrName>ppt_w</p:attrName>
                                        </p:attrNameLst>
                                      </p:cBhvr>
                                      <p:tavLst>
                                        <p:tav tm="0">
                                          <p:val>
                                            <p:strVal val="#ppt_w*0.05"/>
                                          </p:val>
                                        </p:tav>
                                        <p:tav tm="100000">
                                          <p:val>
                                            <p:strVal val="#ppt_w"/>
                                          </p:val>
                                        </p:tav>
                                      </p:tavLst>
                                    </p:anim>
                                    <p:anim calcmode="lin" valueType="num">
                                      <p:cBhvr>
                                        <p:cTn id="436" dur="1000" fill="hold"/>
                                        <p:tgtEl>
                                          <p:spTgt spid="2162"/>
                                        </p:tgtEl>
                                        <p:attrNameLst>
                                          <p:attrName>ppt_h</p:attrName>
                                        </p:attrNameLst>
                                      </p:cBhvr>
                                      <p:tavLst>
                                        <p:tav tm="0">
                                          <p:val>
                                            <p:strVal val="#ppt_h"/>
                                          </p:val>
                                        </p:tav>
                                        <p:tav tm="100000">
                                          <p:val>
                                            <p:strVal val="#ppt_h"/>
                                          </p:val>
                                        </p:tav>
                                      </p:tavLst>
                                    </p:anim>
                                    <p:anim calcmode="lin" valueType="num">
                                      <p:cBhvr>
                                        <p:cTn id="437" dur="1000" fill="hold"/>
                                        <p:tgtEl>
                                          <p:spTgt spid="2162"/>
                                        </p:tgtEl>
                                        <p:attrNameLst>
                                          <p:attrName>ppt_x</p:attrName>
                                        </p:attrNameLst>
                                      </p:cBhvr>
                                      <p:tavLst>
                                        <p:tav tm="0">
                                          <p:val>
                                            <p:strVal val="#ppt_x-.2"/>
                                          </p:val>
                                        </p:tav>
                                        <p:tav tm="100000">
                                          <p:val>
                                            <p:strVal val="#ppt_x"/>
                                          </p:val>
                                        </p:tav>
                                      </p:tavLst>
                                    </p:anim>
                                    <p:anim calcmode="lin" valueType="num">
                                      <p:cBhvr>
                                        <p:cTn id="438" dur="1000" fill="hold"/>
                                        <p:tgtEl>
                                          <p:spTgt spid="2162"/>
                                        </p:tgtEl>
                                        <p:attrNameLst>
                                          <p:attrName>ppt_y</p:attrName>
                                        </p:attrNameLst>
                                      </p:cBhvr>
                                      <p:tavLst>
                                        <p:tav tm="0">
                                          <p:val>
                                            <p:strVal val="#ppt_y"/>
                                          </p:val>
                                        </p:tav>
                                        <p:tav tm="100000">
                                          <p:val>
                                            <p:strVal val="#ppt_y"/>
                                          </p:val>
                                        </p:tav>
                                      </p:tavLst>
                                    </p:anim>
                                    <p:animEffect transition="in" filter="fade">
                                      <p:cBhvr>
                                        <p:cTn id="439" dur="1000"/>
                                        <p:tgtEl>
                                          <p:spTgt spid="2162"/>
                                        </p:tgtEl>
                                      </p:cBhvr>
                                    </p:animEffect>
                                  </p:childTnLst>
                                </p:cTn>
                              </p:par>
                              <p:par>
                                <p:cTn id="440" presetID="54" presetClass="entr" presetSubtype="0" accel="100000" fill="hold" grpId="0" nodeType="withEffect">
                                  <p:stCondLst>
                                    <p:cond delay="0"/>
                                  </p:stCondLst>
                                  <p:childTnLst>
                                    <p:set>
                                      <p:cBhvr>
                                        <p:cTn id="441" dur="1" fill="hold">
                                          <p:stCondLst>
                                            <p:cond delay="0"/>
                                          </p:stCondLst>
                                        </p:cTn>
                                        <p:tgtEl>
                                          <p:spTgt spid="2163"/>
                                        </p:tgtEl>
                                        <p:attrNameLst>
                                          <p:attrName>style.visibility</p:attrName>
                                        </p:attrNameLst>
                                      </p:cBhvr>
                                      <p:to>
                                        <p:strVal val="visible"/>
                                      </p:to>
                                    </p:set>
                                    <p:anim calcmode="lin" valueType="num">
                                      <p:cBhvr>
                                        <p:cTn id="442" dur="1000" fill="hold"/>
                                        <p:tgtEl>
                                          <p:spTgt spid="2163"/>
                                        </p:tgtEl>
                                        <p:attrNameLst>
                                          <p:attrName>ppt_w</p:attrName>
                                        </p:attrNameLst>
                                      </p:cBhvr>
                                      <p:tavLst>
                                        <p:tav tm="0">
                                          <p:val>
                                            <p:strVal val="#ppt_w*0.05"/>
                                          </p:val>
                                        </p:tav>
                                        <p:tav tm="100000">
                                          <p:val>
                                            <p:strVal val="#ppt_w"/>
                                          </p:val>
                                        </p:tav>
                                      </p:tavLst>
                                    </p:anim>
                                    <p:anim calcmode="lin" valueType="num">
                                      <p:cBhvr>
                                        <p:cTn id="443" dur="1000" fill="hold"/>
                                        <p:tgtEl>
                                          <p:spTgt spid="2163"/>
                                        </p:tgtEl>
                                        <p:attrNameLst>
                                          <p:attrName>ppt_h</p:attrName>
                                        </p:attrNameLst>
                                      </p:cBhvr>
                                      <p:tavLst>
                                        <p:tav tm="0">
                                          <p:val>
                                            <p:strVal val="#ppt_h"/>
                                          </p:val>
                                        </p:tav>
                                        <p:tav tm="100000">
                                          <p:val>
                                            <p:strVal val="#ppt_h"/>
                                          </p:val>
                                        </p:tav>
                                      </p:tavLst>
                                    </p:anim>
                                    <p:anim calcmode="lin" valueType="num">
                                      <p:cBhvr>
                                        <p:cTn id="444" dur="1000" fill="hold"/>
                                        <p:tgtEl>
                                          <p:spTgt spid="2163"/>
                                        </p:tgtEl>
                                        <p:attrNameLst>
                                          <p:attrName>ppt_x</p:attrName>
                                        </p:attrNameLst>
                                      </p:cBhvr>
                                      <p:tavLst>
                                        <p:tav tm="0">
                                          <p:val>
                                            <p:strVal val="#ppt_x-.2"/>
                                          </p:val>
                                        </p:tav>
                                        <p:tav tm="100000">
                                          <p:val>
                                            <p:strVal val="#ppt_x"/>
                                          </p:val>
                                        </p:tav>
                                      </p:tavLst>
                                    </p:anim>
                                    <p:anim calcmode="lin" valueType="num">
                                      <p:cBhvr>
                                        <p:cTn id="445" dur="1000" fill="hold"/>
                                        <p:tgtEl>
                                          <p:spTgt spid="2163"/>
                                        </p:tgtEl>
                                        <p:attrNameLst>
                                          <p:attrName>ppt_y</p:attrName>
                                        </p:attrNameLst>
                                      </p:cBhvr>
                                      <p:tavLst>
                                        <p:tav tm="0">
                                          <p:val>
                                            <p:strVal val="#ppt_y"/>
                                          </p:val>
                                        </p:tav>
                                        <p:tav tm="100000">
                                          <p:val>
                                            <p:strVal val="#ppt_y"/>
                                          </p:val>
                                        </p:tav>
                                      </p:tavLst>
                                    </p:anim>
                                    <p:animEffect transition="in" filter="fade">
                                      <p:cBhvr>
                                        <p:cTn id="446" dur="1000"/>
                                        <p:tgtEl>
                                          <p:spTgt spid="2163"/>
                                        </p:tgtEl>
                                      </p:cBhvr>
                                    </p:animEffect>
                                  </p:childTnLst>
                                </p:cTn>
                              </p:par>
                              <p:par>
                                <p:cTn id="447" presetID="54" presetClass="entr" presetSubtype="0" accel="100000" fill="hold" grpId="0" nodeType="withEffect">
                                  <p:stCondLst>
                                    <p:cond delay="0"/>
                                  </p:stCondLst>
                                  <p:childTnLst>
                                    <p:set>
                                      <p:cBhvr>
                                        <p:cTn id="448" dur="1" fill="hold">
                                          <p:stCondLst>
                                            <p:cond delay="0"/>
                                          </p:stCondLst>
                                        </p:cTn>
                                        <p:tgtEl>
                                          <p:spTgt spid="2164"/>
                                        </p:tgtEl>
                                        <p:attrNameLst>
                                          <p:attrName>style.visibility</p:attrName>
                                        </p:attrNameLst>
                                      </p:cBhvr>
                                      <p:to>
                                        <p:strVal val="visible"/>
                                      </p:to>
                                    </p:set>
                                    <p:anim calcmode="lin" valueType="num">
                                      <p:cBhvr>
                                        <p:cTn id="449" dur="1000" fill="hold"/>
                                        <p:tgtEl>
                                          <p:spTgt spid="2164"/>
                                        </p:tgtEl>
                                        <p:attrNameLst>
                                          <p:attrName>ppt_w</p:attrName>
                                        </p:attrNameLst>
                                      </p:cBhvr>
                                      <p:tavLst>
                                        <p:tav tm="0">
                                          <p:val>
                                            <p:strVal val="#ppt_w*0.05"/>
                                          </p:val>
                                        </p:tav>
                                        <p:tav tm="100000">
                                          <p:val>
                                            <p:strVal val="#ppt_w"/>
                                          </p:val>
                                        </p:tav>
                                      </p:tavLst>
                                    </p:anim>
                                    <p:anim calcmode="lin" valueType="num">
                                      <p:cBhvr>
                                        <p:cTn id="450" dur="1000" fill="hold"/>
                                        <p:tgtEl>
                                          <p:spTgt spid="2164"/>
                                        </p:tgtEl>
                                        <p:attrNameLst>
                                          <p:attrName>ppt_h</p:attrName>
                                        </p:attrNameLst>
                                      </p:cBhvr>
                                      <p:tavLst>
                                        <p:tav tm="0">
                                          <p:val>
                                            <p:strVal val="#ppt_h"/>
                                          </p:val>
                                        </p:tav>
                                        <p:tav tm="100000">
                                          <p:val>
                                            <p:strVal val="#ppt_h"/>
                                          </p:val>
                                        </p:tav>
                                      </p:tavLst>
                                    </p:anim>
                                    <p:anim calcmode="lin" valueType="num">
                                      <p:cBhvr>
                                        <p:cTn id="451" dur="1000" fill="hold"/>
                                        <p:tgtEl>
                                          <p:spTgt spid="2164"/>
                                        </p:tgtEl>
                                        <p:attrNameLst>
                                          <p:attrName>ppt_x</p:attrName>
                                        </p:attrNameLst>
                                      </p:cBhvr>
                                      <p:tavLst>
                                        <p:tav tm="0">
                                          <p:val>
                                            <p:strVal val="#ppt_x-.2"/>
                                          </p:val>
                                        </p:tav>
                                        <p:tav tm="100000">
                                          <p:val>
                                            <p:strVal val="#ppt_x"/>
                                          </p:val>
                                        </p:tav>
                                      </p:tavLst>
                                    </p:anim>
                                    <p:anim calcmode="lin" valueType="num">
                                      <p:cBhvr>
                                        <p:cTn id="452" dur="1000" fill="hold"/>
                                        <p:tgtEl>
                                          <p:spTgt spid="2164"/>
                                        </p:tgtEl>
                                        <p:attrNameLst>
                                          <p:attrName>ppt_y</p:attrName>
                                        </p:attrNameLst>
                                      </p:cBhvr>
                                      <p:tavLst>
                                        <p:tav tm="0">
                                          <p:val>
                                            <p:strVal val="#ppt_y"/>
                                          </p:val>
                                        </p:tav>
                                        <p:tav tm="100000">
                                          <p:val>
                                            <p:strVal val="#ppt_y"/>
                                          </p:val>
                                        </p:tav>
                                      </p:tavLst>
                                    </p:anim>
                                    <p:animEffect transition="in" filter="fade">
                                      <p:cBhvr>
                                        <p:cTn id="453" dur="1000"/>
                                        <p:tgtEl>
                                          <p:spTgt spid="2164"/>
                                        </p:tgtEl>
                                      </p:cBhvr>
                                    </p:animEffect>
                                  </p:childTnLst>
                                </p:cTn>
                              </p:par>
                              <p:par>
                                <p:cTn id="454" presetID="54" presetClass="entr" presetSubtype="0" accel="100000" fill="hold" grpId="0" nodeType="withEffect">
                                  <p:stCondLst>
                                    <p:cond delay="0"/>
                                  </p:stCondLst>
                                  <p:childTnLst>
                                    <p:set>
                                      <p:cBhvr>
                                        <p:cTn id="455" dur="1" fill="hold">
                                          <p:stCondLst>
                                            <p:cond delay="0"/>
                                          </p:stCondLst>
                                        </p:cTn>
                                        <p:tgtEl>
                                          <p:spTgt spid="2165"/>
                                        </p:tgtEl>
                                        <p:attrNameLst>
                                          <p:attrName>style.visibility</p:attrName>
                                        </p:attrNameLst>
                                      </p:cBhvr>
                                      <p:to>
                                        <p:strVal val="visible"/>
                                      </p:to>
                                    </p:set>
                                    <p:anim calcmode="lin" valueType="num">
                                      <p:cBhvr>
                                        <p:cTn id="456" dur="1000" fill="hold"/>
                                        <p:tgtEl>
                                          <p:spTgt spid="2165"/>
                                        </p:tgtEl>
                                        <p:attrNameLst>
                                          <p:attrName>ppt_w</p:attrName>
                                        </p:attrNameLst>
                                      </p:cBhvr>
                                      <p:tavLst>
                                        <p:tav tm="0">
                                          <p:val>
                                            <p:strVal val="#ppt_w*0.05"/>
                                          </p:val>
                                        </p:tav>
                                        <p:tav tm="100000">
                                          <p:val>
                                            <p:strVal val="#ppt_w"/>
                                          </p:val>
                                        </p:tav>
                                      </p:tavLst>
                                    </p:anim>
                                    <p:anim calcmode="lin" valueType="num">
                                      <p:cBhvr>
                                        <p:cTn id="457" dur="1000" fill="hold"/>
                                        <p:tgtEl>
                                          <p:spTgt spid="2165"/>
                                        </p:tgtEl>
                                        <p:attrNameLst>
                                          <p:attrName>ppt_h</p:attrName>
                                        </p:attrNameLst>
                                      </p:cBhvr>
                                      <p:tavLst>
                                        <p:tav tm="0">
                                          <p:val>
                                            <p:strVal val="#ppt_h"/>
                                          </p:val>
                                        </p:tav>
                                        <p:tav tm="100000">
                                          <p:val>
                                            <p:strVal val="#ppt_h"/>
                                          </p:val>
                                        </p:tav>
                                      </p:tavLst>
                                    </p:anim>
                                    <p:anim calcmode="lin" valueType="num">
                                      <p:cBhvr>
                                        <p:cTn id="458" dur="1000" fill="hold"/>
                                        <p:tgtEl>
                                          <p:spTgt spid="2165"/>
                                        </p:tgtEl>
                                        <p:attrNameLst>
                                          <p:attrName>ppt_x</p:attrName>
                                        </p:attrNameLst>
                                      </p:cBhvr>
                                      <p:tavLst>
                                        <p:tav tm="0">
                                          <p:val>
                                            <p:strVal val="#ppt_x-.2"/>
                                          </p:val>
                                        </p:tav>
                                        <p:tav tm="100000">
                                          <p:val>
                                            <p:strVal val="#ppt_x"/>
                                          </p:val>
                                        </p:tav>
                                      </p:tavLst>
                                    </p:anim>
                                    <p:anim calcmode="lin" valueType="num">
                                      <p:cBhvr>
                                        <p:cTn id="459" dur="1000" fill="hold"/>
                                        <p:tgtEl>
                                          <p:spTgt spid="2165"/>
                                        </p:tgtEl>
                                        <p:attrNameLst>
                                          <p:attrName>ppt_y</p:attrName>
                                        </p:attrNameLst>
                                      </p:cBhvr>
                                      <p:tavLst>
                                        <p:tav tm="0">
                                          <p:val>
                                            <p:strVal val="#ppt_y"/>
                                          </p:val>
                                        </p:tav>
                                        <p:tav tm="100000">
                                          <p:val>
                                            <p:strVal val="#ppt_y"/>
                                          </p:val>
                                        </p:tav>
                                      </p:tavLst>
                                    </p:anim>
                                    <p:animEffect transition="in" filter="fade">
                                      <p:cBhvr>
                                        <p:cTn id="460" dur="1000"/>
                                        <p:tgtEl>
                                          <p:spTgt spid="2165"/>
                                        </p:tgtEl>
                                      </p:cBhvr>
                                    </p:animEffect>
                                  </p:childTnLst>
                                </p:cTn>
                              </p:par>
                              <p:par>
                                <p:cTn id="461" presetID="54" presetClass="entr" presetSubtype="0" accel="100000" fill="hold" grpId="0" nodeType="withEffect">
                                  <p:stCondLst>
                                    <p:cond delay="0"/>
                                  </p:stCondLst>
                                  <p:childTnLst>
                                    <p:set>
                                      <p:cBhvr>
                                        <p:cTn id="462" dur="1" fill="hold">
                                          <p:stCondLst>
                                            <p:cond delay="0"/>
                                          </p:stCondLst>
                                        </p:cTn>
                                        <p:tgtEl>
                                          <p:spTgt spid="2166"/>
                                        </p:tgtEl>
                                        <p:attrNameLst>
                                          <p:attrName>style.visibility</p:attrName>
                                        </p:attrNameLst>
                                      </p:cBhvr>
                                      <p:to>
                                        <p:strVal val="visible"/>
                                      </p:to>
                                    </p:set>
                                    <p:anim calcmode="lin" valueType="num">
                                      <p:cBhvr>
                                        <p:cTn id="463" dur="1000" fill="hold"/>
                                        <p:tgtEl>
                                          <p:spTgt spid="2166"/>
                                        </p:tgtEl>
                                        <p:attrNameLst>
                                          <p:attrName>ppt_w</p:attrName>
                                        </p:attrNameLst>
                                      </p:cBhvr>
                                      <p:tavLst>
                                        <p:tav tm="0">
                                          <p:val>
                                            <p:strVal val="#ppt_w*0.05"/>
                                          </p:val>
                                        </p:tav>
                                        <p:tav tm="100000">
                                          <p:val>
                                            <p:strVal val="#ppt_w"/>
                                          </p:val>
                                        </p:tav>
                                      </p:tavLst>
                                    </p:anim>
                                    <p:anim calcmode="lin" valueType="num">
                                      <p:cBhvr>
                                        <p:cTn id="464" dur="1000" fill="hold"/>
                                        <p:tgtEl>
                                          <p:spTgt spid="2166"/>
                                        </p:tgtEl>
                                        <p:attrNameLst>
                                          <p:attrName>ppt_h</p:attrName>
                                        </p:attrNameLst>
                                      </p:cBhvr>
                                      <p:tavLst>
                                        <p:tav tm="0">
                                          <p:val>
                                            <p:strVal val="#ppt_h"/>
                                          </p:val>
                                        </p:tav>
                                        <p:tav tm="100000">
                                          <p:val>
                                            <p:strVal val="#ppt_h"/>
                                          </p:val>
                                        </p:tav>
                                      </p:tavLst>
                                    </p:anim>
                                    <p:anim calcmode="lin" valueType="num">
                                      <p:cBhvr>
                                        <p:cTn id="465" dur="1000" fill="hold"/>
                                        <p:tgtEl>
                                          <p:spTgt spid="2166"/>
                                        </p:tgtEl>
                                        <p:attrNameLst>
                                          <p:attrName>ppt_x</p:attrName>
                                        </p:attrNameLst>
                                      </p:cBhvr>
                                      <p:tavLst>
                                        <p:tav tm="0">
                                          <p:val>
                                            <p:strVal val="#ppt_x-.2"/>
                                          </p:val>
                                        </p:tav>
                                        <p:tav tm="100000">
                                          <p:val>
                                            <p:strVal val="#ppt_x"/>
                                          </p:val>
                                        </p:tav>
                                      </p:tavLst>
                                    </p:anim>
                                    <p:anim calcmode="lin" valueType="num">
                                      <p:cBhvr>
                                        <p:cTn id="466" dur="1000" fill="hold"/>
                                        <p:tgtEl>
                                          <p:spTgt spid="2166"/>
                                        </p:tgtEl>
                                        <p:attrNameLst>
                                          <p:attrName>ppt_y</p:attrName>
                                        </p:attrNameLst>
                                      </p:cBhvr>
                                      <p:tavLst>
                                        <p:tav tm="0">
                                          <p:val>
                                            <p:strVal val="#ppt_y"/>
                                          </p:val>
                                        </p:tav>
                                        <p:tav tm="100000">
                                          <p:val>
                                            <p:strVal val="#ppt_y"/>
                                          </p:val>
                                        </p:tav>
                                      </p:tavLst>
                                    </p:anim>
                                    <p:animEffect transition="in" filter="fade">
                                      <p:cBhvr>
                                        <p:cTn id="467" dur="1000"/>
                                        <p:tgtEl>
                                          <p:spTgt spid="2166"/>
                                        </p:tgtEl>
                                      </p:cBhvr>
                                    </p:animEffect>
                                  </p:childTnLst>
                                </p:cTn>
                              </p:par>
                              <p:par>
                                <p:cTn id="468" presetID="54" presetClass="entr" presetSubtype="0" accel="100000" fill="hold" grpId="0" nodeType="withEffect">
                                  <p:stCondLst>
                                    <p:cond delay="0"/>
                                  </p:stCondLst>
                                  <p:childTnLst>
                                    <p:set>
                                      <p:cBhvr>
                                        <p:cTn id="469" dur="1" fill="hold">
                                          <p:stCondLst>
                                            <p:cond delay="0"/>
                                          </p:stCondLst>
                                        </p:cTn>
                                        <p:tgtEl>
                                          <p:spTgt spid="2167"/>
                                        </p:tgtEl>
                                        <p:attrNameLst>
                                          <p:attrName>style.visibility</p:attrName>
                                        </p:attrNameLst>
                                      </p:cBhvr>
                                      <p:to>
                                        <p:strVal val="visible"/>
                                      </p:to>
                                    </p:set>
                                    <p:anim calcmode="lin" valueType="num">
                                      <p:cBhvr>
                                        <p:cTn id="470" dur="1000" fill="hold"/>
                                        <p:tgtEl>
                                          <p:spTgt spid="2167"/>
                                        </p:tgtEl>
                                        <p:attrNameLst>
                                          <p:attrName>ppt_w</p:attrName>
                                        </p:attrNameLst>
                                      </p:cBhvr>
                                      <p:tavLst>
                                        <p:tav tm="0">
                                          <p:val>
                                            <p:strVal val="#ppt_w*0.05"/>
                                          </p:val>
                                        </p:tav>
                                        <p:tav tm="100000">
                                          <p:val>
                                            <p:strVal val="#ppt_w"/>
                                          </p:val>
                                        </p:tav>
                                      </p:tavLst>
                                    </p:anim>
                                    <p:anim calcmode="lin" valueType="num">
                                      <p:cBhvr>
                                        <p:cTn id="471" dur="1000" fill="hold"/>
                                        <p:tgtEl>
                                          <p:spTgt spid="2167"/>
                                        </p:tgtEl>
                                        <p:attrNameLst>
                                          <p:attrName>ppt_h</p:attrName>
                                        </p:attrNameLst>
                                      </p:cBhvr>
                                      <p:tavLst>
                                        <p:tav tm="0">
                                          <p:val>
                                            <p:strVal val="#ppt_h"/>
                                          </p:val>
                                        </p:tav>
                                        <p:tav tm="100000">
                                          <p:val>
                                            <p:strVal val="#ppt_h"/>
                                          </p:val>
                                        </p:tav>
                                      </p:tavLst>
                                    </p:anim>
                                    <p:anim calcmode="lin" valueType="num">
                                      <p:cBhvr>
                                        <p:cTn id="472" dur="1000" fill="hold"/>
                                        <p:tgtEl>
                                          <p:spTgt spid="2167"/>
                                        </p:tgtEl>
                                        <p:attrNameLst>
                                          <p:attrName>ppt_x</p:attrName>
                                        </p:attrNameLst>
                                      </p:cBhvr>
                                      <p:tavLst>
                                        <p:tav tm="0">
                                          <p:val>
                                            <p:strVal val="#ppt_x-.2"/>
                                          </p:val>
                                        </p:tav>
                                        <p:tav tm="100000">
                                          <p:val>
                                            <p:strVal val="#ppt_x"/>
                                          </p:val>
                                        </p:tav>
                                      </p:tavLst>
                                    </p:anim>
                                    <p:anim calcmode="lin" valueType="num">
                                      <p:cBhvr>
                                        <p:cTn id="473" dur="1000" fill="hold"/>
                                        <p:tgtEl>
                                          <p:spTgt spid="2167"/>
                                        </p:tgtEl>
                                        <p:attrNameLst>
                                          <p:attrName>ppt_y</p:attrName>
                                        </p:attrNameLst>
                                      </p:cBhvr>
                                      <p:tavLst>
                                        <p:tav tm="0">
                                          <p:val>
                                            <p:strVal val="#ppt_y"/>
                                          </p:val>
                                        </p:tav>
                                        <p:tav tm="100000">
                                          <p:val>
                                            <p:strVal val="#ppt_y"/>
                                          </p:val>
                                        </p:tav>
                                      </p:tavLst>
                                    </p:anim>
                                    <p:animEffect transition="in" filter="fade">
                                      <p:cBhvr>
                                        <p:cTn id="474" dur="1000"/>
                                        <p:tgtEl>
                                          <p:spTgt spid="2167"/>
                                        </p:tgtEl>
                                      </p:cBhvr>
                                    </p:animEffect>
                                  </p:childTnLst>
                                </p:cTn>
                              </p:par>
                              <p:par>
                                <p:cTn id="475" presetID="54" presetClass="entr" presetSubtype="0" accel="100000" fill="hold" grpId="0" nodeType="withEffect">
                                  <p:stCondLst>
                                    <p:cond delay="0"/>
                                  </p:stCondLst>
                                  <p:childTnLst>
                                    <p:set>
                                      <p:cBhvr>
                                        <p:cTn id="476" dur="1" fill="hold">
                                          <p:stCondLst>
                                            <p:cond delay="0"/>
                                          </p:stCondLst>
                                        </p:cTn>
                                        <p:tgtEl>
                                          <p:spTgt spid="2168"/>
                                        </p:tgtEl>
                                        <p:attrNameLst>
                                          <p:attrName>style.visibility</p:attrName>
                                        </p:attrNameLst>
                                      </p:cBhvr>
                                      <p:to>
                                        <p:strVal val="visible"/>
                                      </p:to>
                                    </p:set>
                                    <p:anim calcmode="lin" valueType="num">
                                      <p:cBhvr>
                                        <p:cTn id="477" dur="1000" fill="hold"/>
                                        <p:tgtEl>
                                          <p:spTgt spid="2168"/>
                                        </p:tgtEl>
                                        <p:attrNameLst>
                                          <p:attrName>ppt_w</p:attrName>
                                        </p:attrNameLst>
                                      </p:cBhvr>
                                      <p:tavLst>
                                        <p:tav tm="0">
                                          <p:val>
                                            <p:strVal val="#ppt_w*0.05"/>
                                          </p:val>
                                        </p:tav>
                                        <p:tav tm="100000">
                                          <p:val>
                                            <p:strVal val="#ppt_w"/>
                                          </p:val>
                                        </p:tav>
                                      </p:tavLst>
                                    </p:anim>
                                    <p:anim calcmode="lin" valueType="num">
                                      <p:cBhvr>
                                        <p:cTn id="478" dur="1000" fill="hold"/>
                                        <p:tgtEl>
                                          <p:spTgt spid="2168"/>
                                        </p:tgtEl>
                                        <p:attrNameLst>
                                          <p:attrName>ppt_h</p:attrName>
                                        </p:attrNameLst>
                                      </p:cBhvr>
                                      <p:tavLst>
                                        <p:tav tm="0">
                                          <p:val>
                                            <p:strVal val="#ppt_h"/>
                                          </p:val>
                                        </p:tav>
                                        <p:tav tm="100000">
                                          <p:val>
                                            <p:strVal val="#ppt_h"/>
                                          </p:val>
                                        </p:tav>
                                      </p:tavLst>
                                    </p:anim>
                                    <p:anim calcmode="lin" valueType="num">
                                      <p:cBhvr>
                                        <p:cTn id="479" dur="1000" fill="hold"/>
                                        <p:tgtEl>
                                          <p:spTgt spid="2168"/>
                                        </p:tgtEl>
                                        <p:attrNameLst>
                                          <p:attrName>ppt_x</p:attrName>
                                        </p:attrNameLst>
                                      </p:cBhvr>
                                      <p:tavLst>
                                        <p:tav tm="0">
                                          <p:val>
                                            <p:strVal val="#ppt_x-.2"/>
                                          </p:val>
                                        </p:tav>
                                        <p:tav tm="100000">
                                          <p:val>
                                            <p:strVal val="#ppt_x"/>
                                          </p:val>
                                        </p:tav>
                                      </p:tavLst>
                                    </p:anim>
                                    <p:anim calcmode="lin" valueType="num">
                                      <p:cBhvr>
                                        <p:cTn id="480" dur="1000" fill="hold"/>
                                        <p:tgtEl>
                                          <p:spTgt spid="2168"/>
                                        </p:tgtEl>
                                        <p:attrNameLst>
                                          <p:attrName>ppt_y</p:attrName>
                                        </p:attrNameLst>
                                      </p:cBhvr>
                                      <p:tavLst>
                                        <p:tav tm="0">
                                          <p:val>
                                            <p:strVal val="#ppt_y"/>
                                          </p:val>
                                        </p:tav>
                                        <p:tav tm="100000">
                                          <p:val>
                                            <p:strVal val="#ppt_y"/>
                                          </p:val>
                                        </p:tav>
                                      </p:tavLst>
                                    </p:anim>
                                    <p:animEffect transition="in" filter="fade">
                                      <p:cBhvr>
                                        <p:cTn id="481" dur="1000"/>
                                        <p:tgtEl>
                                          <p:spTgt spid="2168"/>
                                        </p:tgtEl>
                                      </p:cBhvr>
                                    </p:animEffect>
                                  </p:childTnLst>
                                </p:cTn>
                              </p:par>
                              <p:par>
                                <p:cTn id="482" presetID="54" presetClass="entr" presetSubtype="0" accel="100000" fill="hold" grpId="0" nodeType="withEffect">
                                  <p:stCondLst>
                                    <p:cond delay="0"/>
                                  </p:stCondLst>
                                  <p:childTnLst>
                                    <p:set>
                                      <p:cBhvr>
                                        <p:cTn id="483" dur="1" fill="hold">
                                          <p:stCondLst>
                                            <p:cond delay="0"/>
                                          </p:stCondLst>
                                        </p:cTn>
                                        <p:tgtEl>
                                          <p:spTgt spid="2170"/>
                                        </p:tgtEl>
                                        <p:attrNameLst>
                                          <p:attrName>style.visibility</p:attrName>
                                        </p:attrNameLst>
                                      </p:cBhvr>
                                      <p:to>
                                        <p:strVal val="visible"/>
                                      </p:to>
                                    </p:set>
                                    <p:anim calcmode="lin" valueType="num">
                                      <p:cBhvr>
                                        <p:cTn id="484" dur="1000" fill="hold"/>
                                        <p:tgtEl>
                                          <p:spTgt spid="2170"/>
                                        </p:tgtEl>
                                        <p:attrNameLst>
                                          <p:attrName>ppt_w</p:attrName>
                                        </p:attrNameLst>
                                      </p:cBhvr>
                                      <p:tavLst>
                                        <p:tav tm="0">
                                          <p:val>
                                            <p:strVal val="#ppt_w*0.05"/>
                                          </p:val>
                                        </p:tav>
                                        <p:tav tm="100000">
                                          <p:val>
                                            <p:strVal val="#ppt_w"/>
                                          </p:val>
                                        </p:tav>
                                      </p:tavLst>
                                    </p:anim>
                                    <p:anim calcmode="lin" valueType="num">
                                      <p:cBhvr>
                                        <p:cTn id="485" dur="1000" fill="hold"/>
                                        <p:tgtEl>
                                          <p:spTgt spid="2170"/>
                                        </p:tgtEl>
                                        <p:attrNameLst>
                                          <p:attrName>ppt_h</p:attrName>
                                        </p:attrNameLst>
                                      </p:cBhvr>
                                      <p:tavLst>
                                        <p:tav tm="0">
                                          <p:val>
                                            <p:strVal val="#ppt_h"/>
                                          </p:val>
                                        </p:tav>
                                        <p:tav tm="100000">
                                          <p:val>
                                            <p:strVal val="#ppt_h"/>
                                          </p:val>
                                        </p:tav>
                                      </p:tavLst>
                                    </p:anim>
                                    <p:anim calcmode="lin" valueType="num">
                                      <p:cBhvr>
                                        <p:cTn id="486" dur="1000" fill="hold"/>
                                        <p:tgtEl>
                                          <p:spTgt spid="2170"/>
                                        </p:tgtEl>
                                        <p:attrNameLst>
                                          <p:attrName>ppt_x</p:attrName>
                                        </p:attrNameLst>
                                      </p:cBhvr>
                                      <p:tavLst>
                                        <p:tav tm="0">
                                          <p:val>
                                            <p:strVal val="#ppt_x-.2"/>
                                          </p:val>
                                        </p:tav>
                                        <p:tav tm="100000">
                                          <p:val>
                                            <p:strVal val="#ppt_x"/>
                                          </p:val>
                                        </p:tav>
                                      </p:tavLst>
                                    </p:anim>
                                    <p:anim calcmode="lin" valueType="num">
                                      <p:cBhvr>
                                        <p:cTn id="487" dur="1000" fill="hold"/>
                                        <p:tgtEl>
                                          <p:spTgt spid="2170"/>
                                        </p:tgtEl>
                                        <p:attrNameLst>
                                          <p:attrName>ppt_y</p:attrName>
                                        </p:attrNameLst>
                                      </p:cBhvr>
                                      <p:tavLst>
                                        <p:tav tm="0">
                                          <p:val>
                                            <p:strVal val="#ppt_y"/>
                                          </p:val>
                                        </p:tav>
                                        <p:tav tm="100000">
                                          <p:val>
                                            <p:strVal val="#ppt_y"/>
                                          </p:val>
                                        </p:tav>
                                      </p:tavLst>
                                    </p:anim>
                                    <p:animEffect transition="in" filter="fade">
                                      <p:cBhvr>
                                        <p:cTn id="488" dur="1000"/>
                                        <p:tgtEl>
                                          <p:spTgt spid="2170"/>
                                        </p:tgtEl>
                                      </p:cBhvr>
                                    </p:animEffect>
                                  </p:childTnLst>
                                </p:cTn>
                              </p:par>
                            </p:childTnLst>
                          </p:cTn>
                        </p:par>
                        <p:par>
                          <p:cTn id="489" fill="hold">
                            <p:stCondLst>
                              <p:cond delay="1000"/>
                            </p:stCondLst>
                            <p:childTnLst>
                              <p:par>
                                <p:cTn id="490" presetID="54" presetClass="exit" presetSubtype="0" decel="100000" fill="hold" grpId="1" nodeType="afterEffect">
                                  <p:stCondLst>
                                    <p:cond delay="6000"/>
                                  </p:stCondLst>
                                  <p:childTnLst>
                                    <p:anim calcmode="lin" valueType="num">
                                      <p:cBhvr>
                                        <p:cTn id="491" dur="1000"/>
                                        <p:tgtEl>
                                          <p:spTgt spid="2160"/>
                                        </p:tgtEl>
                                        <p:attrNameLst>
                                          <p:attrName>ppt_w</p:attrName>
                                        </p:attrNameLst>
                                      </p:cBhvr>
                                      <p:tavLst>
                                        <p:tav tm="0">
                                          <p:val>
                                            <p:strVal val="ppt_w"/>
                                          </p:val>
                                        </p:tav>
                                        <p:tav tm="100000">
                                          <p:val>
                                            <p:strVal val="ppt_w*0.05"/>
                                          </p:val>
                                        </p:tav>
                                      </p:tavLst>
                                    </p:anim>
                                    <p:anim calcmode="lin" valueType="num">
                                      <p:cBhvr>
                                        <p:cTn id="492" dur="1000"/>
                                        <p:tgtEl>
                                          <p:spTgt spid="2160"/>
                                        </p:tgtEl>
                                        <p:attrNameLst>
                                          <p:attrName>ppt_h</p:attrName>
                                        </p:attrNameLst>
                                      </p:cBhvr>
                                      <p:tavLst>
                                        <p:tav tm="0">
                                          <p:val>
                                            <p:strVal val="ppt_h"/>
                                          </p:val>
                                        </p:tav>
                                        <p:tav tm="100000">
                                          <p:val>
                                            <p:strVal val="ppt_h"/>
                                          </p:val>
                                        </p:tav>
                                      </p:tavLst>
                                    </p:anim>
                                    <p:anim calcmode="lin" valueType="num">
                                      <p:cBhvr>
                                        <p:cTn id="493" dur="1000"/>
                                        <p:tgtEl>
                                          <p:spTgt spid="2160"/>
                                        </p:tgtEl>
                                        <p:attrNameLst>
                                          <p:attrName>ppt_x</p:attrName>
                                        </p:attrNameLst>
                                      </p:cBhvr>
                                      <p:tavLst>
                                        <p:tav tm="0">
                                          <p:val>
                                            <p:strVal val="ppt_x"/>
                                          </p:val>
                                        </p:tav>
                                        <p:tav tm="100000">
                                          <p:val>
                                            <p:strVal val="ppt_x-.2"/>
                                          </p:val>
                                        </p:tav>
                                      </p:tavLst>
                                    </p:anim>
                                    <p:anim calcmode="lin" valueType="num">
                                      <p:cBhvr>
                                        <p:cTn id="494" dur="1000"/>
                                        <p:tgtEl>
                                          <p:spTgt spid="2160"/>
                                        </p:tgtEl>
                                        <p:attrNameLst>
                                          <p:attrName>ppt_y</p:attrName>
                                        </p:attrNameLst>
                                      </p:cBhvr>
                                      <p:tavLst>
                                        <p:tav tm="0">
                                          <p:val>
                                            <p:strVal val="ppt_y"/>
                                          </p:val>
                                        </p:tav>
                                        <p:tav tm="100000">
                                          <p:val>
                                            <p:strVal val="ppt_y"/>
                                          </p:val>
                                        </p:tav>
                                      </p:tavLst>
                                    </p:anim>
                                    <p:animEffect transition="out" filter="fade">
                                      <p:cBhvr>
                                        <p:cTn id="495" dur="1000"/>
                                        <p:tgtEl>
                                          <p:spTgt spid="2160"/>
                                        </p:tgtEl>
                                      </p:cBhvr>
                                    </p:animEffect>
                                    <p:set>
                                      <p:cBhvr>
                                        <p:cTn id="496" dur="1" fill="hold">
                                          <p:stCondLst>
                                            <p:cond delay="999"/>
                                          </p:stCondLst>
                                        </p:cTn>
                                        <p:tgtEl>
                                          <p:spTgt spid="2160"/>
                                        </p:tgtEl>
                                        <p:attrNameLst>
                                          <p:attrName>style.visibility</p:attrName>
                                        </p:attrNameLst>
                                      </p:cBhvr>
                                      <p:to>
                                        <p:strVal val="hidden"/>
                                      </p:to>
                                    </p:set>
                                  </p:childTnLst>
                                </p:cTn>
                              </p:par>
                              <p:par>
                                <p:cTn id="497" presetID="54" presetClass="exit" presetSubtype="0" decel="100000" fill="hold" grpId="1" nodeType="withEffect">
                                  <p:stCondLst>
                                    <p:cond delay="6000"/>
                                  </p:stCondLst>
                                  <p:childTnLst>
                                    <p:anim calcmode="lin" valueType="num">
                                      <p:cBhvr>
                                        <p:cTn id="498" dur="1000"/>
                                        <p:tgtEl>
                                          <p:spTgt spid="2161"/>
                                        </p:tgtEl>
                                        <p:attrNameLst>
                                          <p:attrName>ppt_w</p:attrName>
                                        </p:attrNameLst>
                                      </p:cBhvr>
                                      <p:tavLst>
                                        <p:tav tm="0">
                                          <p:val>
                                            <p:strVal val="ppt_w"/>
                                          </p:val>
                                        </p:tav>
                                        <p:tav tm="100000">
                                          <p:val>
                                            <p:strVal val="ppt_w*0.05"/>
                                          </p:val>
                                        </p:tav>
                                      </p:tavLst>
                                    </p:anim>
                                    <p:anim calcmode="lin" valueType="num">
                                      <p:cBhvr>
                                        <p:cTn id="499" dur="1000"/>
                                        <p:tgtEl>
                                          <p:spTgt spid="2161"/>
                                        </p:tgtEl>
                                        <p:attrNameLst>
                                          <p:attrName>ppt_h</p:attrName>
                                        </p:attrNameLst>
                                      </p:cBhvr>
                                      <p:tavLst>
                                        <p:tav tm="0">
                                          <p:val>
                                            <p:strVal val="ppt_h"/>
                                          </p:val>
                                        </p:tav>
                                        <p:tav tm="100000">
                                          <p:val>
                                            <p:strVal val="ppt_h"/>
                                          </p:val>
                                        </p:tav>
                                      </p:tavLst>
                                    </p:anim>
                                    <p:anim calcmode="lin" valueType="num">
                                      <p:cBhvr>
                                        <p:cTn id="500" dur="1000"/>
                                        <p:tgtEl>
                                          <p:spTgt spid="2161"/>
                                        </p:tgtEl>
                                        <p:attrNameLst>
                                          <p:attrName>ppt_x</p:attrName>
                                        </p:attrNameLst>
                                      </p:cBhvr>
                                      <p:tavLst>
                                        <p:tav tm="0">
                                          <p:val>
                                            <p:strVal val="ppt_x"/>
                                          </p:val>
                                        </p:tav>
                                        <p:tav tm="100000">
                                          <p:val>
                                            <p:strVal val="ppt_x-.2"/>
                                          </p:val>
                                        </p:tav>
                                      </p:tavLst>
                                    </p:anim>
                                    <p:anim calcmode="lin" valueType="num">
                                      <p:cBhvr>
                                        <p:cTn id="501" dur="1000"/>
                                        <p:tgtEl>
                                          <p:spTgt spid="2161"/>
                                        </p:tgtEl>
                                        <p:attrNameLst>
                                          <p:attrName>ppt_y</p:attrName>
                                        </p:attrNameLst>
                                      </p:cBhvr>
                                      <p:tavLst>
                                        <p:tav tm="0">
                                          <p:val>
                                            <p:strVal val="ppt_y"/>
                                          </p:val>
                                        </p:tav>
                                        <p:tav tm="100000">
                                          <p:val>
                                            <p:strVal val="ppt_y"/>
                                          </p:val>
                                        </p:tav>
                                      </p:tavLst>
                                    </p:anim>
                                    <p:animEffect transition="out" filter="fade">
                                      <p:cBhvr>
                                        <p:cTn id="502" dur="1000"/>
                                        <p:tgtEl>
                                          <p:spTgt spid="2161"/>
                                        </p:tgtEl>
                                      </p:cBhvr>
                                    </p:animEffect>
                                    <p:set>
                                      <p:cBhvr>
                                        <p:cTn id="503" dur="1" fill="hold">
                                          <p:stCondLst>
                                            <p:cond delay="999"/>
                                          </p:stCondLst>
                                        </p:cTn>
                                        <p:tgtEl>
                                          <p:spTgt spid="2161"/>
                                        </p:tgtEl>
                                        <p:attrNameLst>
                                          <p:attrName>style.visibility</p:attrName>
                                        </p:attrNameLst>
                                      </p:cBhvr>
                                      <p:to>
                                        <p:strVal val="hidden"/>
                                      </p:to>
                                    </p:set>
                                  </p:childTnLst>
                                </p:cTn>
                              </p:par>
                              <p:par>
                                <p:cTn id="504" presetID="54" presetClass="exit" presetSubtype="0" decel="100000" fill="hold" grpId="1" nodeType="withEffect">
                                  <p:stCondLst>
                                    <p:cond delay="6000"/>
                                  </p:stCondLst>
                                  <p:childTnLst>
                                    <p:anim calcmode="lin" valueType="num">
                                      <p:cBhvr>
                                        <p:cTn id="505" dur="1000"/>
                                        <p:tgtEl>
                                          <p:spTgt spid="2162"/>
                                        </p:tgtEl>
                                        <p:attrNameLst>
                                          <p:attrName>ppt_w</p:attrName>
                                        </p:attrNameLst>
                                      </p:cBhvr>
                                      <p:tavLst>
                                        <p:tav tm="0">
                                          <p:val>
                                            <p:strVal val="ppt_w"/>
                                          </p:val>
                                        </p:tav>
                                        <p:tav tm="100000">
                                          <p:val>
                                            <p:strVal val="ppt_w*0.05"/>
                                          </p:val>
                                        </p:tav>
                                      </p:tavLst>
                                    </p:anim>
                                    <p:anim calcmode="lin" valueType="num">
                                      <p:cBhvr>
                                        <p:cTn id="506" dur="1000"/>
                                        <p:tgtEl>
                                          <p:spTgt spid="2162"/>
                                        </p:tgtEl>
                                        <p:attrNameLst>
                                          <p:attrName>ppt_h</p:attrName>
                                        </p:attrNameLst>
                                      </p:cBhvr>
                                      <p:tavLst>
                                        <p:tav tm="0">
                                          <p:val>
                                            <p:strVal val="ppt_h"/>
                                          </p:val>
                                        </p:tav>
                                        <p:tav tm="100000">
                                          <p:val>
                                            <p:strVal val="ppt_h"/>
                                          </p:val>
                                        </p:tav>
                                      </p:tavLst>
                                    </p:anim>
                                    <p:anim calcmode="lin" valueType="num">
                                      <p:cBhvr>
                                        <p:cTn id="507" dur="1000"/>
                                        <p:tgtEl>
                                          <p:spTgt spid="2162"/>
                                        </p:tgtEl>
                                        <p:attrNameLst>
                                          <p:attrName>ppt_x</p:attrName>
                                        </p:attrNameLst>
                                      </p:cBhvr>
                                      <p:tavLst>
                                        <p:tav tm="0">
                                          <p:val>
                                            <p:strVal val="ppt_x"/>
                                          </p:val>
                                        </p:tav>
                                        <p:tav tm="100000">
                                          <p:val>
                                            <p:strVal val="ppt_x-.2"/>
                                          </p:val>
                                        </p:tav>
                                      </p:tavLst>
                                    </p:anim>
                                    <p:anim calcmode="lin" valueType="num">
                                      <p:cBhvr>
                                        <p:cTn id="508" dur="1000"/>
                                        <p:tgtEl>
                                          <p:spTgt spid="2162"/>
                                        </p:tgtEl>
                                        <p:attrNameLst>
                                          <p:attrName>ppt_y</p:attrName>
                                        </p:attrNameLst>
                                      </p:cBhvr>
                                      <p:tavLst>
                                        <p:tav tm="0">
                                          <p:val>
                                            <p:strVal val="ppt_y"/>
                                          </p:val>
                                        </p:tav>
                                        <p:tav tm="100000">
                                          <p:val>
                                            <p:strVal val="ppt_y"/>
                                          </p:val>
                                        </p:tav>
                                      </p:tavLst>
                                    </p:anim>
                                    <p:animEffect transition="out" filter="fade">
                                      <p:cBhvr>
                                        <p:cTn id="509" dur="1000"/>
                                        <p:tgtEl>
                                          <p:spTgt spid="2162"/>
                                        </p:tgtEl>
                                      </p:cBhvr>
                                    </p:animEffect>
                                    <p:set>
                                      <p:cBhvr>
                                        <p:cTn id="510" dur="1" fill="hold">
                                          <p:stCondLst>
                                            <p:cond delay="999"/>
                                          </p:stCondLst>
                                        </p:cTn>
                                        <p:tgtEl>
                                          <p:spTgt spid="2162"/>
                                        </p:tgtEl>
                                        <p:attrNameLst>
                                          <p:attrName>style.visibility</p:attrName>
                                        </p:attrNameLst>
                                      </p:cBhvr>
                                      <p:to>
                                        <p:strVal val="hidden"/>
                                      </p:to>
                                    </p:set>
                                  </p:childTnLst>
                                </p:cTn>
                              </p:par>
                              <p:par>
                                <p:cTn id="511" presetID="54" presetClass="exit" presetSubtype="0" decel="100000" fill="hold" grpId="1" nodeType="withEffect">
                                  <p:stCondLst>
                                    <p:cond delay="6000"/>
                                  </p:stCondLst>
                                  <p:childTnLst>
                                    <p:anim calcmode="lin" valueType="num">
                                      <p:cBhvr>
                                        <p:cTn id="512" dur="1000"/>
                                        <p:tgtEl>
                                          <p:spTgt spid="2163"/>
                                        </p:tgtEl>
                                        <p:attrNameLst>
                                          <p:attrName>ppt_w</p:attrName>
                                        </p:attrNameLst>
                                      </p:cBhvr>
                                      <p:tavLst>
                                        <p:tav tm="0">
                                          <p:val>
                                            <p:strVal val="ppt_w"/>
                                          </p:val>
                                        </p:tav>
                                        <p:tav tm="100000">
                                          <p:val>
                                            <p:strVal val="ppt_w*0.05"/>
                                          </p:val>
                                        </p:tav>
                                      </p:tavLst>
                                    </p:anim>
                                    <p:anim calcmode="lin" valueType="num">
                                      <p:cBhvr>
                                        <p:cTn id="513" dur="1000"/>
                                        <p:tgtEl>
                                          <p:spTgt spid="2163"/>
                                        </p:tgtEl>
                                        <p:attrNameLst>
                                          <p:attrName>ppt_h</p:attrName>
                                        </p:attrNameLst>
                                      </p:cBhvr>
                                      <p:tavLst>
                                        <p:tav tm="0">
                                          <p:val>
                                            <p:strVal val="ppt_h"/>
                                          </p:val>
                                        </p:tav>
                                        <p:tav tm="100000">
                                          <p:val>
                                            <p:strVal val="ppt_h"/>
                                          </p:val>
                                        </p:tav>
                                      </p:tavLst>
                                    </p:anim>
                                    <p:anim calcmode="lin" valueType="num">
                                      <p:cBhvr>
                                        <p:cTn id="514" dur="1000"/>
                                        <p:tgtEl>
                                          <p:spTgt spid="2163"/>
                                        </p:tgtEl>
                                        <p:attrNameLst>
                                          <p:attrName>ppt_x</p:attrName>
                                        </p:attrNameLst>
                                      </p:cBhvr>
                                      <p:tavLst>
                                        <p:tav tm="0">
                                          <p:val>
                                            <p:strVal val="ppt_x"/>
                                          </p:val>
                                        </p:tav>
                                        <p:tav tm="100000">
                                          <p:val>
                                            <p:strVal val="ppt_x-.2"/>
                                          </p:val>
                                        </p:tav>
                                      </p:tavLst>
                                    </p:anim>
                                    <p:anim calcmode="lin" valueType="num">
                                      <p:cBhvr>
                                        <p:cTn id="515" dur="1000"/>
                                        <p:tgtEl>
                                          <p:spTgt spid="2163"/>
                                        </p:tgtEl>
                                        <p:attrNameLst>
                                          <p:attrName>ppt_y</p:attrName>
                                        </p:attrNameLst>
                                      </p:cBhvr>
                                      <p:tavLst>
                                        <p:tav tm="0">
                                          <p:val>
                                            <p:strVal val="ppt_y"/>
                                          </p:val>
                                        </p:tav>
                                        <p:tav tm="100000">
                                          <p:val>
                                            <p:strVal val="ppt_y"/>
                                          </p:val>
                                        </p:tav>
                                      </p:tavLst>
                                    </p:anim>
                                    <p:animEffect transition="out" filter="fade">
                                      <p:cBhvr>
                                        <p:cTn id="516" dur="1000"/>
                                        <p:tgtEl>
                                          <p:spTgt spid="2163"/>
                                        </p:tgtEl>
                                      </p:cBhvr>
                                    </p:animEffect>
                                    <p:set>
                                      <p:cBhvr>
                                        <p:cTn id="517" dur="1" fill="hold">
                                          <p:stCondLst>
                                            <p:cond delay="999"/>
                                          </p:stCondLst>
                                        </p:cTn>
                                        <p:tgtEl>
                                          <p:spTgt spid="2163"/>
                                        </p:tgtEl>
                                        <p:attrNameLst>
                                          <p:attrName>style.visibility</p:attrName>
                                        </p:attrNameLst>
                                      </p:cBhvr>
                                      <p:to>
                                        <p:strVal val="hidden"/>
                                      </p:to>
                                    </p:set>
                                  </p:childTnLst>
                                </p:cTn>
                              </p:par>
                              <p:par>
                                <p:cTn id="518" presetID="54" presetClass="exit" presetSubtype="0" decel="100000" fill="hold" grpId="1" nodeType="withEffect">
                                  <p:stCondLst>
                                    <p:cond delay="6000"/>
                                  </p:stCondLst>
                                  <p:childTnLst>
                                    <p:anim calcmode="lin" valueType="num">
                                      <p:cBhvr>
                                        <p:cTn id="519" dur="1000"/>
                                        <p:tgtEl>
                                          <p:spTgt spid="2164"/>
                                        </p:tgtEl>
                                        <p:attrNameLst>
                                          <p:attrName>ppt_w</p:attrName>
                                        </p:attrNameLst>
                                      </p:cBhvr>
                                      <p:tavLst>
                                        <p:tav tm="0">
                                          <p:val>
                                            <p:strVal val="ppt_w"/>
                                          </p:val>
                                        </p:tav>
                                        <p:tav tm="100000">
                                          <p:val>
                                            <p:strVal val="ppt_w*0.05"/>
                                          </p:val>
                                        </p:tav>
                                      </p:tavLst>
                                    </p:anim>
                                    <p:anim calcmode="lin" valueType="num">
                                      <p:cBhvr>
                                        <p:cTn id="520" dur="1000"/>
                                        <p:tgtEl>
                                          <p:spTgt spid="2164"/>
                                        </p:tgtEl>
                                        <p:attrNameLst>
                                          <p:attrName>ppt_h</p:attrName>
                                        </p:attrNameLst>
                                      </p:cBhvr>
                                      <p:tavLst>
                                        <p:tav tm="0">
                                          <p:val>
                                            <p:strVal val="ppt_h"/>
                                          </p:val>
                                        </p:tav>
                                        <p:tav tm="100000">
                                          <p:val>
                                            <p:strVal val="ppt_h"/>
                                          </p:val>
                                        </p:tav>
                                      </p:tavLst>
                                    </p:anim>
                                    <p:anim calcmode="lin" valueType="num">
                                      <p:cBhvr>
                                        <p:cTn id="521" dur="1000"/>
                                        <p:tgtEl>
                                          <p:spTgt spid="2164"/>
                                        </p:tgtEl>
                                        <p:attrNameLst>
                                          <p:attrName>ppt_x</p:attrName>
                                        </p:attrNameLst>
                                      </p:cBhvr>
                                      <p:tavLst>
                                        <p:tav tm="0">
                                          <p:val>
                                            <p:strVal val="ppt_x"/>
                                          </p:val>
                                        </p:tav>
                                        <p:tav tm="100000">
                                          <p:val>
                                            <p:strVal val="ppt_x-.2"/>
                                          </p:val>
                                        </p:tav>
                                      </p:tavLst>
                                    </p:anim>
                                    <p:anim calcmode="lin" valueType="num">
                                      <p:cBhvr>
                                        <p:cTn id="522" dur="1000"/>
                                        <p:tgtEl>
                                          <p:spTgt spid="2164"/>
                                        </p:tgtEl>
                                        <p:attrNameLst>
                                          <p:attrName>ppt_y</p:attrName>
                                        </p:attrNameLst>
                                      </p:cBhvr>
                                      <p:tavLst>
                                        <p:tav tm="0">
                                          <p:val>
                                            <p:strVal val="ppt_y"/>
                                          </p:val>
                                        </p:tav>
                                        <p:tav tm="100000">
                                          <p:val>
                                            <p:strVal val="ppt_y"/>
                                          </p:val>
                                        </p:tav>
                                      </p:tavLst>
                                    </p:anim>
                                    <p:animEffect transition="out" filter="fade">
                                      <p:cBhvr>
                                        <p:cTn id="523" dur="1000"/>
                                        <p:tgtEl>
                                          <p:spTgt spid="2164"/>
                                        </p:tgtEl>
                                      </p:cBhvr>
                                    </p:animEffect>
                                    <p:set>
                                      <p:cBhvr>
                                        <p:cTn id="524" dur="1" fill="hold">
                                          <p:stCondLst>
                                            <p:cond delay="999"/>
                                          </p:stCondLst>
                                        </p:cTn>
                                        <p:tgtEl>
                                          <p:spTgt spid="2164"/>
                                        </p:tgtEl>
                                        <p:attrNameLst>
                                          <p:attrName>style.visibility</p:attrName>
                                        </p:attrNameLst>
                                      </p:cBhvr>
                                      <p:to>
                                        <p:strVal val="hidden"/>
                                      </p:to>
                                    </p:set>
                                  </p:childTnLst>
                                </p:cTn>
                              </p:par>
                              <p:par>
                                <p:cTn id="525" presetID="54" presetClass="exit" presetSubtype="0" decel="100000" fill="hold" grpId="1" nodeType="withEffect">
                                  <p:stCondLst>
                                    <p:cond delay="6000"/>
                                  </p:stCondLst>
                                  <p:childTnLst>
                                    <p:anim calcmode="lin" valueType="num">
                                      <p:cBhvr>
                                        <p:cTn id="526" dur="1000"/>
                                        <p:tgtEl>
                                          <p:spTgt spid="2165"/>
                                        </p:tgtEl>
                                        <p:attrNameLst>
                                          <p:attrName>ppt_w</p:attrName>
                                        </p:attrNameLst>
                                      </p:cBhvr>
                                      <p:tavLst>
                                        <p:tav tm="0">
                                          <p:val>
                                            <p:strVal val="ppt_w"/>
                                          </p:val>
                                        </p:tav>
                                        <p:tav tm="100000">
                                          <p:val>
                                            <p:strVal val="ppt_w*0.05"/>
                                          </p:val>
                                        </p:tav>
                                      </p:tavLst>
                                    </p:anim>
                                    <p:anim calcmode="lin" valueType="num">
                                      <p:cBhvr>
                                        <p:cTn id="527" dur="1000"/>
                                        <p:tgtEl>
                                          <p:spTgt spid="2165"/>
                                        </p:tgtEl>
                                        <p:attrNameLst>
                                          <p:attrName>ppt_h</p:attrName>
                                        </p:attrNameLst>
                                      </p:cBhvr>
                                      <p:tavLst>
                                        <p:tav tm="0">
                                          <p:val>
                                            <p:strVal val="ppt_h"/>
                                          </p:val>
                                        </p:tav>
                                        <p:tav tm="100000">
                                          <p:val>
                                            <p:strVal val="ppt_h"/>
                                          </p:val>
                                        </p:tav>
                                      </p:tavLst>
                                    </p:anim>
                                    <p:anim calcmode="lin" valueType="num">
                                      <p:cBhvr>
                                        <p:cTn id="528" dur="1000"/>
                                        <p:tgtEl>
                                          <p:spTgt spid="2165"/>
                                        </p:tgtEl>
                                        <p:attrNameLst>
                                          <p:attrName>ppt_x</p:attrName>
                                        </p:attrNameLst>
                                      </p:cBhvr>
                                      <p:tavLst>
                                        <p:tav tm="0">
                                          <p:val>
                                            <p:strVal val="ppt_x"/>
                                          </p:val>
                                        </p:tav>
                                        <p:tav tm="100000">
                                          <p:val>
                                            <p:strVal val="ppt_x-.2"/>
                                          </p:val>
                                        </p:tav>
                                      </p:tavLst>
                                    </p:anim>
                                    <p:anim calcmode="lin" valueType="num">
                                      <p:cBhvr>
                                        <p:cTn id="529" dur="1000"/>
                                        <p:tgtEl>
                                          <p:spTgt spid="2165"/>
                                        </p:tgtEl>
                                        <p:attrNameLst>
                                          <p:attrName>ppt_y</p:attrName>
                                        </p:attrNameLst>
                                      </p:cBhvr>
                                      <p:tavLst>
                                        <p:tav tm="0">
                                          <p:val>
                                            <p:strVal val="ppt_y"/>
                                          </p:val>
                                        </p:tav>
                                        <p:tav tm="100000">
                                          <p:val>
                                            <p:strVal val="ppt_y"/>
                                          </p:val>
                                        </p:tav>
                                      </p:tavLst>
                                    </p:anim>
                                    <p:animEffect transition="out" filter="fade">
                                      <p:cBhvr>
                                        <p:cTn id="530" dur="1000"/>
                                        <p:tgtEl>
                                          <p:spTgt spid="2165"/>
                                        </p:tgtEl>
                                      </p:cBhvr>
                                    </p:animEffect>
                                    <p:set>
                                      <p:cBhvr>
                                        <p:cTn id="531" dur="1" fill="hold">
                                          <p:stCondLst>
                                            <p:cond delay="999"/>
                                          </p:stCondLst>
                                        </p:cTn>
                                        <p:tgtEl>
                                          <p:spTgt spid="2165"/>
                                        </p:tgtEl>
                                        <p:attrNameLst>
                                          <p:attrName>style.visibility</p:attrName>
                                        </p:attrNameLst>
                                      </p:cBhvr>
                                      <p:to>
                                        <p:strVal val="hidden"/>
                                      </p:to>
                                    </p:set>
                                  </p:childTnLst>
                                </p:cTn>
                              </p:par>
                              <p:par>
                                <p:cTn id="532" presetID="54" presetClass="exit" presetSubtype="0" decel="100000" fill="hold" grpId="1" nodeType="withEffect">
                                  <p:stCondLst>
                                    <p:cond delay="6000"/>
                                  </p:stCondLst>
                                  <p:childTnLst>
                                    <p:anim calcmode="lin" valueType="num">
                                      <p:cBhvr>
                                        <p:cTn id="533" dur="1000"/>
                                        <p:tgtEl>
                                          <p:spTgt spid="2166"/>
                                        </p:tgtEl>
                                        <p:attrNameLst>
                                          <p:attrName>ppt_w</p:attrName>
                                        </p:attrNameLst>
                                      </p:cBhvr>
                                      <p:tavLst>
                                        <p:tav tm="0">
                                          <p:val>
                                            <p:strVal val="ppt_w"/>
                                          </p:val>
                                        </p:tav>
                                        <p:tav tm="100000">
                                          <p:val>
                                            <p:strVal val="ppt_w*0.05"/>
                                          </p:val>
                                        </p:tav>
                                      </p:tavLst>
                                    </p:anim>
                                    <p:anim calcmode="lin" valueType="num">
                                      <p:cBhvr>
                                        <p:cTn id="534" dur="1000"/>
                                        <p:tgtEl>
                                          <p:spTgt spid="2166"/>
                                        </p:tgtEl>
                                        <p:attrNameLst>
                                          <p:attrName>ppt_h</p:attrName>
                                        </p:attrNameLst>
                                      </p:cBhvr>
                                      <p:tavLst>
                                        <p:tav tm="0">
                                          <p:val>
                                            <p:strVal val="ppt_h"/>
                                          </p:val>
                                        </p:tav>
                                        <p:tav tm="100000">
                                          <p:val>
                                            <p:strVal val="ppt_h"/>
                                          </p:val>
                                        </p:tav>
                                      </p:tavLst>
                                    </p:anim>
                                    <p:anim calcmode="lin" valueType="num">
                                      <p:cBhvr>
                                        <p:cTn id="535" dur="1000"/>
                                        <p:tgtEl>
                                          <p:spTgt spid="2166"/>
                                        </p:tgtEl>
                                        <p:attrNameLst>
                                          <p:attrName>ppt_x</p:attrName>
                                        </p:attrNameLst>
                                      </p:cBhvr>
                                      <p:tavLst>
                                        <p:tav tm="0">
                                          <p:val>
                                            <p:strVal val="ppt_x"/>
                                          </p:val>
                                        </p:tav>
                                        <p:tav tm="100000">
                                          <p:val>
                                            <p:strVal val="ppt_x-.2"/>
                                          </p:val>
                                        </p:tav>
                                      </p:tavLst>
                                    </p:anim>
                                    <p:anim calcmode="lin" valueType="num">
                                      <p:cBhvr>
                                        <p:cTn id="536" dur="1000"/>
                                        <p:tgtEl>
                                          <p:spTgt spid="2166"/>
                                        </p:tgtEl>
                                        <p:attrNameLst>
                                          <p:attrName>ppt_y</p:attrName>
                                        </p:attrNameLst>
                                      </p:cBhvr>
                                      <p:tavLst>
                                        <p:tav tm="0">
                                          <p:val>
                                            <p:strVal val="ppt_y"/>
                                          </p:val>
                                        </p:tav>
                                        <p:tav tm="100000">
                                          <p:val>
                                            <p:strVal val="ppt_y"/>
                                          </p:val>
                                        </p:tav>
                                      </p:tavLst>
                                    </p:anim>
                                    <p:animEffect transition="out" filter="fade">
                                      <p:cBhvr>
                                        <p:cTn id="537" dur="1000"/>
                                        <p:tgtEl>
                                          <p:spTgt spid="2166"/>
                                        </p:tgtEl>
                                      </p:cBhvr>
                                    </p:animEffect>
                                    <p:set>
                                      <p:cBhvr>
                                        <p:cTn id="538" dur="1" fill="hold">
                                          <p:stCondLst>
                                            <p:cond delay="999"/>
                                          </p:stCondLst>
                                        </p:cTn>
                                        <p:tgtEl>
                                          <p:spTgt spid="2166"/>
                                        </p:tgtEl>
                                        <p:attrNameLst>
                                          <p:attrName>style.visibility</p:attrName>
                                        </p:attrNameLst>
                                      </p:cBhvr>
                                      <p:to>
                                        <p:strVal val="hidden"/>
                                      </p:to>
                                    </p:set>
                                  </p:childTnLst>
                                </p:cTn>
                              </p:par>
                              <p:par>
                                <p:cTn id="539" presetID="54" presetClass="exit" presetSubtype="0" decel="100000" fill="hold" grpId="1" nodeType="withEffect">
                                  <p:stCondLst>
                                    <p:cond delay="6000"/>
                                  </p:stCondLst>
                                  <p:childTnLst>
                                    <p:anim calcmode="lin" valueType="num">
                                      <p:cBhvr>
                                        <p:cTn id="540" dur="1000"/>
                                        <p:tgtEl>
                                          <p:spTgt spid="2167"/>
                                        </p:tgtEl>
                                        <p:attrNameLst>
                                          <p:attrName>ppt_w</p:attrName>
                                        </p:attrNameLst>
                                      </p:cBhvr>
                                      <p:tavLst>
                                        <p:tav tm="0">
                                          <p:val>
                                            <p:strVal val="ppt_w"/>
                                          </p:val>
                                        </p:tav>
                                        <p:tav tm="100000">
                                          <p:val>
                                            <p:strVal val="ppt_w*0.05"/>
                                          </p:val>
                                        </p:tav>
                                      </p:tavLst>
                                    </p:anim>
                                    <p:anim calcmode="lin" valueType="num">
                                      <p:cBhvr>
                                        <p:cTn id="541" dur="1000"/>
                                        <p:tgtEl>
                                          <p:spTgt spid="2167"/>
                                        </p:tgtEl>
                                        <p:attrNameLst>
                                          <p:attrName>ppt_h</p:attrName>
                                        </p:attrNameLst>
                                      </p:cBhvr>
                                      <p:tavLst>
                                        <p:tav tm="0">
                                          <p:val>
                                            <p:strVal val="ppt_h"/>
                                          </p:val>
                                        </p:tav>
                                        <p:tav tm="100000">
                                          <p:val>
                                            <p:strVal val="ppt_h"/>
                                          </p:val>
                                        </p:tav>
                                      </p:tavLst>
                                    </p:anim>
                                    <p:anim calcmode="lin" valueType="num">
                                      <p:cBhvr>
                                        <p:cTn id="542" dur="1000"/>
                                        <p:tgtEl>
                                          <p:spTgt spid="2167"/>
                                        </p:tgtEl>
                                        <p:attrNameLst>
                                          <p:attrName>ppt_x</p:attrName>
                                        </p:attrNameLst>
                                      </p:cBhvr>
                                      <p:tavLst>
                                        <p:tav tm="0">
                                          <p:val>
                                            <p:strVal val="ppt_x"/>
                                          </p:val>
                                        </p:tav>
                                        <p:tav tm="100000">
                                          <p:val>
                                            <p:strVal val="ppt_x-.2"/>
                                          </p:val>
                                        </p:tav>
                                      </p:tavLst>
                                    </p:anim>
                                    <p:anim calcmode="lin" valueType="num">
                                      <p:cBhvr>
                                        <p:cTn id="543" dur="1000"/>
                                        <p:tgtEl>
                                          <p:spTgt spid="2167"/>
                                        </p:tgtEl>
                                        <p:attrNameLst>
                                          <p:attrName>ppt_y</p:attrName>
                                        </p:attrNameLst>
                                      </p:cBhvr>
                                      <p:tavLst>
                                        <p:tav tm="0">
                                          <p:val>
                                            <p:strVal val="ppt_y"/>
                                          </p:val>
                                        </p:tav>
                                        <p:tav tm="100000">
                                          <p:val>
                                            <p:strVal val="ppt_y"/>
                                          </p:val>
                                        </p:tav>
                                      </p:tavLst>
                                    </p:anim>
                                    <p:animEffect transition="out" filter="fade">
                                      <p:cBhvr>
                                        <p:cTn id="544" dur="1000"/>
                                        <p:tgtEl>
                                          <p:spTgt spid="2167"/>
                                        </p:tgtEl>
                                      </p:cBhvr>
                                    </p:animEffect>
                                    <p:set>
                                      <p:cBhvr>
                                        <p:cTn id="545" dur="1" fill="hold">
                                          <p:stCondLst>
                                            <p:cond delay="999"/>
                                          </p:stCondLst>
                                        </p:cTn>
                                        <p:tgtEl>
                                          <p:spTgt spid="2167"/>
                                        </p:tgtEl>
                                        <p:attrNameLst>
                                          <p:attrName>style.visibility</p:attrName>
                                        </p:attrNameLst>
                                      </p:cBhvr>
                                      <p:to>
                                        <p:strVal val="hidden"/>
                                      </p:to>
                                    </p:set>
                                  </p:childTnLst>
                                </p:cTn>
                              </p:par>
                              <p:par>
                                <p:cTn id="546" presetID="54" presetClass="exit" presetSubtype="0" decel="100000" fill="hold" grpId="1" nodeType="withEffect">
                                  <p:stCondLst>
                                    <p:cond delay="6000"/>
                                  </p:stCondLst>
                                  <p:childTnLst>
                                    <p:anim calcmode="lin" valueType="num">
                                      <p:cBhvr>
                                        <p:cTn id="547" dur="1000"/>
                                        <p:tgtEl>
                                          <p:spTgt spid="2168"/>
                                        </p:tgtEl>
                                        <p:attrNameLst>
                                          <p:attrName>ppt_w</p:attrName>
                                        </p:attrNameLst>
                                      </p:cBhvr>
                                      <p:tavLst>
                                        <p:tav tm="0">
                                          <p:val>
                                            <p:strVal val="ppt_w"/>
                                          </p:val>
                                        </p:tav>
                                        <p:tav tm="100000">
                                          <p:val>
                                            <p:strVal val="ppt_w*0.05"/>
                                          </p:val>
                                        </p:tav>
                                      </p:tavLst>
                                    </p:anim>
                                    <p:anim calcmode="lin" valueType="num">
                                      <p:cBhvr>
                                        <p:cTn id="548" dur="1000"/>
                                        <p:tgtEl>
                                          <p:spTgt spid="2168"/>
                                        </p:tgtEl>
                                        <p:attrNameLst>
                                          <p:attrName>ppt_h</p:attrName>
                                        </p:attrNameLst>
                                      </p:cBhvr>
                                      <p:tavLst>
                                        <p:tav tm="0">
                                          <p:val>
                                            <p:strVal val="ppt_h"/>
                                          </p:val>
                                        </p:tav>
                                        <p:tav tm="100000">
                                          <p:val>
                                            <p:strVal val="ppt_h"/>
                                          </p:val>
                                        </p:tav>
                                      </p:tavLst>
                                    </p:anim>
                                    <p:anim calcmode="lin" valueType="num">
                                      <p:cBhvr>
                                        <p:cTn id="549" dur="1000"/>
                                        <p:tgtEl>
                                          <p:spTgt spid="2168"/>
                                        </p:tgtEl>
                                        <p:attrNameLst>
                                          <p:attrName>ppt_x</p:attrName>
                                        </p:attrNameLst>
                                      </p:cBhvr>
                                      <p:tavLst>
                                        <p:tav tm="0">
                                          <p:val>
                                            <p:strVal val="ppt_x"/>
                                          </p:val>
                                        </p:tav>
                                        <p:tav tm="100000">
                                          <p:val>
                                            <p:strVal val="ppt_x-.2"/>
                                          </p:val>
                                        </p:tav>
                                      </p:tavLst>
                                    </p:anim>
                                    <p:anim calcmode="lin" valueType="num">
                                      <p:cBhvr>
                                        <p:cTn id="550" dur="1000"/>
                                        <p:tgtEl>
                                          <p:spTgt spid="2168"/>
                                        </p:tgtEl>
                                        <p:attrNameLst>
                                          <p:attrName>ppt_y</p:attrName>
                                        </p:attrNameLst>
                                      </p:cBhvr>
                                      <p:tavLst>
                                        <p:tav tm="0">
                                          <p:val>
                                            <p:strVal val="ppt_y"/>
                                          </p:val>
                                        </p:tav>
                                        <p:tav tm="100000">
                                          <p:val>
                                            <p:strVal val="ppt_y"/>
                                          </p:val>
                                        </p:tav>
                                      </p:tavLst>
                                    </p:anim>
                                    <p:animEffect transition="out" filter="fade">
                                      <p:cBhvr>
                                        <p:cTn id="551" dur="1000"/>
                                        <p:tgtEl>
                                          <p:spTgt spid="2168"/>
                                        </p:tgtEl>
                                      </p:cBhvr>
                                    </p:animEffect>
                                    <p:set>
                                      <p:cBhvr>
                                        <p:cTn id="552" dur="1" fill="hold">
                                          <p:stCondLst>
                                            <p:cond delay="999"/>
                                          </p:stCondLst>
                                        </p:cTn>
                                        <p:tgtEl>
                                          <p:spTgt spid="2168"/>
                                        </p:tgtEl>
                                        <p:attrNameLst>
                                          <p:attrName>style.visibility</p:attrName>
                                        </p:attrNameLst>
                                      </p:cBhvr>
                                      <p:to>
                                        <p:strVal val="hidden"/>
                                      </p:to>
                                    </p:set>
                                  </p:childTnLst>
                                </p:cTn>
                              </p:par>
                              <p:par>
                                <p:cTn id="553" presetID="54" presetClass="exit" presetSubtype="0" decel="100000" fill="hold" grpId="1" nodeType="withEffect">
                                  <p:stCondLst>
                                    <p:cond delay="6000"/>
                                  </p:stCondLst>
                                  <p:childTnLst>
                                    <p:anim calcmode="lin" valueType="num">
                                      <p:cBhvr>
                                        <p:cTn id="554" dur="1000"/>
                                        <p:tgtEl>
                                          <p:spTgt spid="2170"/>
                                        </p:tgtEl>
                                        <p:attrNameLst>
                                          <p:attrName>ppt_w</p:attrName>
                                        </p:attrNameLst>
                                      </p:cBhvr>
                                      <p:tavLst>
                                        <p:tav tm="0">
                                          <p:val>
                                            <p:strVal val="ppt_w"/>
                                          </p:val>
                                        </p:tav>
                                        <p:tav tm="100000">
                                          <p:val>
                                            <p:strVal val="ppt_w*0.05"/>
                                          </p:val>
                                        </p:tav>
                                      </p:tavLst>
                                    </p:anim>
                                    <p:anim calcmode="lin" valueType="num">
                                      <p:cBhvr>
                                        <p:cTn id="555" dur="1000"/>
                                        <p:tgtEl>
                                          <p:spTgt spid="2170"/>
                                        </p:tgtEl>
                                        <p:attrNameLst>
                                          <p:attrName>ppt_h</p:attrName>
                                        </p:attrNameLst>
                                      </p:cBhvr>
                                      <p:tavLst>
                                        <p:tav tm="0">
                                          <p:val>
                                            <p:strVal val="ppt_h"/>
                                          </p:val>
                                        </p:tav>
                                        <p:tav tm="100000">
                                          <p:val>
                                            <p:strVal val="ppt_h"/>
                                          </p:val>
                                        </p:tav>
                                      </p:tavLst>
                                    </p:anim>
                                    <p:anim calcmode="lin" valueType="num">
                                      <p:cBhvr>
                                        <p:cTn id="556" dur="1000"/>
                                        <p:tgtEl>
                                          <p:spTgt spid="2170"/>
                                        </p:tgtEl>
                                        <p:attrNameLst>
                                          <p:attrName>ppt_x</p:attrName>
                                        </p:attrNameLst>
                                      </p:cBhvr>
                                      <p:tavLst>
                                        <p:tav tm="0">
                                          <p:val>
                                            <p:strVal val="ppt_x"/>
                                          </p:val>
                                        </p:tav>
                                        <p:tav tm="100000">
                                          <p:val>
                                            <p:strVal val="ppt_x-.2"/>
                                          </p:val>
                                        </p:tav>
                                      </p:tavLst>
                                    </p:anim>
                                    <p:anim calcmode="lin" valueType="num">
                                      <p:cBhvr>
                                        <p:cTn id="557" dur="1000"/>
                                        <p:tgtEl>
                                          <p:spTgt spid="2170"/>
                                        </p:tgtEl>
                                        <p:attrNameLst>
                                          <p:attrName>ppt_y</p:attrName>
                                        </p:attrNameLst>
                                      </p:cBhvr>
                                      <p:tavLst>
                                        <p:tav tm="0">
                                          <p:val>
                                            <p:strVal val="ppt_y"/>
                                          </p:val>
                                        </p:tav>
                                        <p:tav tm="100000">
                                          <p:val>
                                            <p:strVal val="ppt_y"/>
                                          </p:val>
                                        </p:tav>
                                      </p:tavLst>
                                    </p:anim>
                                    <p:animEffect transition="out" filter="fade">
                                      <p:cBhvr>
                                        <p:cTn id="558" dur="1000"/>
                                        <p:tgtEl>
                                          <p:spTgt spid="2170"/>
                                        </p:tgtEl>
                                      </p:cBhvr>
                                    </p:animEffect>
                                    <p:set>
                                      <p:cBhvr>
                                        <p:cTn id="559" dur="1" fill="hold">
                                          <p:stCondLst>
                                            <p:cond delay="999"/>
                                          </p:stCondLst>
                                        </p:cTn>
                                        <p:tgtEl>
                                          <p:spTgt spid="2170"/>
                                        </p:tgtEl>
                                        <p:attrNameLst>
                                          <p:attrName>style.visibility</p:attrName>
                                        </p:attrNameLst>
                                      </p:cBhvr>
                                      <p:to>
                                        <p:strVal val="hidden"/>
                                      </p:to>
                                    </p:set>
                                  </p:childTnLst>
                                </p:cTn>
                              </p:par>
                            </p:childTnLst>
                          </p:cTn>
                        </p:par>
                      </p:childTnLst>
                    </p:cTn>
                  </p:par>
                </p:childTnLst>
              </p:cTn>
              <p:nextCondLst>
                <p:cond evt="onClick" delay="0">
                  <p:tgtEl>
                    <p:spTgt spid="2141"/>
                  </p:tgtEl>
                </p:cond>
              </p:nextCondLst>
            </p:seq>
            <p:seq concurrent="1" nextAc="seek">
              <p:cTn id="560" restart="whenNotActive" fill="hold" evtFilter="cancelBubble" nodeType="interactiveSeq">
                <p:stCondLst>
                  <p:cond evt="onClick" delay="0">
                    <p:tgtEl>
                      <p:spTgt spid="2171"/>
                    </p:tgtEl>
                  </p:cond>
                </p:stCondLst>
                <p:endSync evt="end" delay="0">
                  <p:rtn val="all"/>
                </p:endSync>
                <p:childTnLst>
                  <p:par>
                    <p:cTn id="561" fill="hold">
                      <p:stCondLst>
                        <p:cond delay="0"/>
                      </p:stCondLst>
                      <p:childTnLst>
                        <p:par>
                          <p:cTn id="562" fill="hold">
                            <p:stCondLst>
                              <p:cond delay="0"/>
                            </p:stCondLst>
                            <p:childTnLst>
                              <p:par>
                                <p:cTn id="563" presetID="54" presetClass="entr" presetSubtype="0" accel="100000" fill="hold" nodeType="clickEffect">
                                  <p:stCondLst>
                                    <p:cond delay="0"/>
                                  </p:stCondLst>
                                  <p:childTnLst>
                                    <p:set>
                                      <p:cBhvr>
                                        <p:cTn id="564" dur="1" fill="hold">
                                          <p:stCondLst>
                                            <p:cond delay="0"/>
                                          </p:stCondLst>
                                        </p:cTn>
                                        <p:tgtEl>
                                          <p:spTgt spid="2172"/>
                                        </p:tgtEl>
                                        <p:attrNameLst>
                                          <p:attrName>style.visibility</p:attrName>
                                        </p:attrNameLst>
                                      </p:cBhvr>
                                      <p:to>
                                        <p:strVal val="visible"/>
                                      </p:to>
                                    </p:set>
                                    <p:anim calcmode="lin" valueType="num">
                                      <p:cBhvr>
                                        <p:cTn id="565" dur="1000" fill="hold"/>
                                        <p:tgtEl>
                                          <p:spTgt spid="2172"/>
                                        </p:tgtEl>
                                        <p:attrNameLst>
                                          <p:attrName>ppt_w</p:attrName>
                                        </p:attrNameLst>
                                      </p:cBhvr>
                                      <p:tavLst>
                                        <p:tav tm="0">
                                          <p:val>
                                            <p:strVal val="#ppt_w*0.05"/>
                                          </p:val>
                                        </p:tav>
                                        <p:tav tm="100000">
                                          <p:val>
                                            <p:strVal val="#ppt_w"/>
                                          </p:val>
                                        </p:tav>
                                      </p:tavLst>
                                    </p:anim>
                                    <p:anim calcmode="lin" valueType="num">
                                      <p:cBhvr>
                                        <p:cTn id="566" dur="1000" fill="hold"/>
                                        <p:tgtEl>
                                          <p:spTgt spid="2172"/>
                                        </p:tgtEl>
                                        <p:attrNameLst>
                                          <p:attrName>ppt_h</p:attrName>
                                        </p:attrNameLst>
                                      </p:cBhvr>
                                      <p:tavLst>
                                        <p:tav tm="0">
                                          <p:val>
                                            <p:strVal val="#ppt_h"/>
                                          </p:val>
                                        </p:tav>
                                        <p:tav tm="100000">
                                          <p:val>
                                            <p:strVal val="#ppt_h"/>
                                          </p:val>
                                        </p:tav>
                                      </p:tavLst>
                                    </p:anim>
                                    <p:anim calcmode="lin" valueType="num">
                                      <p:cBhvr>
                                        <p:cTn id="567" dur="1000" fill="hold"/>
                                        <p:tgtEl>
                                          <p:spTgt spid="2172"/>
                                        </p:tgtEl>
                                        <p:attrNameLst>
                                          <p:attrName>ppt_x</p:attrName>
                                        </p:attrNameLst>
                                      </p:cBhvr>
                                      <p:tavLst>
                                        <p:tav tm="0">
                                          <p:val>
                                            <p:strVal val="#ppt_x-.2"/>
                                          </p:val>
                                        </p:tav>
                                        <p:tav tm="100000">
                                          <p:val>
                                            <p:strVal val="#ppt_x"/>
                                          </p:val>
                                        </p:tav>
                                      </p:tavLst>
                                    </p:anim>
                                    <p:anim calcmode="lin" valueType="num">
                                      <p:cBhvr>
                                        <p:cTn id="568" dur="1000" fill="hold"/>
                                        <p:tgtEl>
                                          <p:spTgt spid="2172"/>
                                        </p:tgtEl>
                                        <p:attrNameLst>
                                          <p:attrName>ppt_y</p:attrName>
                                        </p:attrNameLst>
                                      </p:cBhvr>
                                      <p:tavLst>
                                        <p:tav tm="0">
                                          <p:val>
                                            <p:strVal val="#ppt_y"/>
                                          </p:val>
                                        </p:tav>
                                        <p:tav tm="100000">
                                          <p:val>
                                            <p:strVal val="#ppt_y"/>
                                          </p:val>
                                        </p:tav>
                                      </p:tavLst>
                                    </p:anim>
                                    <p:animEffect transition="in" filter="fade">
                                      <p:cBhvr>
                                        <p:cTn id="569" dur="1000"/>
                                        <p:tgtEl>
                                          <p:spTgt spid="2172"/>
                                        </p:tgtEl>
                                      </p:cBhvr>
                                    </p:animEffect>
                                  </p:childTnLst>
                                </p:cTn>
                              </p:par>
                            </p:childTnLst>
                          </p:cTn>
                        </p:par>
                        <p:par>
                          <p:cTn id="570" fill="hold">
                            <p:stCondLst>
                              <p:cond delay="1000"/>
                            </p:stCondLst>
                            <p:childTnLst>
                              <p:par>
                                <p:cTn id="571" presetID="54" presetClass="exit" presetSubtype="0" decel="100000" fill="hold" nodeType="afterEffect">
                                  <p:stCondLst>
                                    <p:cond delay="4000"/>
                                  </p:stCondLst>
                                  <p:childTnLst>
                                    <p:anim calcmode="lin" valueType="num">
                                      <p:cBhvr>
                                        <p:cTn id="572" dur="1000"/>
                                        <p:tgtEl>
                                          <p:spTgt spid="2172"/>
                                        </p:tgtEl>
                                        <p:attrNameLst>
                                          <p:attrName>ppt_w</p:attrName>
                                        </p:attrNameLst>
                                      </p:cBhvr>
                                      <p:tavLst>
                                        <p:tav tm="0">
                                          <p:val>
                                            <p:strVal val="ppt_w"/>
                                          </p:val>
                                        </p:tav>
                                        <p:tav tm="100000">
                                          <p:val>
                                            <p:strVal val="ppt_w*0.05"/>
                                          </p:val>
                                        </p:tav>
                                      </p:tavLst>
                                    </p:anim>
                                    <p:anim calcmode="lin" valueType="num">
                                      <p:cBhvr>
                                        <p:cTn id="573" dur="1000"/>
                                        <p:tgtEl>
                                          <p:spTgt spid="2172"/>
                                        </p:tgtEl>
                                        <p:attrNameLst>
                                          <p:attrName>ppt_h</p:attrName>
                                        </p:attrNameLst>
                                      </p:cBhvr>
                                      <p:tavLst>
                                        <p:tav tm="0">
                                          <p:val>
                                            <p:strVal val="ppt_h"/>
                                          </p:val>
                                        </p:tav>
                                        <p:tav tm="100000">
                                          <p:val>
                                            <p:strVal val="ppt_h"/>
                                          </p:val>
                                        </p:tav>
                                      </p:tavLst>
                                    </p:anim>
                                    <p:anim calcmode="lin" valueType="num">
                                      <p:cBhvr>
                                        <p:cTn id="574" dur="1000"/>
                                        <p:tgtEl>
                                          <p:spTgt spid="2172"/>
                                        </p:tgtEl>
                                        <p:attrNameLst>
                                          <p:attrName>ppt_x</p:attrName>
                                        </p:attrNameLst>
                                      </p:cBhvr>
                                      <p:tavLst>
                                        <p:tav tm="0">
                                          <p:val>
                                            <p:strVal val="ppt_x"/>
                                          </p:val>
                                        </p:tav>
                                        <p:tav tm="100000">
                                          <p:val>
                                            <p:strVal val="ppt_x-.2"/>
                                          </p:val>
                                        </p:tav>
                                      </p:tavLst>
                                    </p:anim>
                                    <p:anim calcmode="lin" valueType="num">
                                      <p:cBhvr>
                                        <p:cTn id="575" dur="1000"/>
                                        <p:tgtEl>
                                          <p:spTgt spid="2172"/>
                                        </p:tgtEl>
                                        <p:attrNameLst>
                                          <p:attrName>ppt_y</p:attrName>
                                        </p:attrNameLst>
                                      </p:cBhvr>
                                      <p:tavLst>
                                        <p:tav tm="0">
                                          <p:val>
                                            <p:strVal val="ppt_y"/>
                                          </p:val>
                                        </p:tav>
                                        <p:tav tm="100000">
                                          <p:val>
                                            <p:strVal val="ppt_y"/>
                                          </p:val>
                                        </p:tav>
                                      </p:tavLst>
                                    </p:anim>
                                    <p:animEffect transition="out" filter="fade">
                                      <p:cBhvr>
                                        <p:cTn id="576" dur="1000"/>
                                        <p:tgtEl>
                                          <p:spTgt spid="2172"/>
                                        </p:tgtEl>
                                      </p:cBhvr>
                                    </p:animEffect>
                                    <p:set>
                                      <p:cBhvr>
                                        <p:cTn id="577" dur="1" fill="hold">
                                          <p:stCondLst>
                                            <p:cond delay="999"/>
                                          </p:stCondLst>
                                        </p:cTn>
                                        <p:tgtEl>
                                          <p:spTgt spid="2172"/>
                                        </p:tgtEl>
                                        <p:attrNameLst>
                                          <p:attrName>style.visibility</p:attrName>
                                        </p:attrNameLst>
                                      </p:cBhvr>
                                      <p:to>
                                        <p:strVal val="hidden"/>
                                      </p:to>
                                    </p:set>
                                  </p:childTnLst>
                                </p:cTn>
                              </p:par>
                            </p:childTnLst>
                          </p:cTn>
                        </p:par>
                      </p:childTnLst>
                    </p:cTn>
                  </p:par>
                </p:childTnLst>
              </p:cTn>
              <p:nextCondLst>
                <p:cond evt="onClick" delay="0">
                  <p:tgtEl>
                    <p:spTgt spid="2171"/>
                  </p:tgtEl>
                </p:cond>
              </p:nextCondLst>
            </p:seq>
          </p:childTnLst>
        </p:cTn>
      </p:par>
    </p:tnLst>
    <p:bldLst>
      <p:bldP spid="2097" grpId="0" animBg="1"/>
      <p:bldP spid="2097" grpId="1" animBg="1"/>
      <p:bldP spid="2099" grpId="0" animBg="1"/>
      <p:bldP spid="2099" grpId="1" animBg="1"/>
      <p:bldP spid="2100" grpId="0" animBg="1"/>
      <p:bldP spid="2100" grpId="1" animBg="1"/>
      <p:bldP spid="2105" grpId="0" animBg="1"/>
      <p:bldP spid="2105" grpId="1" animBg="1"/>
      <p:bldP spid="2106" grpId="0" animBg="1"/>
      <p:bldP spid="2106" grpId="1" animBg="1"/>
      <p:bldP spid="2107" grpId="0" animBg="1"/>
      <p:bldP spid="2107" grpId="1" animBg="1"/>
      <p:bldP spid="2117" grpId="0" animBg="1"/>
      <p:bldP spid="2117" grpId="1" animBg="1"/>
      <p:bldP spid="2118" grpId="0" animBg="1"/>
      <p:bldP spid="2118" grpId="1" animBg="1"/>
      <p:bldP spid="2131" grpId="0" animBg="1"/>
      <p:bldP spid="2131" grpId="1" animBg="1"/>
      <p:bldP spid="2132" grpId="0" animBg="1"/>
      <p:bldP spid="2132" grpId="1" animBg="1"/>
      <p:bldP spid="2136" grpId="0" animBg="1"/>
      <p:bldP spid="2137" grpId="0" animBg="1"/>
      <p:bldP spid="2135" grpId="0" animBg="1"/>
      <p:bldP spid="2160" grpId="0" animBg="1"/>
      <p:bldP spid="2160" grpId="1" animBg="1"/>
      <p:bldP spid="2161" grpId="0" animBg="1"/>
      <p:bldP spid="2161" grpId="1" animBg="1"/>
      <p:bldP spid="2162" grpId="0" animBg="1"/>
      <p:bldP spid="2162" grpId="1" animBg="1"/>
      <p:bldP spid="2163" grpId="0" animBg="1"/>
      <p:bldP spid="2163" grpId="1" animBg="1"/>
      <p:bldP spid="2164" grpId="0" animBg="1"/>
      <p:bldP spid="2164" grpId="1" animBg="1"/>
      <p:bldP spid="2165" grpId="0" animBg="1"/>
      <p:bldP spid="2165" grpId="1" animBg="1"/>
      <p:bldP spid="2166" grpId="0" animBg="1"/>
      <p:bldP spid="2166" grpId="1" animBg="1"/>
      <p:bldP spid="2167" grpId="0" animBg="1"/>
      <p:bldP spid="2167" grpId="1" animBg="1"/>
      <p:bldP spid="2168" grpId="0" animBg="1"/>
      <p:bldP spid="2168" grpId="1" animBg="1"/>
      <p:bldP spid="2170" grpId="0" animBg="1"/>
      <p:bldP spid="2170" grpId="1" animBg="1"/>
      <p:bldP spid="2139" grpId="0" animBg="1"/>
      <p:bldP spid="2139" grpId="1" animBg="1"/>
      <p:bldP spid="2138" grpId="0" animBg="1" autoUpdateAnimBg="0"/>
      <p:bldP spid="2138" grpId="1" animBg="1" autoUpdateAnimBg="0"/>
      <p:bldP spid="2158" grpId="0" animBg="1"/>
      <p:bldP spid="2158" grpId="1" animBg="1"/>
      <p:bldP spid="2159" grpId="0" animBg="1"/>
      <p:bldP spid="2159" grpId="1" animBg="1"/>
      <p:bldP spid="2134" grpId="0"/>
      <p:bldP spid="2108" grpId="0"/>
      <p:bldP spid="2108" grpId="1"/>
      <p:bldP spid="2101" grpId="0"/>
      <p:bldP spid="2101" grpId="1"/>
      <p:bldP spid="2093" grpId="1"/>
      <p:bldP spid="2098" grpId="0"/>
      <p:bldP spid="2098" grpId="1"/>
      <p:bldP spid="2094" grpId="0"/>
      <p:bldP spid="2094" grpId="1"/>
      <p:bldP spid="2119" grpId="0"/>
      <p:bldP spid="2119" grpId="1"/>
      <p:bldP spid="2124" grpId="0" animBg="1"/>
      <p:bldP spid="2124" grpId="1" animBg="1"/>
      <p:bldP spid="2116" grpId="0" animBg="1"/>
      <p:bldP spid="2116" grpId="1" animBg="1"/>
    </p:bld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2290" name="Rectangle 2"/>
          <p:cNvSpPr>
            <a:spLocks noChangeArrowheads="1"/>
          </p:cNvSpPr>
          <p:nvPr/>
        </p:nvSpPr>
        <p:spPr bwMode="auto">
          <a:xfrm>
            <a:off x="0" y="0"/>
            <a:ext cx="9144000" cy="6858000"/>
          </a:xfrm>
          <a:prstGeom prst="rect">
            <a:avLst/>
          </a:prstGeom>
          <a:solidFill>
            <a:srgbClr val="33CC33">
              <a:alpha val="75000"/>
            </a:srgbClr>
          </a:solidFill>
          <a:ln w="9525">
            <a:noFill/>
            <a:miter lim="800000"/>
            <a:headEnd/>
            <a:tailEnd/>
          </a:ln>
          <a:effectLst/>
        </p:spPr>
        <p:txBody>
          <a:bodyPr wrap="none" anchor="ctr"/>
          <a:lstStyle/>
          <a:p>
            <a:pPr algn="ctr"/>
            <a:endParaRPr lang="en-CA"/>
          </a:p>
        </p:txBody>
      </p:sp>
      <p:sp>
        <p:nvSpPr>
          <p:cNvPr id="12291" name="Freeform 3"/>
          <p:cNvSpPr>
            <a:spLocks/>
          </p:cNvSpPr>
          <p:nvPr/>
        </p:nvSpPr>
        <p:spPr bwMode="auto">
          <a:xfrm>
            <a:off x="7396163" y="4879975"/>
            <a:ext cx="1374775" cy="1449388"/>
          </a:xfrm>
          <a:custGeom>
            <a:avLst/>
            <a:gdLst/>
            <a:ahLst/>
            <a:cxnLst>
              <a:cxn ang="0">
                <a:pos x="866" y="528"/>
              </a:cxn>
              <a:cxn ang="0">
                <a:pos x="866" y="432"/>
              </a:cxn>
              <a:cxn ang="0">
                <a:pos x="673" y="288"/>
              </a:cxn>
              <a:cxn ang="0">
                <a:pos x="577" y="192"/>
              </a:cxn>
              <a:cxn ang="0">
                <a:pos x="579" y="54"/>
              </a:cxn>
              <a:cxn ang="0">
                <a:pos x="192" y="0"/>
              </a:cxn>
              <a:cxn ang="0">
                <a:pos x="48" y="240"/>
              </a:cxn>
              <a:cxn ang="0">
                <a:pos x="0" y="577"/>
              </a:cxn>
              <a:cxn ang="0">
                <a:pos x="0" y="913"/>
              </a:cxn>
              <a:cxn ang="0">
                <a:pos x="48" y="913"/>
              </a:cxn>
              <a:cxn ang="0">
                <a:pos x="481" y="721"/>
              </a:cxn>
              <a:cxn ang="0">
                <a:pos x="817" y="625"/>
              </a:cxn>
              <a:cxn ang="0">
                <a:pos x="866" y="577"/>
              </a:cxn>
              <a:cxn ang="0">
                <a:pos x="866" y="480"/>
              </a:cxn>
            </a:cxnLst>
            <a:rect l="0" t="0" r="r" b="b"/>
            <a:pathLst>
              <a:path w="866" h="913">
                <a:moveTo>
                  <a:pt x="866" y="528"/>
                </a:moveTo>
                <a:lnTo>
                  <a:pt x="866" y="432"/>
                </a:lnTo>
                <a:lnTo>
                  <a:pt x="673" y="288"/>
                </a:lnTo>
                <a:lnTo>
                  <a:pt x="577" y="192"/>
                </a:lnTo>
                <a:lnTo>
                  <a:pt x="579" y="54"/>
                </a:lnTo>
                <a:lnTo>
                  <a:pt x="192" y="0"/>
                </a:lnTo>
                <a:lnTo>
                  <a:pt x="48" y="240"/>
                </a:lnTo>
                <a:lnTo>
                  <a:pt x="0" y="577"/>
                </a:lnTo>
                <a:lnTo>
                  <a:pt x="0" y="913"/>
                </a:lnTo>
                <a:lnTo>
                  <a:pt x="48" y="913"/>
                </a:lnTo>
                <a:lnTo>
                  <a:pt x="481" y="721"/>
                </a:lnTo>
                <a:lnTo>
                  <a:pt x="817" y="625"/>
                </a:lnTo>
                <a:lnTo>
                  <a:pt x="866" y="577"/>
                </a:lnTo>
                <a:lnTo>
                  <a:pt x="866" y="480"/>
                </a:lnTo>
              </a:path>
            </a:pathLst>
          </a:custGeom>
          <a:pattFill prst="smGrid">
            <a:fgClr>
              <a:schemeClr val="tx2"/>
            </a:fgClr>
            <a:bgClr>
              <a:schemeClr val="bg1"/>
            </a:bgClr>
          </a:pattFill>
          <a:ln w="38100">
            <a:solidFill>
              <a:schemeClr val="tx1"/>
            </a:solidFill>
            <a:round/>
            <a:headEnd/>
            <a:tailEnd/>
          </a:ln>
          <a:effectLst/>
        </p:spPr>
        <p:txBody>
          <a:bodyPr/>
          <a:lstStyle/>
          <a:p>
            <a:endParaRPr lang="en-US"/>
          </a:p>
        </p:txBody>
      </p:sp>
      <p:sp>
        <p:nvSpPr>
          <p:cNvPr id="12292" name="Freeform 4"/>
          <p:cNvSpPr>
            <a:spLocks/>
          </p:cNvSpPr>
          <p:nvPr/>
        </p:nvSpPr>
        <p:spPr bwMode="auto">
          <a:xfrm>
            <a:off x="6022975" y="604838"/>
            <a:ext cx="2441575" cy="4044950"/>
          </a:xfrm>
          <a:custGeom>
            <a:avLst/>
            <a:gdLst/>
            <a:ahLst/>
            <a:cxnLst>
              <a:cxn ang="0">
                <a:pos x="1538" y="2548"/>
              </a:cxn>
              <a:cxn ang="0">
                <a:pos x="1442" y="2500"/>
              </a:cxn>
              <a:cxn ang="0">
                <a:pos x="1202" y="2212"/>
              </a:cxn>
              <a:cxn ang="0">
                <a:pos x="1105" y="1971"/>
              </a:cxn>
              <a:cxn ang="0">
                <a:pos x="961" y="1539"/>
              </a:cxn>
              <a:cxn ang="0">
                <a:pos x="817" y="1202"/>
              </a:cxn>
              <a:cxn ang="0">
                <a:pos x="817" y="962"/>
              </a:cxn>
              <a:cxn ang="0">
                <a:pos x="769" y="577"/>
              </a:cxn>
              <a:cxn ang="0">
                <a:pos x="721" y="385"/>
              </a:cxn>
              <a:cxn ang="0">
                <a:pos x="769" y="192"/>
              </a:cxn>
              <a:cxn ang="0">
                <a:pos x="721" y="0"/>
              </a:cxn>
              <a:cxn ang="0">
                <a:pos x="384" y="0"/>
              </a:cxn>
              <a:cxn ang="0">
                <a:pos x="336" y="240"/>
              </a:cxn>
              <a:cxn ang="0">
                <a:pos x="192" y="433"/>
              </a:cxn>
              <a:cxn ang="0">
                <a:pos x="144" y="481"/>
              </a:cxn>
              <a:cxn ang="0">
                <a:pos x="96" y="433"/>
              </a:cxn>
              <a:cxn ang="0">
                <a:pos x="0" y="288"/>
              </a:cxn>
              <a:cxn ang="0">
                <a:pos x="0" y="0"/>
              </a:cxn>
            </a:cxnLst>
            <a:rect l="0" t="0" r="r" b="b"/>
            <a:pathLst>
              <a:path w="1538" h="2548">
                <a:moveTo>
                  <a:pt x="1538" y="2548"/>
                </a:moveTo>
                <a:lnTo>
                  <a:pt x="1442" y="2500"/>
                </a:lnTo>
                <a:lnTo>
                  <a:pt x="1202" y="2212"/>
                </a:lnTo>
                <a:lnTo>
                  <a:pt x="1105" y="1971"/>
                </a:lnTo>
                <a:lnTo>
                  <a:pt x="961" y="1539"/>
                </a:lnTo>
                <a:lnTo>
                  <a:pt x="817" y="1202"/>
                </a:lnTo>
                <a:lnTo>
                  <a:pt x="817" y="962"/>
                </a:lnTo>
                <a:lnTo>
                  <a:pt x="769" y="577"/>
                </a:lnTo>
                <a:lnTo>
                  <a:pt x="721" y="385"/>
                </a:lnTo>
                <a:lnTo>
                  <a:pt x="769" y="192"/>
                </a:lnTo>
                <a:lnTo>
                  <a:pt x="721" y="0"/>
                </a:lnTo>
                <a:lnTo>
                  <a:pt x="384" y="0"/>
                </a:lnTo>
                <a:lnTo>
                  <a:pt x="336" y="240"/>
                </a:lnTo>
                <a:lnTo>
                  <a:pt x="192" y="433"/>
                </a:lnTo>
                <a:lnTo>
                  <a:pt x="144" y="481"/>
                </a:lnTo>
                <a:lnTo>
                  <a:pt x="96" y="433"/>
                </a:lnTo>
                <a:lnTo>
                  <a:pt x="0" y="288"/>
                </a:lnTo>
                <a:lnTo>
                  <a:pt x="0" y="0"/>
                </a:lnTo>
              </a:path>
            </a:pathLst>
          </a:custGeom>
          <a:noFill/>
          <a:ln w="101600">
            <a:solidFill>
              <a:srgbClr val="33CCCC"/>
            </a:solidFill>
            <a:round/>
            <a:headEnd/>
            <a:tailEnd/>
          </a:ln>
          <a:effectLst/>
        </p:spPr>
        <p:txBody>
          <a:bodyPr/>
          <a:lstStyle/>
          <a:p>
            <a:endParaRPr lang="en-US"/>
          </a:p>
        </p:txBody>
      </p:sp>
      <p:sp>
        <p:nvSpPr>
          <p:cNvPr id="12293" name="Freeform 5"/>
          <p:cNvSpPr>
            <a:spLocks/>
          </p:cNvSpPr>
          <p:nvPr/>
        </p:nvSpPr>
        <p:spPr bwMode="auto">
          <a:xfrm>
            <a:off x="0" y="909638"/>
            <a:ext cx="8485188" cy="3970337"/>
          </a:xfrm>
          <a:custGeom>
            <a:avLst/>
            <a:gdLst/>
            <a:ahLst/>
            <a:cxnLst>
              <a:cxn ang="0">
                <a:pos x="13" y="242"/>
              </a:cxn>
              <a:cxn ang="0">
                <a:pos x="0" y="121"/>
              </a:cxn>
              <a:cxn ang="0">
                <a:pos x="248" y="0"/>
              </a:cxn>
              <a:cxn ang="0">
                <a:pos x="489" y="49"/>
              </a:cxn>
              <a:cxn ang="0">
                <a:pos x="681" y="145"/>
              </a:cxn>
              <a:cxn ang="0">
                <a:pos x="874" y="145"/>
              </a:cxn>
              <a:cxn ang="0">
                <a:pos x="970" y="97"/>
              </a:cxn>
              <a:cxn ang="0">
                <a:pos x="1258" y="49"/>
              </a:cxn>
              <a:cxn ang="0">
                <a:pos x="1595" y="241"/>
              </a:cxn>
              <a:cxn ang="0">
                <a:pos x="1883" y="145"/>
              </a:cxn>
              <a:cxn ang="0">
                <a:pos x="2076" y="145"/>
              </a:cxn>
              <a:cxn ang="0">
                <a:pos x="2220" y="193"/>
              </a:cxn>
              <a:cxn ang="0">
                <a:pos x="2364" y="385"/>
              </a:cxn>
              <a:cxn ang="0">
                <a:pos x="2412" y="385"/>
              </a:cxn>
              <a:cxn ang="0">
                <a:pos x="2605" y="337"/>
              </a:cxn>
              <a:cxn ang="0">
                <a:pos x="2941" y="433"/>
              </a:cxn>
              <a:cxn ang="0">
                <a:pos x="3037" y="577"/>
              </a:cxn>
              <a:cxn ang="0">
                <a:pos x="3181" y="722"/>
              </a:cxn>
              <a:cxn ang="0">
                <a:pos x="3326" y="770"/>
              </a:cxn>
              <a:cxn ang="0">
                <a:pos x="3518" y="770"/>
              </a:cxn>
              <a:cxn ang="0">
                <a:pos x="3710" y="818"/>
              </a:cxn>
              <a:cxn ang="0">
                <a:pos x="3903" y="1106"/>
              </a:cxn>
              <a:cxn ang="0">
                <a:pos x="4143" y="1154"/>
              </a:cxn>
              <a:cxn ang="0">
                <a:pos x="4287" y="1251"/>
              </a:cxn>
              <a:cxn ang="0">
                <a:pos x="4287" y="1443"/>
              </a:cxn>
              <a:cxn ang="0">
                <a:pos x="4576" y="1635"/>
              </a:cxn>
              <a:cxn ang="0">
                <a:pos x="4624" y="1876"/>
              </a:cxn>
              <a:cxn ang="0">
                <a:pos x="4864" y="2068"/>
              </a:cxn>
              <a:cxn ang="0">
                <a:pos x="5009" y="2260"/>
              </a:cxn>
              <a:cxn ang="0">
                <a:pos x="5201" y="2308"/>
              </a:cxn>
              <a:cxn ang="0">
                <a:pos x="5345" y="2501"/>
              </a:cxn>
              <a:cxn ang="0">
                <a:pos x="5153" y="2405"/>
              </a:cxn>
              <a:cxn ang="0">
                <a:pos x="4961" y="2356"/>
              </a:cxn>
              <a:cxn ang="0">
                <a:pos x="4816" y="2212"/>
              </a:cxn>
              <a:cxn ang="0">
                <a:pos x="4768" y="2116"/>
              </a:cxn>
              <a:cxn ang="0">
                <a:pos x="4624" y="2020"/>
              </a:cxn>
              <a:cxn ang="0">
                <a:pos x="4528" y="1924"/>
              </a:cxn>
              <a:cxn ang="0">
                <a:pos x="4480" y="1731"/>
              </a:cxn>
              <a:cxn ang="0">
                <a:pos x="4239" y="1539"/>
              </a:cxn>
              <a:cxn ang="0">
                <a:pos x="4143" y="1299"/>
              </a:cxn>
              <a:cxn ang="0">
                <a:pos x="3807" y="1203"/>
              </a:cxn>
              <a:cxn ang="0">
                <a:pos x="3662" y="962"/>
              </a:cxn>
              <a:cxn ang="0">
                <a:pos x="3518" y="914"/>
              </a:cxn>
              <a:cxn ang="0">
                <a:pos x="3422" y="914"/>
              </a:cxn>
              <a:cxn ang="0">
                <a:pos x="3181" y="866"/>
              </a:cxn>
              <a:cxn ang="0">
                <a:pos x="3085" y="866"/>
              </a:cxn>
              <a:cxn ang="0">
                <a:pos x="2893" y="626"/>
              </a:cxn>
              <a:cxn ang="0">
                <a:pos x="2701" y="529"/>
              </a:cxn>
              <a:cxn ang="0">
                <a:pos x="2508" y="529"/>
              </a:cxn>
              <a:cxn ang="0">
                <a:pos x="2364" y="529"/>
              </a:cxn>
              <a:cxn ang="0">
                <a:pos x="2172" y="433"/>
              </a:cxn>
              <a:cxn ang="0">
                <a:pos x="2124" y="337"/>
              </a:cxn>
              <a:cxn ang="0">
                <a:pos x="2028" y="241"/>
              </a:cxn>
              <a:cxn ang="0">
                <a:pos x="1595" y="385"/>
              </a:cxn>
              <a:cxn ang="0">
                <a:pos x="1162" y="193"/>
              </a:cxn>
              <a:cxn ang="0">
                <a:pos x="1018" y="241"/>
              </a:cxn>
              <a:cxn ang="0">
                <a:pos x="874" y="289"/>
              </a:cxn>
              <a:cxn ang="0">
                <a:pos x="681" y="289"/>
              </a:cxn>
              <a:cxn ang="0">
                <a:pos x="489" y="241"/>
              </a:cxn>
              <a:cxn ang="0">
                <a:pos x="297" y="193"/>
              </a:cxn>
              <a:cxn ang="0">
                <a:pos x="104" y="193"/>
              </a:cxn>
              <a:cxn ang="0">
                <a:pos x="13" y="242"/>
              </a:cxn>
            </a:cxnLst>
            <a:rect l="0" t="0" r="r" b="b"/>
            <a:pathLst>
              <a:path w="5345" h="2501">
                <a:moveTo>
                  <a:pt x="13" y="242"/>
                </a:moveTo>
                <a:cubicBezTo>
                  <a:pt x="3" y="202"/>
                  <a:pt x="0" y="162"/>
                  <a:pt x="0" y="121"/>
                </a:cubicBezTo>
                <a:lnTo>
                  <a:pt x="248" y="0"/>
                </a:lnTo>
                <a:lnTo>
                  <a:pt x="489" y="49"/>
                </a:lnTo>
                <a:lnTo>
                  <a:pt x="681" y="145"/>
                </a:lnTo>
                <a:lnTo>
                  <a:pt x="874" y="145"/>
                </a:lnTo>
                <a:lnTo>
                  <a:pt x="970" y="97"/>
                </a:lnTo>
                <a:lnTo>
                  <a:pt x="1258" y="49"/>
                </a:lnTo>
                <a:lnTo>
                  <a:pt x="1595" y="241"/>
                </a:lnTo>
                <a:lnTo>
                  <a:pt x="1883" y="145"/>
                </a:lnTo>
                <a:lnTo>
                  <a:pt x="2076" y="145"/>
                </a:lnTo>
                <a:lnTo>
                  <a:pt x="2220" y="193"/>
                </a:lnTo>
                <a:lnTo>
                  <a:pt x="2364" y="385"/>
                </a:lnTo>
                <a:lnTo>
                  <a:pt x="2412" y="385"/>
                </a:lnTo>
                <a:lnTo>
                  <a:pt x="2605" y="337"/>
                </a:lnTo>
                <a:lnTo>
                  <a:pt x="2941" y="433"/>
                </a:lnTo>
                <a:lnTo>
                  <a:pt x="3037" y="577"/>
                </a:lnTo>
                <a:lnTo>
                  <a:pt x="3181" y="722"/>
                </a:lnTo>
                <a:lnTo>
                  <a:pt x="3326" y="770"/>
                </a:lnTo>
                <a:lnTo>
                  <a:pt x="3518" y="770"/>
                </a:lnTo>
                <a:lnTo>
                  <a:pt x="3710" y="818"/>
                </a:lnTo>
                <a:lnTo>
                  <a:pt x="3903" y="1106"/>
                </a:lnTo>
                <a:lnTo>
                  <a:pt x="4143" y="1154"/>
                </a:lnTo>
                <a:lnTo>
                  <a:pt x="4287" y="1251"/>
                </a:lnTo>
                <a:lnTo>
                  <a:pt x="4287" y="1443"/>
                </a:lnTo>
                <a:lnTo>
                  <a:pt x="4576" y="1635"/>
                </a:lnTo>
                <a:lnTo>
                  <a:pt x="4624" y="1876"/>
                </a:lnTo>
                <a:lnTo>
                  <a:pt x="4864" y="2068"/>
                </a:lnTo>
                <a:lnTo>
                  <a:pt x="5009" y="2260"/>
                </a:lnTo>
                <a:lnTo>
                  <a:pt x="5201" y="2308"/>
                </a:lnTo>
                <a:lnTo>
                  <a:pt x="5345" y="2501"/>
                </a:lnTo>
                <a:lnTo>
                  <a:pt x="5153" y="2405"/>
                </a:lnTo>
                <a:lnTo>
                  <a:pt x="4961" y="2356"/>
                </a:lnTo>
                <a:lnTo>
                  <a:pt x="4816" y="2212"/>
                </a:lnTo>
                <a:lnTo>
                  <a:pt x="4768" y="2116"/>
                </a:lnTo>
                <a:lnTo>
                  <a:pt x="4624" y="2020"/>
                </a:lnTo>
                <a:lnTo>
                  <a:pt x="4528" y="1924"/>
                </a:lnTo>
                <a:lnTo>
                  <a:pt x="4480" y="1731"/>
                </a:lnTo>
                <a:lnTo>
                  <a:pt x="4239" y="1539"/>
                </a:lnTo>
                <a:lnTo>
                  <a:pt x="4143" y="1299"/>
                </a:lnTo>
                <a:lnTo>
                  <a:pt x="3807" y="1203"/>
                </a:lnTo>
                <a:lnTo>
                  <a:pt x="3662" y="962"/>
                </a:lnTo>
                <a:lnTo>
                  <a:pt x="3518" y="914"/>
                </a:lnTo>
                <a:lnTo>
                  <a:pt x="3422" y="914"/>
                </a:lnTo>
                <a:lnTo>
                  <a:pt x="3181" y="866"/>
                </a:lnTo>
                <a:lnTo>
                  <a:pt x="3085" y="866"/>
                </a:lnTo>
                <a:lnTo>
                  <a:pt x="2893" y="626"/>
                </a:lnTo>
                <a:lnTo>
                  <a:pt x="2701" y="529"/>
                </a:lnTo>
                <a:lnTo>
                  <a:pt x="2508" y="529"/>
                </a:lnTo>
                <a:lnTo>
                  <a:pt x="2364" y="529"/>
                </a:lnTo>
                <a:lnTo>
                  <a:pt x="2172" y="433"/>
                </a:lnTo>
                <a:lnTo>
                  <a:pt x="2124" y="337"/>
                </a:lnTo>
                <a:lnTo>
                  <a:pt x="2028" y="241"/>
                </a:lnTo>
                <a:lnTo>
                  <a:pt x="1595" y="385"/>
                </a:lnTo>
                <a:lnTo>
                  <a:pt x="1162" y="193"/>
                </a:lnTo>
                <a:lnTo>
                  <a:pt x="1018" y="241"/>
                </a:lnTo>
                <a:lnTo>
                  <a:pt x="874" y="289"/>
                </a:lnTo>
                <a:lnTo>
                  <a:pt x="681" y="289"/>
                </a:lnTo>
                <a:lnTo>
                  <a:pt x="489" y="241"/>
                </a:lnTo>
                <a:lnTo>
                  <a:pt x="297" y="193"/>
                </a:lnTo>
                <a:lnTo>
                  <a:pt x="104" y="193"/>
                </a:lnTo>
                <a:lnTo>
                  <a:pt x="13" y="242"/>
                </a:lnTo>
                <a:close/>
              </a:path>
            </a:pathLst>
          </a:custGeom>
          <a:pattFill prst="dkVert">
            <a:fgClr>
              <a:srgbClr val="33CC33"/>
            </a:fgClr>
            <a:bgClr>
              <a:srgbClr val="B47800"/>
            </a:bgClr>
          </a:pattFill>
          <a:ln w="9525">
            <a:noFill/>
            <a:round/>
            <a:headEnd/>
            <a:tailEnd/>
          </a:ln>
          <a:effectLst/>
        </p:spPr>
        <p:txBody>
          <a:bodyPr/>
          <a:lstStyle/>
          <a:p>
            <a:endParaRPr lang="en-US"/>
          </a:p>
        </p:txBody>
      </p:sp>
      <p:sp>
        <p:nvSpPr>
          <p:cNvPr id="12294" name="Freeform 6" descr="Dark vertical"/>
          <p:cNvSpPr>
            <a:spLocks/>
          </p:cNvSpPr>
          <p:nvPr/>
        </p:nvSpPr>
        <p:spPr bwMode="auto">
          <a:xfrm>
            <a:off x="1747838" y="5795963"/>
            <a:ext cx="5724525" cy="1068387"/>
          </a:xfrm>
          <a:custGeom>
            <a:avLst/>
            <a:gdLst/>
            <a:ahLst/>
            <a:cxnLst>
              <a:cxn ang="0">
                <a:pos x="3606" y="432"/>
              </a:cxn>
              <a:cxn ang="0">
                <a:pos x="3558" y="384"/>
              </a:cxn>
              <a:cxn ang="0">
                <a:pos x="3366" y="240"/>
              </a:cxn>
              <a:cxn ang="0">
                <a:pos x="2981" y="192"/>
              </a:cxn>
              <a:cxn ang="0">
                <a:pos x="2644" y="0"/>
              </a:cxn>
              <a:cxn ang="0">
                <a:pos x="2548" y="48"/>
              </a:cxn>
              <a:cxn ang="0">
                <a:pos x="2452" y="144"/>
              </a:cxn>
              <a:cxn ang="0">
                <a:pos x="2116" y="96"/>
              </a:cxn>
              <a:cxn ang="0">
                <a:pos x="1923" y="48"/>
              </a:cxn>
              <a:cxn ang="0">
                <a:pos x="1731" y="96"/>
              </a:cxn>
              <a:cxn ang="0">
                <a:pos x="1539" y="0"/>
              </a:cxn>
              <a:cxn ang="0">
                <a:pos x="1346" y="0"/>
              </a:cxn>
              <a:cxn ang="0">
                <a:pos x="1106" y="144"/>
              </a:cxn>
              <a:cxn ang="0">
                <a:pos x="914" y="96"/>
              </a:cxn>
              <a:cxn ang="0">
                <a:pos x="481" y="336"/>
              </a:cxn>
              <a:cxn ang="0">
                <a:pos x="337" y="336"/>
              </a:cxn>
              <a:cxn ang="0">
                <a:pos x="96" y="528"/>
              </a:cxn>
              <a:cxn ang="0">
                <a:pos x="0" y="673"/>
              </a:cxn>
              <a:cxn ang="0">
                <a:pos x="96" y="673"/>
              </a:cxn>
              <a:cxn ang="0">
                <a:pos x="288" y="528"/>
              </a:cxn>
              <a:cxn ang="0">
                <a:pos x="385" y="480"/>
              </a:cxn>
              <a:cxn ang="0">
                <a:pos x="577" y="432"/>
              </a:cxn>
              <a:cxn ang="0">
                <a:pos x="769" y="336"/>
              </a:cxn>
              <a:cxn ang="0">
                <a:pos x="962" y="240"/>
              </a:cxn>
              <a:cxn ang="0">
                <a:pos x="1010" y="288"/>
              </a:cxn>
              <a:cxn ang="0">
                <a:pos x="1154" y="288"/>
              </a:cxn>
              <a:cxn ang="0">
                <a:pos x="1346" y="144"/>
              </a:cxn>
              <a:cxn ang="0">
                <a:pos x="1491" y="144"/>
              </a:cxn>
              <a:cxn ang="0">
                <a:pos x="1635" y="240"/>
              </a:cxn>
              <a:cxn ang="0">
                <a:pos x="1923" y="192"/>
              </a:cxn>
              <a:cxn ang="0">
                <a:pos x="2067" y="144"/>
              </a:cxn>
              <a:cxn ang="0">
                <a:pos x="2308" y="240"/>
              </a:cxn>
              <a:cxn ang="0">
                <a:pos x="2548" y="240"/>
              </a:cxn>
              <a:cxn ang="0">
                <a:pos x="2789" y="336"/>
              </a:cxn>
              <a:cxn ang="0">
                <a:pos x="2981" y="432"/>
              </a:cxn>
              <a:cxn ang="0">
                <a:pos x="3221" y="432"/>
              </a:cxn>
              <a:cxn ang="0">
                <a:pos x="3414" y="528"/>
              </a:cxn>
              <a:cxn ang="0">
                <a:pos x="3606" y="432"/>
              </a:cxn>
            </a:cxnLst>
            <a:rect l="0" t="0" r="r" b="b"/>
            <a:pathLst>
              <a:path w="3606" h="673">
                <a:moveTo>
                  <a:pt x="3606" y="432"/>
                </a:moveTo>
                <a:lnTo>
                  <a:pt x="3558" y="384"/>
                </a:lnTo>
                <a:lnTo>
                  <a:pt x="3366" y="240"/>
                </a:lnTo>
                <a:lnTo>
                  <a:pt x="2981" y="192"/>
                </a:lnTo>
                <a:lnTo>
                  <a:pt x="2644" y="0"/>
                </a:lnTo>
                <a:lnTo>
                  <a:pt x="2548" y="48"/>
                </a:lnTo>
                <a:lnTo>
                  <a:pt x="2452" y="144"/>
                </a:lnTo>
                <a:lnTo>
                  <a:pt x="2116" y="96"/>
                </a:lnTo>
                <a:lnTo>
                  <a:pt x="1923" y="48"/>
                </a:lnTo>
                <a:lnTo>
                  <a:pt x="1731" y="96"/>
                </a:lnTo>
                <a:lnTo>
                  <a:pt x="1539" y="0"/>
                </a:lnTo>
                <a:lnTo>
                  <a:pt x="1346" y="0"/>
                </a:lnTo>
                <a:lnTo>
                  <a:pt x="1106" y="144"/>
                </a:lnTo>
                <a:lnTo>
                  <a:pt x="914" y="96"/>
                </a:lnTo>
                <a:lnTo>
                  <a:pt x="481" y="336"/>
                </a:lnTo>
                <a:lnTo>
                  <a:pt x="337" y="336"/>
                </a:lnTo>
                <a:lnTo>
                  <a:pt x="96" y="528"/>
                </a:lnTo>
                <a:lnTo>
                  <a:pt x="0" y="673"/>
                </a:lnTo>
                <a:lnTo>
                  <a:pt x="96" y="673"/>
                </a:lnTo>
                <a:lnTo>
                  <a:pt x="288" y="528"/>
                </a:lnTo>
                <a:lnTo>
                  <a:pt x="385" y="480"/>
                </a:lnTo>
                <a:lnTo>
                  <a:pt x="577" y="432"/>
                </a:lnTo>
                <a:lnTo>
                  <a:pt x="769" y="336"/>
                </a:lnTo>
                <a:lnTo>
                  <a:pt x="962" y="240"/>
                </a:lnTo>
                <a:lnTo>
                  <a:pt x="1010" y="288"/>
                </a:lnTo>
                <a:lnTo>
                  <a:pt x="1154" y="288"/>
                </a:lnTo>
                <a:lnTo>
                  <a:pt x="1346" y="144"/>
                </a:lnTo>
                <a:lnTo>
                  <a:pt x="1491" y="144"/>
                </a:lnTo>
                <a:lnTo>
                  <a:pt x="1635" y="240"/>
                </a:lnTo>
                <a:lnTo>
                  <a:pt x="1923" y="192"/>
                </a:lnTo>
                <a:lnTo>
                  <a:pt x="2067" y="144"/>
                </a:lnTo>
                <a:lnTo>
                  <a:pt x="2308" y="240"/>
                </a:lnTo>
                <a:lnTo>
                  <a:pt x="2548" y="240"/>
                </a:lnTo>
                <a:lnTo>
                  <a:pt x="2789" y="336"/>
                </a:lnTo>
                <a:lnTo>
                  <a:pt x="2981" y="432"/>
                </a:lnTo>
                <a:lnTo>
                  <a:pt x="3221" y="432"/>
                </a:lnTo>
                <a:lnTo>
                  <a:pt x="3414" y="528"/>
                </a:lnTo>
                <a:lnTo>
                  <a:pt x="3606" y="432"/>
                </a:lnTo>
                <a:close/>
              </a:path>
            </a:pathLst>
          </a:custGeom>
          <a:pattFill prst="dkVert">
            <a:fgClr>
              <a:srgbClr val="996600"/>
            </a:fgClr>
            <a:bgClr>
              <a:srgbClr val="33CC33"/>
            </a:bgClr>
          </a:pattFill>
          <a:ln w="9525">
            <a:noFill/>
            <a:round/>
            <a:headEnd/>
            <a:tailEnd/>
          </a:ln>
          <a:effectLst/>
        </p:spPr>
        <p:txBody>
          <a:bodyPr/>
          <a:lstStyle/>
          <a:p>
            <a:endParaRPr lang="en-US"/>
          </a:p>
        </p:txBody>
      </p:sp>
      <p:sp>
        <p:nvSpPr>
          <p:cNvPr id="12316" name="Freeform 28"/>
          <p:cNvSpPr>
            <a:spLocks/>
          </p:cNvSpPr>
          <p:nvPr/>
        </p:nvSpPr>
        <p:spPr bwMode="auto">
          <a:xfrm>
            <a:off x="2205038" y="2894013"/>
            <a:ext cx="7023100" cy="4046537"/>
          </a:xfrm>
          <a:custGeom>
            <a:avLst/>
            <a:gdLst/>
            <a:ahLst/>
            <a:cxnLst>
              <a:cxn ang="0">
                <a:pos x="4" y="2490"/>
              </a:cxn>
              <a:cxn ang="0">
                <a:pos x="51" y="2450"/>
              </a:cxn>
              <a:cxn ang="0">
                <a:pos x="71" y="2443"/>
              </a:cxn>
              <a:cxn ang="0">
                <a:pos x="91" y="2430"/>
              </a:cxn>
              <a:cxn ang="0">
                <a:pos x="158" y="2383"/>
              </a:cxn>
              <a:cxn ang="0">
                <a:pos x="481" y="2260"/>
              </a:cxn>
              <a:cxn ang="0">
                <a:pos x="722" y="2164"/>
              </a:cxn>
              <a:cxn ang="0">
                <a:pos x="1015" y="2095"/>
              </a:cxn>
              <a:cxn ang="0">
                <a:pos x="1347" y="2068"/>
              </a:cxn>
              <a:cxn ang="0">
                <a:pos x="1587" y="2068"/>
              </a:cxn>
              <a:cxn ang="0">
                <a:pos x="1779" y="2068"/>
              </a:cxn>
              <a:cxn ang="0">
                <a:pos x="2114" y="2115"/>
              </a:cxn>
              <a:cxn ang="0">
                <a:pos x="2322" y="2169"/>
              </a:cxn>
              <a:cxn ang="0">
                <a:pos x="2543" y="2222"/>
              </a:cxn>
              <a:cxn ang="0">
                <a:pos x="2918" y="2410"/>
              </a:cxn>
              <a:cxn ang="0">
                <a:pos x="3179" y="2323"/>
              </a:cxn>
              <a:cxn ang="0">
                <a:pos x="3601" y="2155"/>
              </a:cxn>
              <a:cxn ang="0">
                <a:pos x="3768" y="2062"/>
              </a:cxn>
              <a:cxn ang="0">
                <a:pos x="3991" y="2020"/>
              </a:cxn>
              <a:cxn ang="0">
                <a:pos x="4143" y="1948"/>
              </a:cxn>
              <a:cxn ang="0">
                <a:pos x="4264" y="1861"/>
              </a:cxn>
              <a:cxn ang="0">
                <a:pos x="4230" y="1733"/>
              </a:cxn>
              <a:cxn ang="0">
                <a:pos x="3983" y="1405"/>
              </a:cxn>
              <a:cxn ang="0">
                <a:pos x="3828" y="1171"/>
              </a:cxn>
              <a:cxn ang="0">
                <a:pos x="3855" y="1050"/>
              </a:cxn>
              <a:cxn ang="0">
                <a:pos x="3991" y="914"/>
              </a:cxn>
              <a:cxn ang="0">
                <a:pos x="4039" y="625"/>
              </a:cxn>
              <a:cxn ang="0">
                <a:pos x="4087" y="433"/>
              </a:cxn>
              <a:cxn ang="0">
                <a:pos x="4184" y="193"/>
              </a:cxn>
              <a:cxn ang="0">
                <a:pos x="4280" y="49"/>
              </a:cxn>
              <a:cxn ang="0">
                <a:pos x="4424" y="0"/>
              </a:cxn>
              <a:cxn ang="0">
                <a:pos x="4424" y="2549"/>
              </a:cxn>
              <a:cxn ang="0">
                <a:pos x="0" y="2549"/>
              </a:cxn>
              <a:cxn ang="0">
                <a:pos x="49" y="2453"/>
              </a:cxn>
            </a:cxnLst>
            <a:rect l="0" t="0" r="r" b="b"/>
            <a:pathLst>
              <a:path w="4424" h="2549">
                <a:moveTo>
                  <a:pt x="4" y="2490"/>
                </a:moveTo>
                <a:cubicBezTo>
                  <a:pt x="21" y="2479"/>
                  <a:pt x="34" y="2461"/>
                  <a:pt x="51" y="2450"/>
                </a:cubicBezTo>
                <a:cubicBezTo>
                  <a:pt x="57" y="2446"/>
                  <a:pt x="65" y="2446"/>
                  <a:pt x="71" y="2443"/>
                </a:cubicBezTo>
                <a:cubicBezTo>
                  <a:pt x="78" y="2439"/>
                  <a:pt x="84" y="2434"/>
                  <a:pt x="91" y="2430"/>
                </a:cubicBezTo>
                <a:cubicBezTo>
                  <a:pt x="138" y="2438"/>
                  <a:pt x="93" y="2411"/>
                  <a:pt x="158" y="2383"/>
                </a:cubicBezTo>
                <a:lnTo>
                  <a:pt x="481" y="2260"/>
                </a:lnTo>
                <a:lnTo>
                  <a:pt x="722" y="2164"/>
                </a:lnTo>
                <a:lnTo>
                  <a:pt x="1015" y="2095"/>
                </a:lnTo>
                <a:lnTo>
                  <a:pt x="1347" y="2068"/>
                </a:lnTo>
                <a:lnTo>
                  <a:pt x="1587" y="2068"/>
                </a:lnTo>
                <a:lnTo>
                  <a:pt x="1779" y="2068"/>
                </a:lnTo>
                <a:lnTo>
                  <a:pt x="2114" y="2115"/>
                </a:lnTo>
                <a:lnTo>
                  <a:pt x="2322" y="2169"/>
                </a:lnTo>
                <a:lnTo>
                  <a:pt x="2543" y="2222"/>
                </a:lnTo>
                <a:lnTo>
                  <a:pt x="2918" y="2410"/>
                </a:lnTo>
                <a:lnTo>
                  <a:pt x="3179" y="2323"/>
                </a:lnTo>
                <a:lnTo>
                  <a:pt x="3601" y="2155"/>
                </a:lnTo>
                <a:lnTo>
                  <a:pt x="3768" y="2062"/>
                </a:lnTo>
                <a:lnTo>
                  <a:pt x="3991" y="2020"/>
                </a:lnTo>
                <a:lnTo>
                  <a:pt x="4143" y="1948"/>
                </a:lnTo>
                <a:lnTo>
                  <a:pt x="4264" y="1861"/>
                </a:lnTo>
                <a:lnTo>
                  <a:pt x="4230" y="1733"/>
                </a:lnTo>
                <a:lnTo>
                  <a:pt x="3983" y="1405"/>
                </a:lnTo>
                <a:lnTo>
                  <a:pt x="3828" y="1171"/>
                </a:lnTo>
                <a:lnTo>
                  <a:pt x="3855" y="1050"/>
                </a:lnTo>
                <a:lnTo>
                  <a:pt x="3991" y="914"/>
                </a:lnTo>
                <a:lnTo>
                  <a:pt x="4039" y="625"/>
                </a:lnTo>
                <a:lnTo>
                  <a:pt x="4087" y="433"/>
                </a:lnTo>
                <a:lnTo>
                  <a:pt x="4184" y="193"/>
                </a:lnTo>
                <a:lnTo>
                  <a:pt x="4280" y="49"/>
                </a:lnTo>
                <a:lnTo>
                  <a:pt x="4424" y="0"/>
                </a:lnTo>
                <a:lnTo>
                  <a:pt x="4424" y="2549"/>
                </a:lnTo>
                <a:lnTo>
                  <a:pt x="0" y="2549"/>
                </a:lnTo>
                <a:lnTo>
                  <a:pt x="49" y="2453"/>
                </a:lnTo>
              </a:path>
            </a:pathLst>
          </a:custGeom>
          <a:solidFill>
            <a:srgbClr val="33CCCC"/>
          </a:solidFill>
          <a:ln w="9525">
            <a:noFill/>
            <a:round/>
            <a:headEnd/>
            <a:tailEnd/>
          </a:ln>
          <a:effectLst/>
        </p:spPr>
        <p:txBody>
          <a:bodyPr/>
          <a:lstStyle/>
          <a:p>
            <a:endParaRPr lang="en-US"/>
          </a:p>
        </p:txBody>
      </p:sp>
      <p:sp>
        <p:nvSpPr>
          <p:cNvPr id="12347" name="Rectangle 59"/>
          <p:cNvSpPr>
            <a:spLocks noChangeArrowheads="1"/>
          </p:cNvSpPr>
          <p:nvPr/>
        </p:nvSpPr>
        <p:spPr bwMode="auto">
          <a:xfrm>
            <a:off x="0" y="0"/>
            <a:ext cx="9144000" cy="681038"/>
          </a:xfrm>
          <a:prstGeom prst="rect">
            <a:avLst/>
          </a:prstGeom>
          <a:solidFill>
            <a:srgbClr val="33CC33"/>
          </a:solidFill>
          <a:ln w="9525">
            <a:noFill/>
            <a:miter lim="800000"/>
            <a:headEnd/>
            <a:tailEnd/>
          </a:ln>
          <a:effectLst/>
        </p:spPr>
        <p:txBody>
          <a:bodyPr wrap="none" anchor="ctr"/>
          <a:lstStyle/>
          <a:p>
            <a:endParaRPr lang="en-US"/>
          </a:p>
        </p:txBody>
      </p:sp>
      <p:sp>
        <p:nvSpPr>
          <p:cNvPr id="12348" name="Text Box 60"/>
          <p:cNvSpPr txBox="1">
            <a:spLocks noChangeArrowheads="1"/>
          </p:cNvSpPr>
          <p:nvPr/>
        </p:nvSpPr>
        <p:spPr bwMode="auto">
          <a:xfrm>
            <a:off x="0" y="0"/>
            <a:ext cx="9144000" cy="639763"/>
          </a:xfrm>
          <a:prstGeom prst="rect">
            <a:avLst/>
          </a:prstGeom>
          <a:noFill/>
          <a:ln w="9525">
            <a:noFill/>
            <a:miter lim="800000"/>
            <a:headEnd/>
            <a:tailEnd/>
          </a:ln>
          <a:effectLst/>
        </p:spPr>
        <p:txBody>
          <a:bodyPr>
            <a:spAutoFit/>
          </a:bodyPr>
          <a:lstStyle/>
          <a:p>
            <a:pPr algn="just">
              <a:spcBef>
                <a:spcPct val="50000"/>
              </a:spcBef>
            </a:pPr>
            <a:r>
              <a:rPr lang="en-US" sz="1200">
                <a:latin typeface="Franklin Gothic Demi" pitchFamily="34" charset="0"/>
              </a:rPr>
              <a:t>The battlefield consists of the Plains of Abraham, relatively flat but featuring gentle rolling hills, gradually sloping downward towards Quebec City to the east. The Plains of Abraham are enclosed to the south by the St. Lawrence River, Sillery woods to the northwest, and a wooded slope and St. Charles River to the north. Quebec City is virtually indefensible from any attack from its landward sides.</a:t>
            </a:r>
          </a:p>
        </p:txBody>
      </p:sp>
      <p:pic>
        <p:nvPicPr>
          <p:cNvPr id="12353" name="Picture 65" descr="compass"/>
          <p:cNvPicPr>
            <a:picLocks noChangeAspect="1" noChangeArrowheads="1"/>
          </p:cNvPicPr>
          <p:nvPr/>
        </p:nvPicPr>
        <p:blipFill>
          <a:blip r:embed="rId3"/>
          <a:srcRect/>
          <a:stretch>
            <a:fillRect/>
          </a:stretch>
        </p:blipFill>
        <p:spPr bwMode="auto">
          <a:xfrm>
            <a:off x="8791575" y="681038"/>
            <a:ext cx="352425" cy="515937"/>
          </a:xfrm>
          <a:prstGeom prst="rect">
            <a:avLst/>
          </a:prstGeom>
          <a:noFill/>
        </p:spPr>
      </p:pic>
      <p:sp>
        <p:nvSpPr>
          <p:cNvPr id="12355" name="Text Box 67"/>
          <p:cNvSpPr txBox="1">
            <a:spLocks noChangeArrowheads="1"/>
          </p:cNvSpPr>
          <p:nvPr/>
        </p:nvSpPr>
        <p:spPr bwMode="auto">
          <a:xfrm>
            <a:off x="17463" y="703263"/>
            <a:ext cx="1042987" cy="495300"/>
          </a:xfrm>
          <a:prstGeom prst="rect">
            <a:avLst/>
          </a:prstGeom>
          <a:solidFill>
            <a:schemeClr val="bg1"/>
          </a:solidFill>
          <a:ln w="38100">
            <a:solidFill>
              <a:srgbClr val="0000FF"/>
            </a:solidFill>
            <a:miter lim="800000"/>
            <a:headEnd/>
            <a:tailEnd/>
          </a:ln>
          <a:effectLst/>
        </p:spPr>
        <p:txBody>
          <a:bodyPr>
            <a:spAutoFit/>
          </a:bodyPr>
          <a:lstStyle/>
          <a:p>
            <a:pPr algn="ctr">
              <a:lnSpc>
                <a:spcPct val="75000"/>
              </a:lnSpc>
              <a:spcBef>
                <a:spcPct val="50000"/>
              </a:spcBef>
            </a:pPr>
            <a:r>
              <a:rPr lang="en-US" sz="1200" b="1"/>
              <a:t>French</a:t>
            </a:r>
          </a:p>
          <a:p>
            <a:pPr algn="ctr">
              <a:lnSpc>
                <a:spcPct val="75000"/>
              </a:lnSpc>
              <a:spcBef>
                <a:spcPct val="50000"/>
              </a:spcBef>
            </a:pPr>
            <a:r>
              <a:rPr lang="en-US" sz="1200"/>
              <a:t>(Montcalm)</a:t>
            </a:r>
          </a:p>
        </p:txBody>
      </p:sp>
      <p:sp>
        <p:nvSpPr>
          <p:cNvPr id="12357" name="Text Box 69"/>
          <p:cNvSpPr txBox="1">
            <a:spLocks noChangeArrowheads="1"/>
          </p:cNvSpPr>
          <p:nvPr/>
        </p:nvSpPr>
        <p:spPr bwMode="auto">
          <a:xfrm>
            <a:off x="8388350" y="6362700"/>
            <a:ext cx="755650" cy="495300"/>
          </a:xfrm>
          <a:prstGeom prst="rect">
            <a:avLst/>
          </a:prstGeom>
          <a:solidFill>
            <a:schemeClr val="bg1"/>
          </a:solidFill>
          <a:ln w="38100">
            <a:solidFill>
              <a:srgbClr val="FF0000"/>
            </a:solidFill>
            <a:miter lim="800000"/>
            <a:headEnd/>
            <a:tailEnd/>
          </a:ln>
          <a:effectLst/>
        </p:spPr>
        <p:txBody>
          <a:bodyPr>
            <a:spAutoFit/>
          </a:bodyPr>
          <a:lstStyle/>
          <a:p>
            <a:pPr algn="ctr">
              <a:lnSpc>
                <a:spcPct val="75000"/>
              </a:lnSpc>
              <a:spcBef>
                <a:spcPct val="50000"/>
              </a:spcBef>
            </a:pPr>
            <a:r>
              <a:rPr lang="en-US" sz="1200" b="1"/>
              <a:t>British</a:t>
            </a:r>
          </a:p>
          <a:p>
            <a:pPr algn="ctr">
              <a:lnSpc>
                <a:spcPct val="75000"/>
              </a:lnSpc>
              <a:spcBef>
                <a:spcPct val="50000"/>
              </a:spcBef>
            </a:pPr>
            <a:r>
              <a:rPr lang="en-US" sz="1200"/>
              <a:t>(Wolfe)</a:t>
            </a:r>
          </a:p>
        </p:txBody>
      </p:sp>
      <p:sp>
        <p:nvSpPr>
          <p:cNvPr id="12358" name="Text Box 70"/>
          <p:cNvSpPr txBox="1">
            <a:spLocks noChangeArrowheads="1"/>
          </p:cNvSpPr>
          <p:nvPr/>
        </p:nvSpPr>
        <p:spPr bwMode="auto">
          <a:xfrm>
            <a:off x="7548563" y="5413375"/>
            <a:ext cx="915987" cy="266700"/>
          </a:xfrm>
          <a:prstGeom prst="rect">
            <a:avLst/>
          </a:prstGeom>
          <a:solidFill>
            <a:schemeClr val="bg1">
              <a:alpha val="70000"/>
            </a:schemeClr>
          </a:solidFill>
          <a:ln w="38100">
            <a:solidFill>
              <a:schemeClr val="tx1"/>
            </a:solidFill>
            <a:miter lim="800000"/>
            <a:headEnd/>
            <a:tailEnd/>
          </a:ln>
          <a:effectLst/>
        </p:spPr>
        <p:txBody>
          <a:bodyPr>
            <a:spAutoFit/>
          </a:bodyPr>
          <a:lstStyle/>
          <a:p>
            <a:pPr algn="ctr">
              <a:spcBef>
                <a:spcPct val="50000"/>
              </a:spcBef>
            </a:pPr>
            <a:r>
              <a:rPr lang="en-US" sz="900"/>
              <a:t>Quebec City</a:t>
            </a:r>
          </a:p>
        </p:txBody>
      </p:sp>
      <p:sp>
        <p:nvSpPr>
          <p:cNvPr id="12359" name="Text Box 71"/>
          <p:cNvSpPr txBox="1">
            <a:spLocks noChangeArrowheads="1"/>
          </p:cNvSpPr>
          <p:nvPr/>
        </p:nvSpPr>
        <p:spPr bwMode="auto">
          <a:xfrm>
            <a:off x="3960813" y="6176963"/>
            <a:ext cx="1069975" cy="266700"/>
          </a:xfrm>
          <a:prstGeom prst="rect">
            <a:avLst/>
          </a:prstGeom>
          <a:solidFill>
            <a:schemeClr val="bg1">
              <a:alpha val="70000"/>
            </a:schemeClr>
          </a:solidFill>
          <a:ln w="38100">
            <a:solidFill>
              <a:srgbClr val="0033CC"/>
            </a:solidFill>
            <a:miter lim="800000"/>
            <a:headEnd/>
            <a:tailEnd/>
          </a:ln>
          <a:effectLst/>
        </p:spPr>
        <p:txBody>
          <a:bodyPr>
            <a:spAutoFit/>
          </a:bodyPr>
          <a:lstStyle/>
          <a:p>
            <a:pPr algn="ctr">
              <a:spcBef>
                <a:spcPct val="50000"/>
              </a:spcBef>
            </a:pPr>
            <a:r>
              <a:rPr lang="en-US" sz="900"/>
              <a:t>Anse de Foulon</a:t>
            </a:r>
          </a:p>
        </p:txBody>
      </p:sp>
      <p:sp>
        <p:nvSpPr>
          <p:cNvPr id="12360" name="Text Box 72"/>
          <p:cNvSpPr txBox="1">
            <a:spLocks noChangeArrowheads="1"/>
          </p:cNvSpPr>
          <p:nvPr/>
        </p:nvSpPr>
        <p:spPr bwMode="auto">
          <a:xfrm>
            <a:off x="6556375" y="1749425"/>
            <a:ext cx="1146175" cy="266700"/>
          </a:xfrm>
          <a:prstGeom prst="rect">
            <a:avLst/>
          </a:prstGeom>
          <a:solidFill>
            <a:schemeClr val="bg1">
              <a:alpha val="70000"/>
            </a:schemeClr>
          </a:solidFill>
          <a:ln w="38100">
            <a:solidFill>
              <a:srgbClr val="0033CC"/>
            </a:solidFill>
            <a:miter lim="800000"/>
            <a:headEnd/>
            <a:tailEnd/>
          </a:ln>
          <a:effectLst/>
        </p:spPr>
        <p:txBody>
          <a:bodyPr>
            <a:spAutoFit/>
          </a:bodyPr>
          <a:lstStyle/>
          <a:p>
            <a:pPr algn="ctr">
              <a:spcBef>
                <a:spcPct val="50000"/>
              </a:spcBef>
            </a:pPr>
            <a:r>
              <a:rPr lang="en-US" sz="900"/>
              <a:t>St. Charles River</a:t>
            </a:r>
          </a:p>
        </p:txBody>
      </p:sp>
      <p:sp>
        <p:nvSpPr>
          <p:cNvPr id="12361" name="Text Box 73"/>
          <p:cNvSpPr txBox="1">
            <a:spLocks noChangeArrowheads="1"/>
          </p:cNvSpPr>
          <p:nvPr/>
        </p:nvSpPr>
        <p:spPr bwMode="auto">
          <a:xfrm>
            <a:off x="3808413" y="4116388"/>
            <a:ext cx="1220787" cy="266700"/>
          </a:xfrm>
          <a:prstGeom prst="rect">
            <a:avLst/>
          </a:prstGeom>
          <a:solidFill>
            <a:schemeClr val="bg1">
              <a:alpha val="70000"/>
            </a:schemeClr>
          </a:solidFill>
          <a:ln w="38100">
            <a:solidFill>
              <a:srgbClr val="33CC33"/>
            </a:solidFill>
            <a:miter lim="800000"/>
            <a:headEnd/>
            <a:tailEnd/>
          </a:ln>
          <a:effectLst/>
        </p:spPr>
        <p:txBody>
          <a:bodyPr>
            <a:spAutoFit/>
          </a:bodyPr>
          <a:lstStyle/>
          <a:p>
            <a:pPr algn="ctr">
              <a:spcBef>
                <a:spcPct val="50000"/>
              </a:spcBef>
            </a:pPr>
            <a:r>
              <a:rPr lang="en-US" sz="900"/>
              <a:t>Plains of Abraham</a:t>
            </a:r>
          </a:p>
        </p:txBody>
      </p:sp>
      <p:sp>
        <p:nvSpPr>
          <p:cNvPr id="12362" name="Text Box 74"/>
          <p:cNvSpPr txBox="1">
            <a:spLocks noChangeArrowheads="1"/>
          </p:cNvSpPr>
          <p:nvPr/>
        </p:nvSpPr>
        <p:spPr bwMode="auto">
          <a:xfrm>
            <a:off x="7091363" y="6591300"/>
            <a:ext cx="1222375" cy="266700"/>
          </a:xfrm>
          <a:prstGeom prst="rect">
            <a:avLst/>
          </a:prstGeom>
          <a:solidFill>
            <a:schemeClr val="bg1">
              <a:alpha val="70000"/>
            </a:schemeClr>
          </a:solidFill>
          <a:ln w="38100">
            <a:solidFill>
              <a:srgbClr val="0033CC"/>
            </a:solidFill>
            <a:miter lim="800000"/>
            <a:headEnd/>
            <a:tailEnd/>
          </a:ln>
          <a:effectLst/>
        </p:spPr>
        <p:txBody>
          <a:bodyPr>
            <a:spAutoFit/>
          </a:bodyPr>
          <a:lstStyle/>
          <a:p>
            <a:pPr algn="ctr">
              <a:spcBef>
                <a:spcPct val="50000"/>
              </a:spcBef>
            </a:pPr>
            <a:r>
              <a:rPr lang="en-US" sz="900"/>
              <a:t>St. Lawrence River</a:t>
            </a:r>
          </a:p>
        </p:txBody>
      </p:sp>
      <p:pic>
        <p:nvPicPr>
          <p:cNvPr id="12370" name="Picture 82" descr="MCSY00600_0000[1]"/>
          <p:cNvPicPr>
            <a:picLocks noChangeAspect="1" noChangeArrowheads="1"/>
          </p:cNvPicPr>
          <p:nvPr/>
        </p:nvPicPr>
        <p:blipFill>
          <a:blip r:embed="rId4">
            <a:lum bright="12000" contrast="96000"/>
          </a:blip>
          <a:srcRect/>
          <a:stretch>
            <a:fillRect/>
          </a:stretch>
        </p:blipFill>
        <p:spPr bwMode="auto">
          <a:xfrm>
            <a:off x="1212850" y="1901825"/>
            <a:ext cx="752475" cy="839788"/>
          </a:xfrm>
          <a:prstGeom prst="rect">
            <a:avLst/>
          </a:prstGeom>
          <a:noFill/>
        </p:spPr>
      </p:pic>
      <p:pic>
        <p:nvPicPr>
          <p:cNvPr id="12374" name="Picture 86" descr="MCSY00600_0000[1]"/>
          <p:cNvPicPr>
            <a:picLocks noChangeAspect="1" noChangeArrowheads="1"/>
          </p:cNvPicPr>
          <p:nvPr/>
        </p:nvPicPr>
        <p:blipFill>
          <a:blip r:embed="rId5">
            <a:lum bright="12000" contrast="96000"/>
          </a:blip>
          <a:srcRect/>
          <a:stretch>
            <a:fillRect/>
          </a:stretch>
        </p:blipFill>
        <p:spPr bwMode="auto">
          <a:xfrm>
            <a:off x="1443038" y="2360613"/>
            <a:ext cx="752475" cy="839787"/>
          </a:xfrm>
          <a:prstGeom prst="rect">
            <a:avLst/>
          </a:prstGeom>
          <a:noFill/>
        </p:spPr>
      </p:pic>
      <p:pic>
        <p:nvPicPr>
          <p:cNvPr id="12375" name="Picture 87" descr="MCSY00600_0000[1]"/>
          <p:cNvPicPr>
            <a:picLocks noChangeAspect="1" noChangeArrowheads="1"/>
          </p:cNvPicPr>
          <p:nvPr/>
        </p:nvPicPr>
        <p:blipFill>
          <a:blip r:embed="rId6">
            <a:lum bright="12000" contrast="96000"/>
          </a:blip>
          <a:srcRect/>
          <a:stretch>
            <a:fillRect/>
          </a:stretch>
        </p:blipFill>
        <p:spPr bwMode="auto">
          <a:xfrm>
            <a:off x="908050" y="2360613"/>
            <a:ext cx="752475" cy="839787"/>
          </a:xfrm>
          <a:prstGeom prst="rect">
            <a:avLst/>
          </a:prstGeom>
          <a:noFill/>
        </p:spPr>
      </p:pic>
      <p:pic>
        <p:nvPicPr>
          <p:cNvPr id="12376" name="Picture 88" descr="MCSY00600_0000[1]"/>
          <p:cNvPicPr>
            <a:picLocks noChangeAspect="1" noChangeArrowheads="1"/>
          </p:cNvPicPr>
          <p:nvPr/>
        </p:nvPicPr>
        <p:blipFill>
          <a:blip r:embed="rId7">
            <a:lum bright="12000" contrast="96000"/>
          </a:blip>
          <a:srcRect/>
          <a:stretch>
            <a:fillRect/>
          </a:stretch>
        </p:blipFill>
        <p:spPr bwMode="auto">
          <a:xfrm>
            <a:off x="1212850" y="2817813"/>
            <a:ext cx="752475" cy="839787"/>
          </a:xfrm>
          <a:prstGeom prst="rect">
            <a:avLst/>
          </a:prstGeom>
          <a:noFill/>
        </p:spPr>
      </p:pic>
      <p:pic>
        <p:nvPicPr>
          <p:cNvPr id="12377" name="Picture 89" descr="MCSY00600_0000[1]"/>
          <p:cNvPicPr>
            <a:picLocks noChangeAspect="1" noChangeArrowheads="1"/>
          </p:cNvPicPr>
          <p:nvPr/>
        </p:nvPicPr>
        <p:blipFill>
          <a:blip r:embed="rId8">
            <a:lum bright="12000" contrast="96000"/>
          </a:blip>
          <a:srcRect/>
          <a:stretch>
            <a:fillRect/>
          </a:stretch>
        </p:blipFill>
        <p:spPr bwMode="auto">
          <a:xfrm>
            <a:off x="677863" y="2817813"/>
            <a:ext cx="752475" cy="839787"/>
          </a:xfrm>
          <a:prstGeom prst="rect">
            <a:avLst/>
          </a:prstGeom>
          <a:noFill/>
        </p:spPr>
      </p:pic>
      <p:pic>
        <p:nvPicPr>
          <p:cNvPr id="12378" name="Picture 90" descr="MCSY00600_0000[1]"/>
          <p:cNvPicPr>
            <a:picLocks noChangeAspect="1" noChangeArrowheads="1"/>
          </p:cNvPicPr>
          <p:nvPr/>
        </p:nvPicPr>
        <p:blipFill>
          <a:blip r:embed="rId9">
            <a:lum bright="12000" contrast="96000"/>
          </a:blip>
          <a:srcRect/>
          <a:stretch>
            <a:fillRect/>
          </a:stretch>
        </p:blipFill>
        <p:spPr bwMode="auto">
          <a:xfrm>
            <a:off x="1671638" y="2817813"/>
            <a:ext cx="752475" cy="839787"/>
          </a:xfrm>
          <a:prstGeom prst="rect">
            <a:avLst/>
          </a:prstGeom>
          <a:noFill/>
        </p:spPr>
      </p:pic>
      <p:sp>
        <p:nvSpPr>
          <p:cNvPr id="12379" name="Text Box 91"/>
          <p:cNvSpPr txBox="1">
            <a:spLocks noChangeArrowheads="1"/>
          </p:cNvSpPr>
          <p:nvPr/>
        </p:nvSpPr>
        <p:spPr bwMode="auto">
          <a:xfrm>
            <a:off x="1060450" y="2741613"/>
            <a:ext cx="992188" cy="266700"/>
          </a:xfrm>
          <a:prstGeom prst="rect">
            <a:avLst/>
          </a:prstGeom>
          <a:solidFill>
            <a:schemeClr val="bg1">
              <a:alpha val="70000"/>
            </a:schemeClr>
          </a:solidFill>
          <a:ln w="38100">
            <a:solidFill>
              <a:srgbClr val="008000"/>
            </a:solidFill>
            <a:miter lim="800000"/>
            <a:headEnd/>
            <a:tailEnd/>
          </a:ln>
          <a:effectLst/>
        </p:spPr>
        <p:txBody>
          <a:bodyPr>
            <a:spAutoFit/>
          </a:bodyPr>
          <a:lstStyle/>
          <a:p>
            <a:pPr algn="ctr">
              <a:spcBef>
                <a:spcPct val="50000"/>
              </a:spcBef>
            </a:pPr>
            <a:r>
              <a:rPr lang="en-US" sz="900"/>
              <a:t>Sillery Woods</a:t>
            </a:r>
          </a:p>
        </p:txBody>
      </p:sp>
    </p:spTree>
  </p:cSld>
  <p:clrMapOvr>
    <a:masterClrMapping/>
  </p:clrMapOvr>
  <p:transition spd="slow">
    <p:zoom/>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9221" name="Rectangle 5"/>
          <p:cNvSpPr>
            <a:spLocks noChangeArrowheads="1"/>
          </p:cNvSpPr>
          <p:nvPr/>
        </p:nvSpPr>
        <p:spPr bwMode="auto">
          <a:xfrm>
            <a:off x="0" y="0"/>
            <a:ext cx="9144000" cy="6858000"/>
          </a:xfrm>
          <a:prstGeom prst="rect">
            <a:avLst/>
          </a:prstGeom>
          <a:solidFill>
            <a:srgbClr val="33CC33">
              <a:alpha val="75000"/>
            </a:srgbClr>
          </a:solidFill>
          <a:ln w="9525">
            <a:noFill/>
            <a:miter lim="800000"/>
            <a:headEnd/>
            <a:tailEnd/>
          </a:ln>
          <a:effectLst/>
        </p:spPr>
        <p:txBody>
          <a:bodyPr wrap="none" anchor="ctr"/>
          <a:lstStyle/>
          <a:p>
            <a:pPr algn="ctr"/>
            <a:endParaRPr lang="en-CA"/>
          </a:p>
        </p:txBody>
      </p:sp>
      <p:pic>
        <p:nvPicPr>
          <p:cNvPr id="9315" name="Picture 99" descr="MCSY00600_0000[1]"/>
          <p:cNvPicPr>
            <a:picLocks noChangeAspect="1" noChangeArrowheads="1"/>
          </p:cNvPicPr>
          <p:nvPr/>
        </p:nvPicPr>
        <p:blipFill>
          <a:blip r:embed="rId3">
            <a:lum bright="12000" contrast="96000"/>
          </a:blip>
          <a:srcRect/>
          <a:stretch>
            <a:fillRect/>
          </a:stretch>
        </p:blipFill>
        <p:spPr bwMode="auto">
          <a:xfrm>
            <a:off x="1212850" y="1901825"/>
            <a:ext cx="752475" cy="839788"/>
          </a:xfrm>
          <a:prstGeom prst="rect">
            <a:avLst/>
          </a:prstGeom>
          <a:noFill/>
        </p:spPr>
      </p:pic>
      <p:pic>
        <p:nvPicPr>
          <p:cNvPr id="9316" name="Picture 100" descr="MCSY00600_0000[1]"/>
          <p:cNvPicPr>
            <a:picLocks noChangeAspect="1" noChangeArrowheads="1"/>
          </p:cNvPicPr>
          <p:nvPr/>
        </p:nvPicPr>
        <p:blipFill>
          <a:blip r:embed="rId4">
            <a:lum bright="12000" contrast="96000"/>
          </a:blip>
          <a:srcRect/>
          <a:stretch>
            <a:fillRect/>
          </a:stretch>
        </p:blipFill>
        <p:spPr bwMode="auto">
          <a:xfrm>
            <a:off x="1443038" y="2360613"/>
            <a:ext cx="752475" cy="839787"/>
          </a:xfrm>
          <a:prstGeom prst="rect">
            <a:avLst/>
          </a:prstGeom>
          <a:noFill/>
        </p:spPr>
      </p:pic>
      <p:pic>
        <p:nvPicPr>
          <p:cNvPr id="9317" name="Picture 101" descr="MCSY00600_0000[1]"/>
          <p:cNvPicPr>
            <a:picLocks noChangeAspect="1" noChangeArrowheads="1"/>
          </p:cNvPicPr>
          <p:nvPr/>
        </p:nvPicPr>
        <p:blipFill>
          <a:blip r:embed="rId5">
            <a:lum bright="12000" contrast="96000"/>
          </a:blip>
          <a:srcRect/>
          <a:stretch>
            <a:fillRect/>
          </a:stretch>
        </p:blipFill>
        <p:spPr bwMode="auto">
          <a:xfrm>
            <a:off x="908050" y="2360613"/>
            <a:ext cx="752475" cy="839787"/>
          </a:xfrm>
          <a:prstGeom prst="rect">
            <a:avLst/>
          </a:prstGeom>
          <a:noFill/>
        </p:spPr>
      </p:pic>
      <p:pic>
        <p:nvPicPr>
          <p:cNvPr id="9318" name="Picture 102" descr="MCSY00600_0000[1]"/>
          <p:cNvPicPr>
            <a:picLocks noChangeAspect="1" noChangeArrowheads="1"/>
          </p:cNvPicPr>
          <p:nvPr/>
        </p:nvPicPr>
        <p:blipFill>
          <a:blip r:embed="rId6">
            <a:lum bright="12000" contrast="96000"/>
          </a:blip>
          <a:srcRect/>
          <a:stretch>
            <a:fillRect/>
          </a:stretch>
        </p:blipFill>
        <p:spPr bwMode="auto">
          <a:xfrm>
            <a:off x="1212850" y="2817813"/>
            <a:ext cx="752475" cy="839787"/>
          </a:xfrm>
          <a:prstGeom prst="rect">
            <a:avLst/>
          </a:prstGeom>
          <a:noFill/>
        </p:spPr>
      </p:pic>
      <p:pic>
        <p:nvPicPr>
          <p:cNvPr id="9319" name="Picture 103" descr="MCSY00600_0000[1]"/>
          <p:cNvPicPr>
            <a:picLocks noChangeAspect="1" noChangeArrowheads="1"/>
          </p:cNvPicPr>
          <p:nvPr/>
        </p:nvPicPr>
        <p:blipFill>
          <a:blip r:embed="rId7">
            <a:lum bright="12000" contrast="96000"/>
          </a:blip>
          <a:srcRect/>
          <a:stretch>
            <a:fillRect/>
          </a:stretch>
        </p:blipFill>
        <p:spPr bwMode="auto">
          <a:xfrm>
            <a:off x="677863" y="2817813"/>
            <a:ext cx="752475" cy="839787"/>
          </a:xfrm>
          <a:prstGeom prst="rect">
            <a:avLst/>
          </a:prstGeom>
          <a:noFill/>
        </p:spPr>
      </p:pic>
      <p:pic>
        <p:nvPicPr>
          <p:cNvPr id="9320" name="Picture 104" descr="MCSY00600_0000[1]"/>
          <p:cNvPicPr>
            <a:picLocks noChangeAspect="1" noChangeArrowheads="1"/>
          </p:cNvPicPr>
          <p:nvPr/>
        </p:nvPicPr>
        <p:blipFill>
          <a:blip r:embed="rId8">
            <a:lum bright="12000" contrast="96000"/>
          </a:blip>
          <a:srcRect/>
          <a:stretch>
            <a:fillRect/>
          </a:stretch>
        </p:blipFill>
        <p:spPr bwMode="auto">
          <a:xfrm>
            <a:off x="1671638" y="2817813"/>
            <a:ext cx="752475" cy="839787"/>
          </a:xfrm>
          <a:prstGeom prst="rect">
            <a:avLst/>
          </a:prstGeom>
          <a:noFill/>
        </p:spPr>
      </p:pic>
      <p:sp>
        <p:nvSpPr>
          <p:cNvPr id="9227" name="Freeform 11"/>
          <p:cNvSpPr>
            <a:spLocks/>
          </p:cNvSpPr>
          <p:nvPr/>
        </p:nvSpPr>
        <p:spPr bwMode="auto">
          <a:xfrm>
            <a:off x="7396163" y="4879975"/>
            <a:ext cx="1374775" cy="1449388"/>
          </a:xfrm>
          <a:custGeom>
            <a:avLst/>
            <a:gdLst/>
            <a:ahLst/>
            <a:cxnLst>
              <a:cxn ang="0">
                <a:pos x="866" y="528"/>
              </a:cxn>
              <a:cxn ang="0">
                <a:pos x="866" y="432"/>
              </a:cxn>
              <a:cxn ang="0">
                <a:pos x="673" y="288"/>
              </a:cxn>
              <a:cxn ang="0">
                <a:pos x="577" y="192"/>
              </a:cxn>
              <a:cxn ang="0">
                <a:pos x="579" y="54"/>
              </a:cxn>
              <a:cxn ang="0">
                <a:pos x="192" y="0"/>
              </a:cxn>
              <a:cxn ang="0">
                <a:pos x="48" y="240"/>
              </a:cxn>
              <a:cxn ang="0">
                <a:pos x="0" y="577"/>
              </a:cxn>
              <a:cxn ang="0">
                <a:pos x="0" y="913"/>
              </a:cxn>
              <a:cxn ang="0">
                <a:pos x="48" y="913"/>
              </a:cxn>
              <a:cxn ang="0">
                <a:pos x="481" y="721"/>
              </a:cxn>
              <a:cxn ang="0">
                <a:pos x="817" y="625"/>
              </a:cxn>
              <a:cxn ang="0">
                <a:pos x="866" y="577"/>
              </a:cxn>
              <a:cxn ang="0">
                <a:pos x="866" y="480"/>
              </a:cxn>
            </a:cxnLst>
            <a:rect l="0" t="0" r="r" b="b"/>
            <a:pathLst>
              <a:path w="866" h="913">
                <a:moveTo>
                  <a:pt x="866" y="528"/>
                </a:moveTo>
                <a:lnTo>
                  <a:pt x="866" y="432"/>
                </a:lnTo>
                <a:lnTo>
                  <a:pt x="673" y="288"/>
                </a:lnTo>
                <a:lnTo>
                  <a:pt x="577" y="192"/>
                </a:lnTo>
                <a:lnTo>
                  <a:pt x="579" y="54"/>
                </a:lnTo>
                <a:lnTo>
                  <a:pt x="192" y="0"/>
                </a:lnTo>
                <a:lnTo>
                  <a:pt x="48" y="240"/>
                </a:lnTo>
                <a:lnTo>
                  <a:pt x="0" y="577"/>
                </a:lnTo>
                <a:lnTo>
                  <a:pt x="0" y="913"/>
                </a:lnTo>
                <a:lnTo>
                  <a:pt x="48" y="913"/>
                </a:lnTo>
                <a:lnTo>
                  <a:pt x="481" y="721"/>
                </a:lnTo>
                <a:lnTo>
                  <a:pt x="817" y="625"/>
                </a:lnTo>
                <a:lnTo>
                  <a:pt x="866" y="577"/>
                </a:lnTo>
                <a:lnTo>
                  <a:pt x="866" y="480"/>
                </a:lnTo>
              </a:path>
            </a:pathLst>
          </a:custGeom>
          <a:pattFill prst="smGrid">
            <a:fgClr>
              <a:schemeClr val="tx2"/>
            </a:fgClr>
            <a:bgClr>
              <a:schemeClr val="bg1"/>
            </a:bgClr>
          </a:pattFill>
          <a:ln w="38100">
            <a:solidFill>
              <a:schemeClr val="tx1"/>
            </a:solidFill>
            <a:round/>
            <a:headEnd/>
            <a:tailEnd/>
          </a:ln>
          <a:effectLst/>
        </p:spPr>
        <p:txBody>
          <a:bodyPr/>
          <a:lstStyle/>
          <a:p>
            <a:endParaRPr lang="en-US"/>
          </a:p>
        </p:txBody>
      </p:sp>
      <p:sp>
        <p:nvSpPr>
          <p:cNvPr id="9228" name="Freeform 12"/>
          <p:cNvSpPr>
            <a:spLocks/>
          </p:cNvSpPr>
          <p:nvPr/>
        </p:nvSpPr>
        <p:spPr bwMode="auto">
          <a:xfrm>
            <a:off x="6022975" y="604838"/>
            <a:ext cx="2441575" cy="4044950"/>
          </a:xfrm>
          <a:custGeom>
            <a:avLst/>
            <a:gdLst/>
            <a:ahLst/>
            <a:cxnLst>
              <a:cxn ang="0">
                <a:pos x="1538" y="2548"/>
              </a:cxn>
              <a:cxn ang="0">
                <a:pos x="1442" y="2500"/>
              </a:cxn>
              <a:cxn ang="0">
                <a:pos x="1202" y="2212"/>
              </a:cxn>
              <a:cxn ang="0">
                <a:pos x="1105" y="1971"/>
              </a:cxn>
              <a:cxn ang="0">
                <a:pos x="961" y="1539"/>
              </a:cxn>
              <a:cxn ang="0">
                <a:pos x="817" y="1202"/>
              </a:cxn>
              <a:cxn ang="0">
                <a:pos x="817" y="962"/>
              </a:cxn>
              <a:cxn ang="0">
                <a:pos x="769" y="577"/>
              </a:cxn>
              <a:cxn ang="0">
                <a:pos x="721" y="385"/>
              </a:cxn>
              <a:cxn ang="0">
                <a:pos x="769" y="192"/>
              </a:cxn>
              <a:cxn ang="0">
                <a:pos x="721" y="0"/>
              </a:cxn>
              <a:cxn ang="0">
                <a:pos x="384" y="0"/>
              </a:cxn>
              <a:cxn ang="0">
                <a:pos x="336" y="240"/>
              </a:cxn>
              <a:cxn ang="0">
                <a:pos x="192" y="433"/>
              </a:cxn>
              <a:cxn ang="0">
                <a:pos x="144" y="481"/>
              </a:cxn>
              <a:cxn ang="0">
                <a:pos x="96" y="433"/>
              </a:cxn>
              <a:cxn ang="0">
                <a:pos x="0" y="288"/>
              </a:cxn>
              <a:cxn ang="0">
                <a:pos x="0" y="0"/>
              </a:cxn>
            </a:cxnLst>
            <a:rect l="0" t="0" r="r" b="b"/>
            <a:pathLst>
              <a:path w="1538" h="2548">
                <a:moveTo>
                  <a:pt x="1538" y="2548"/>
                </a:moveTo>
                <a:lnTo>
                  <a:pt x="1442" y="2500"/>
                </a:lnTo>
                <a:lnTo>
                  <a:pt x="1202" y="2212"/>
                </a:lnTo>
                <a:lnTo>
                  <a:pt x="1105" y="1971"/>
                </a:lnTo>
                <a:lnTo>
                  <a:pt x="961" y="1539"/>
                </a:lnTo>
                <a:lnTo>
                  <a:pt x="817" y="1202"/>
                </a:lnTo>
                <a:lnTo>
                  <a:pt x="817" y="962"/>
                </a:lnTo>
                <a:lnTo>
                  <a:pt x="769" y="577"/>
                </a:lnTo>
                <a:lnTo>
                  <a:pt x="721" y="385"/>
                </a:lnTo>
                <a:lnTo>
                  <a:pt x="769" y="192"/>
                </a:lnTo>
                <a:lnTo>
                  <a:pt x="721" y="0"/>
                </a:lnTo>
                <a:lnTo>
                  <a:pt x="384" y="0"/>
                </a:lnTo>
                <a:lnTo>
                  <a:pt x="336" y="240"/>
                </a:lnTo>
                <a:lnTo>
                  <a:pt x="192" y="433"/>
                </a:lnTo>
                <a:lnTo>
                  <a:pt x="144" y="481"/>
                </a:lnTo>
                <a:lnTo>
                  <a:pt x="96" y="433"/>
                </a:lnTo>
                <a:lnTo>
                  <a:pt x="0" y="288"/>
                </a:lnTo>
                <a:lnTo>
                  <a:pt x="0" y="0"/>
                </a:lnTo>
              </a:path>
            </a:pathLst>
          </a:custGeom>
          <a:noFill/>
          <a:ln w="101600">
            <a:solidFill>
              <a:srgbClr val="33CCCC"/>
            </a:solidFill>
            <a:round/>
            <a:headEnd/>
            <a:tailEnd/>
          </a:ln>
          <a:effectLst/>
        </p:spPr>
        <p:txBody>
          <a:bodyPr/>
          <a:lstStyle/>
          <a:p>
            <a:endParaRPr lang="en-US"/>
          </a:p>
        </p:txBody>
      </p:sp>
      <p:sp>
        <p:nvSpPr>
          <p:cNvPr id="9229" name="Freeform 13"/>
          <p:cNvSpPr>
            <a:spLocks/>
          </p:cNvSpPr>
          <p:nvPr/>
        </p:nvSpPr>
        <p:spPr bwMode="auto">
          <a:xfrm>
            <a:off x="0" y="909638"/>
            <a:ext cx="8485188" cy="3970337"/>
          </a:xfrm>
          <a:custGeom>
            <a:avLst/>
            <a:gdLst/>
            <a:ahLst/>
            <a:cxnLst>
              <a:cxn ang="0">
                <a:pos x="13" y="242"/>
              </a:cxn>
              <a:cxn ang="0">
                <a:pos x="0" y="121"/>
              </a:cxn>
              <a:cxn ang="0">
                <a:pos x="248" y="0"/>
              </a:cxn>
              <a:cxn ang="0">
                <a:pos x="489" y="49"/>
              </a:cxn>
              <a:cxn ang="0">
                <a:pos x="681" y="145"/>
              </a:cxn>
              <a:cxn ang="0">
                <a:pos x="874" y="145"/>
              </a:cxn>
              <a:cxn ang="0">
                <a:pos x="970" y="97"/>
              </a:cxn>
              <a:cxn ang="0">
                <a:pos x="1258" y="49"/>
              </a:cxn>
              <a:cxn ang="0">
                <a:pos x="1595" y="241"/>
              </a:cxn>
              <a:cxn ang="0">
                <a:pos x="1883" y="145"/>
              </a:cxn>
              <a:cxn ang="0">
                <a:pos x="2076" y="145"/>
              </a:cxn>
              <a:cxn ang="0">
                <a:pos x="2220" y="193"/>
              </a:cxn>
              <a:cxn ang="0">
                <a:pos x="2364" y="385"/>
              </a:cxn>
              <a:cxn ang="0">
                <a:pos x="2412" y="385"/>
              </a:cxn>
              <a:cxn ang="0">
                <a:pos x="2605" y="337"/>
              </a:cxn>
              <a:cxn ang="0">
                <a:pos x="2941" y="433"/>
              </a:cxn>
              <a:cxn ang="0">
                <a:pos x="3037" y="577"/>
              </a:cxn>
              <a:cxn ang="0">
                <a:pos x="3181" y="722"/>
              </a:cxn>
              <a:cxn ang="0">
                <a:pos x="3326" y="770"/>
              </a:cxn>
              <a:cxn ang="0">
                <a:pos x="3518" y="770"/>
              </a:cxn>
              <a:cxn ang="0">
                <a:pos x="3710" y="818"/>
              </a:cxn>
              <a:cxn ang="0">
                <a:pos x="3903" y="1106"/>
              </a:cxn>
              <a:cxn ang="0">
                <a:pos x="4143" y="1154"/>
              </a:cxn>
              <a:cxn ang="0">
                <a:pos x="4287" y="1251"/>
              </a:cxn>
              <a:cxn ang="0">
                <a:pos x="4287" y="1443"/>
              </a:cxn>
              <a:cxn ang="0">
                <a:pos x="4576" y="1635"/>
              </a:cxn>
              <a:cxn ang="0">
                <a:pos x="4624" y="1876"/>
              </a:cxn>
              <a:cxn ang="0">
                <a:pos x="4864" y="2068"/>
              </a:cxn>
              <a:cxn ang="0">
                <a:pos x="5009" y="2260"/>
              </a:cxn>
              <a:cxn ang="0">
                <a:pos x="5201" y="2308"/>
              </a:cxn>
              <a:cxn ang="0">
                <a:pos x="5345" y="2501"/>
              </a:cxn>
              <a:cxn ang="0">
                <a:pos x="5153" y="2405"/>
              </a:cxn>
              <a:cxn ang="0">
                <a:pos x="4961" y="2356"/>
              </a:cxn>
              <a:cxn ang="0">
                <a:pos x="4816" y="2212"/>
              </a:cxn>
              <a:cxn ang="0">
                <a:pos x="4768" y="2116"/>
              </a:cxn>
              <a:cxn ang="0">
                <a:pos x="4624" y="2020"/>
              </a:cxn>
              <a:cxn ang="0">
                <a:pos x="4528" y="1924"/>
              </a:cxn>
              <a:cxn ang="0">
                <a:pos x="4480" y="1731"/>
              </a:cxn>
              <a:cxn ang="0">
                <a:pos x="4239" y="1539"/>
              </a:cxn>
              <a:cxn ang="0">
                <a:pos x="4143" y="1299"/>
              </a:cxn>
              <a:cxn ang="0">
                <a:pos x="3807" y="1203"/>
              </a:cxn>
              <a:cxn ang="0">
                <a:pos x="3662" y="962"/>
              </a:cxn>
              <a:cxn ang="0">
                <a:pos x="3518" y="914"/>
              </a:cxn>
              <a:cxn ang="0">
                <a:pos x="3422" y="914"/>
              </a:cxn>
              <a:cxn ang="0">
                <a:pos x="3181" y="866"/>
              </a:cxn>
              <a:cxn ang="0">
                <a:pos x="3085" y="866"/>
              </a:cxn>
              <a:cxn ang="0">
                <a:pos x="2893" y="626"/>
              </a:cxn>
              <a:cxn ang="0">
                <a:pos x="2701" y="529"/>
              </a:cxn>
              <a:cxn ang="0">
                <a:pos x="2508" y="529"/>
              </a:cxn>
              <a:cxn ang="0">
                <a:pos x="2364" y="529"/>
              </a:cxn>
              <a:cxn ang="0">
                <a:pos x="2172" y="433"/>
              </a:cxn>
              <a:cxn ang="0">
                <a:pos x="2124" y="337"/>
              </a:cxn>
              <a:cxn ang="0">
                <a:pos x="2028" y="241"/>
              </a:cxn>
              <a:cxn ang="0">
                <a:pos x="1595" y="385"/>
              </a:cxn>
              <a:cxn ang="0">
                <a:pos x="1162" y="193"/>
              </a:cxn>
              <a:cxn ang="0">
                <a:pos x="1018" y="241"/>
              </a:cxn>
              <a:cxn ang="0">
                <a:pos x="874" y="289"/>
              </a:cxn>
              <a:cxn ang="0">
                <a:pos x="681" y="289"/>
              </a:cxn>
              <a:cxn ang="0">
                <a:pos x="489" y="241"/>
              </a:cxn>
              <a:cxn ang="0">
                <a:pos x="297" y="193"/>
              </a:cxn>
              <a:cxn ang="0">
                <a:pos x="104" y="193"/>
              </a:cxn>
              <a:cxn ang="0">
                <a:pos x="13" y="242"/>
              </a:cxn>
            </a:cxnLst>
            <a:rect l="0" t="0" r="r" b="b"/>
            <a:pathLst>
              <a:path w="5345" h="2501">
                <a:moveTo>
                  <a:pt x="13" y="242"/>
                </a:moveTo>
                <a:cubicBezTo>
                  <a:pt x="3" y="202"/>
                  <a:pt x="0" y="162"/>
                  <a:pt x="0" y="121"/>
                </a:cubicBezTo>
                <a:lnTo>
                  <a:pt x="248" y="0"/>
                </a:lnTo>
                <a:lnTo>
                  <a:pt x="489" y="49"/>
                </a:lnTo>
                <a:lnTo>
                  <a:pt x="681" y="145"/>
                </a:lnTo>
                <a:lnTo>
                  <a:pt x="874" y="145"/>
                </a:lnTo>
                <a:lnTo>
                  <a:pt x="970" y="97"/>
                </a:lnTo>
                <a:lnTo>
                  <a:pt x="1258" y="49"/>
                </a:lnTo>
                <a:lnTo>
                  <a:pt x="1595" y="241"/>
                </a:lnTo>
                <a:lnTo>
                  <a:pt x="1883" y="145"/>
                </a:lnTo>
                <a:lnTo>
                  <a:pt x="2076" y="145"/>
                </a:lnTo>
                <a:lnTo>
                  <a:pt x="2220" y="193"/>
                </a:lnTo>
                <a:lnTo>
                  <a:pt x="2364" y="385"/>
                </a:lnTo>
                <a:lnTo>
                  <a:pt x="2412" y="385"/>
                </a:lnTo>
                <a:lnTo>
                  <a:pt x="2605" y="337"/>
                </a:lnTo>
                <a:lnTo>
                  <a:pt x="2941" y="433"/>
                </a:lnTo>
                <a:lnTo>
                  <a:pt x="3037" y="577"/>
                </a:lnTo>
                <a:lnTo>
                  <a:pt x="3181" y="722"/>
                </a:lnTo>
                <a:lnTo>
                  <a:pt x="3326" y="770"/>
                </a:lnTo>
                <a:lnTo>
                  <a:pt x="3518" y="770"/>
                </a:lnTo>
                <a:lnTo>
                  <a:pt x="3710" y="818"/>
                </a:lnTo>
                <a:lnTo>
                  <a:pt x="3903" y="1106"/>
                </a:lnTo>
                <a:lnTo>
                  <a:pt x="4143" y="1154"/>
                </a:lnTo>
                <a:lnTo>
                  <a:pt x="4287" y="1251"/>
                </a:lnTo>
                <a:lnTo>
                  <a:pt x="4287" y="1443"/>
                </a:lnTo>
                <a:lnTo>
                  <a:pt x="4576" y="1635"/>
                </a:lnTo>
                <a:lnTo>
                  <a:pt x="4624" y="1876"/>
                </a:lnTo>
                <a:lnTo>
                  <a:pt x="4864" y="2068"/>
                </a:lnTo>
                <a:lnTo>
                  <a:pt x="5009" y="2260"/>
                </a:lnTo>
                <a:lnTo>
                  <a:pt x="5201" y="2308"/>
                </a:lnTo>
                <a:lnTo>
                  <a:pt x="5345" y="2501"/>
                </a:lnTo>
                <a:lnTo>
                  <a:pt x="5153" y="2405"/>
                </a:lnTo>
                <a:lnTo>
                  <a:pt x="4961" y="2356"/>
                </a:lnTo>
                <a:lnTo>
                  <a:pt x="4816" y="2212"/>
                </a:lnTo>
                <a:lnTo>
                  <a:pt x="4768" y="2116"/>
                </a:lnTo>
                <a:lnTo>
                  <a:pt x="4624" y="2020"/>
                </a:lnTo>
                <a:lnTo>
                  <a:pt x="4528" y="1924"/>
                </a:lnTo>
                <a:lnTo>
                  <a:pt x="4480" y="1731"/>
                </a:lnTo>
                <a:lnTo>
                  <a:pt x="4239" y="1539"/>
                </a:lnTo>
                <a:lnTo>
                  <a:pt x="4143" y="1299"/>
                </a:lnTo>
                <a:lnTo>
                  <a:pt x="3807" y="1203"/>
                </a:lnTo>
                <a:lnTo>
                  <a:pt x="3662" y="962"/>
                </a:lnTo>
                <a:lnTo>
                  <a:pt x="3518" y="914"/>
                </a:lnTo>
                <a:lnTo>
                  <a:pt x="3422" y="914"/>
                </a:lnTo>
                <a:lnTo>
                  <a:pt x="3181" y="866"/>
                </a:lnTo>
                <a:lnTo>
                  <a:pt x="3085" y="866"/>
                </a:lnTo>
                <a:lnTo>
                  <a:pt x="2893" y="626"/>
                </a:lnTo>
                <a:lnTo>
                  <a:pt x="2701" y="529"/>
                </a:lnTo>
                <a:lnTo>
                  <a:pt x="2508" y="529"/>
                </a:lnTo>
                <a:lnTo>
                  <a:pt x="2364" y="529"/>
                </a:lnTo>
                <a:lnTo>
                  <a:pt x="2172" y="433"/>
                </a:lnTo>
                <a:lnTo>
                  <a:pt x="2124" y="337"/>
                </a:lnTo>
                <a:lnTo>
                  <a:pt x="2028" y="241"/>
                </a:lnTo>
                <a:lnTo>
                  <a:pt x="1595" y="385"/>
                </a:lnTo>
                <a:lnTo>
                  <a:pt x="1162" y="193"/>
                </a:lnTo>
                <a:lnTo>
                  <a:pt x="1018" y="241"/>
                </a:lnTo>
                <a:lnTo>
                  <a:pt x="874" y="289"/>
                </a:lnTo>
                <a:lnTo>
                  <a:pt x="681" y="289"/>
                </a:lnTo>
                <a:lnTo>
                  <a:pt x="489" y="241"/>
                </a:lnTo>
                <a:lnTo>
                  <a:pt x="297" y="193"/>
                </a:lnTo>
                <a:lnTo>
                  <a:pt x="104" y="193"/>
                </a:lnTo>
                <a:lnTo>
                  <a:pt x="13" y="242"/>
                </a:lnTo>
                <a:close/>
              </a:path>
            </a:pathLst>
          </a:custGeom>
          <a:pattFill prst="dkVert">
            <a:fgClr>
              <a:srgbClr val="33CC33"/>
            </a:fgClr>
            <a:bgClr>
              <a:srgbClr val="B47800"/>
            </a:bgClr>
          </a:pattFill>
          <a:ln w="9525">
            <a:noFill/>
            <a:round/>
            <a:headEnd/>
            <a:tailEnd/>
          </a:ln>
          <a:effectLst/>
        </p:spPr>
        <p:txBody>
          <a:bodyPr/>
          <a:lstStyle/>
          <a:p>
            <a:endParaRPr lang="en-US"/>
          </a:p>
        </p:txBody>
      </p:sp>
      <p:sp>
        <p:nvSpPr>
          <p:cNvPr id="9230" name="Freeform 14" descr="Dark vertical"/>
          <p:cNvSpPr>
            <a:spLocks/>
          </p:cNvSpPr>
          <p:nvPr/>
        </p:nvSpPr>
        <p:spPr bwMode="auto">
          <a:xfrm>
            <a:off x="1747838" y="5795963"/>
            <a:ext cx="5724525" cy="1068387"/>
          </a:xfrm>
          <a:custGeom>
            <a:avLst/>
            <a:gdLst/>
            <a:ahLst/>
            <a:cxnLst>
              <a:cxn ang="0">
                <a:pos x="3606" y="432"/>
              </a:cxn>
              <a:cxn ang="0">
                <a:pos x="3558" y="384"/>
              </a:cxn>
              <a:cxn ang="0">
                <a:pos x="3366" y="240"/>
              </a:cxn>
              <a:cxn ang="0">
                <a:pos x="2981" y="192"/>
              </a:cxn>
              <a:cxn ang="0">
                <a:pos x="2644" y="0"/>
              </a:cxn>
              <a:cxn ang="0">
                <a:pos x="2548" y="48"/>
              </a:cxn>
              <a:cxn ang="0">
                <a:pos x="2452" y="144"/>
              </a:cxn>
              <a:cxn ang="0">
                <a:pos x="2116" y="96"/>
              </a:cxn>
              <a:cxn ang="0">
                <a:pos x="1923" y="48"/>
              </a:cxn>
              <a:cxn ang="0">
                <a:pos x="1731" y="96"/>
              </a:cxn>
              <a:cxn ang="0">
                <a:pos x="1539" y="0"/>
              </a:cxn>
              <a:cxn ang="0">
                <a:pos x="1346" y="0"/>
              </a:cxn>
              <a:cxn ang="0">
                <a:pos x="1106" y="144"/>
              </a:cxn>
              <a:cxn ang="0">
                <a:pos x="914" y="96"/>
              </a:cxn>
              <a:cxn ang="0">
                <a:pos x="481" y="336"/>
              </a:cxn>
              <a:cxn ang="0">
                <a:pos x="337" y="336"/>
              </a:cxn>
              <a:cxn ang="0">
                <a:pos x="96" y="528"/>
              </a:cxn>
              <a:cxn ang="0">
                <a:pos x="0" y="673"/>
              </a:cxn>
              <a:cxn ang="0">
                <a:pos x="96" y="673"/>
              </a:cxn>
              <a:cxn ang="0">
                <a:pos x="288" y="528"/>
              </a:cxn>
              <a:cxn ang="0">
                <a:pos x="385" y="480"/>
              </a:cxn>
              <a:cxn ang="0">
                <a:pos x="577" y="432"/>
              </a:cxn>
              <a:cxn ang="0">
                <a:pos x="769" y="336"/>
              </a:cxn>
              <a:cxn ang="0">
                <a:pos x="962" y="240"/>
              </a:cxn>
              <a:cxn ang="0">
                <a:pos x="1010" y="288"/>
              </a:cxn>
              <a:cxn ang="0">
                <a:pos x="1154" y="288"/>
              </a:cxn>
              <a:cxn ang="0">
                <a:pos x="1346" y="144"/>
              </a:cxn>
              <a:cxn ang="0">
                <a:pos x="1491" y="144"/>
              </a:cxn>
              <a:cxn ang="0">
                <a:pos x="1635" y="240"/>
              </a:cxn>
              <a:cxn ang="0">
                <a:pos x="1923" y="192"/>
              </a:cxn>
              <a:cxn ang="0">
                <a:pos x="2067" y="144"/>
              </a:cxn>
              <a:cxn ang="0">
                <a:pos x="2308" y="240"/>
              </a:cxn>
              <a:cxn ang="0">
                <a:pos x="2548" y="240"/>
              </a:cxn>
              <a:cxn ang="0">
                <a:pos x="2789" y="336"/>
              </a:cxn>
              <a:cxn ang="0">
                <a:pos x="2981" y="432"/>
              </a:cxn>
              <a:cxn ang="0">
                <a:pos x="3221" y="432"/>
              </a:cxn>
              <a:cxn ang="0">
                <a:pos x="3414" y="528"/>
              </a:cxn>
              <a:cxn ang="0">
                <a:pos x="3606" y="432"/>
              </a:cxn>
            </a:cxnLst>
            <a:rect l="0" t="0" r="r" b="b"/>
            <a:pathLst>
              <a:path w="3606" h="673">
                <a:moveTo>
                  <a:pt x="3606" y="432"/>
                </a:moveTo>
                <a:lnTo>
                  <a:pt x="3558" y="384"/>
                </a:lnTo>
                <a:lnTo>
                  <a:pt x="3366" y="240"/>
                </a:lnTo>
                <a:lnTo>
                  <a:pt x="2981" y="192"/>
                </a:lnTo>
                <a:lnTo>
                  <a:pt x="2644" y="0"/>
                </a:lnTo>
                <a:lnTo>
                  <a:pt x="2548" y="48"/>
                </a:lnTo>
                <a:lnTo>
                  <a:pt x="2452" y="144"/>
                </a:lnTo>
                <a:lnTo>
                  <a:pt x="2116" y="96"/>
                </a:lnTo>
                <a:lnTo>
                  <a:pt x="1923" y="48"/>
                </a:lnTo>
                <a:lnTo>
                  <a:pt x="1731" y="96"/>
                </a:lnTo>
                <a:lnTo>
                  <a:pt x="1539" y="0"/>
                </a:lnTo>
                <a:lnTo>
                  <a:pt x="1346" y="0"/>
                </a:lnTo>
                <a:lnTo>
                  <a:pt x="1106" y="144"/>
                </a:lnTo>
                <a:lnTo>
                  <a:pt x="914" y="96"/>
                </a:lnTo>
                <a:lnTo>
                  <a:pt x="481" y="336"/>
                </a:lnTo>
                <a:lnTo>
                  <a:pt x="337" y="336"/>
                </a:lnTo>
                <a:lnTo>
                  <a:pt x="96" y="528"/>
                </a:lnTo>
                <a:lnTo>
                  <a:pt x="0" y="673"/>
                </a:lnTo>
                <a:lnTo>
                  <a:pt x="96" y="673"/>
                </a:lnTo>
                <a:lnTo>
                  <a:pt x="288" y="528"/>
                </a:lnTo>
                <a:lnTo>
                  <a:pt x="385" y="480"/>
                </a:lnTo>
                <a:lnTo>
                  <a:pt x="577" y="432"/>
                </a:lnTo>
                <a:lnTo>
                  <a:pt x="769" y="336"/>
                </a:lnTo>
                <a:lnTo>
                  <a:pt x="962" y="240"/>
                </a:lnTo>
                <a:lnTo>
                  <a:pt x="1010" y="288"/>
                </a:lnTo>
                <a:lnTo>
                  <a:pt x="1154" y="288"/>
                </a:lnTo>
                <a:lnTo>
                  <a:pt x="1346" y="144"/>
                </a:lnTo>
                <a:lnTo>
                  <a:pt x="1491" y="144"/>
                </a:lnTo>
                <a:lnTo>
                  <a:pt x="1635" y="240"/>
                </a:lnTo>
                <a:lnTo>
                  <a:pt x="1923" y="192"/>
                </a:lnTo>
                <a:lnTo>
                  <a:pt x="2067" y="144"/>
                </a:lnTo>
                <a:lnTo>
                  <a:pt x="2308" y="240"/>
                </a:lnTo>
                <a:lnTo>
                  <a:pt x="2548" y="240"/>
                </a:lnTo>
                <a:lnTo>
                  <a:pt x="2789" y="336"/>
                </a:lnTo>
                <a:lnTo>
                  <a:pt x="2981" y="432"/>
                </a:lnTo>
                <a:lnTo>
                  <a:pt x="3221" y="432"/>
                </a:lnTo>
                <a:lnTo>
                  <a:pt x="3414" y="528"/>
                </a:lnTo>
                <a:lnTo>
                  <a:pt x="3606" y="432"/>
                </a:lnTo>
                <a:close/>
              </a:path>
            </a:pathLst>
          </a:custGeom>
          <a:pattFill prst="dkVert">
            <a:fgClr>
              <a:srgbClr val="996600"/>
            </a:fgClr>
            <a:bgClr>
              <a:srgbClr val="33CC33"/>
            </a:bgClr>
          </a:pattFill>
          <a:ln w="9525">
            <a:noFill/>
            <a:round/>
            <a:headEnd/>
            <a:tailEnd/>
          </a:ln>
          <a:effectLst/>
        </p:spPr>
        <p:txBody>
          <a:bodyPr/>
          <a:lstStyle/>
          <a:p>
            <a:endParaRPr lang="en-US"/>
          </a:p>
        </p:txBody>
      </p:sp>
      <p:pic>
        <p:nvPicPr>
          <p:cNvPr id="9233" name="Picture 17" descr="blue infantry"/>
          <p:cNvPicPr>
            <a:picLocks noChangeAspect="1" noChangeArrowheads="1"/>
          </p:cNvPicPr>
          <p:nvPr/>
        </p:nvPicPr>
        <p:blipFill>
          <a:blip r:embed="rId9"/>
          <a:srcRect/>
          <a:stretch>
            <a:fillRect/>
          </a:stretch>
        </p:blipFill>
        <p:spPr bwMode="auto">
          <a:xfrm rot="59979789">
            <a:off x="4688682" y="4072731"/>
            <a:ext cx="611188" cy="390525"/>
          </a:xfrm>
          <a:prstGeom prst="rect">
            <a:avLst/>
          </a:prstGeom>
          <a:noFill/>
        </p:spPr>
      </p:pic>
      <p:pic>
        <p:nvPicPr>
          <p:cNvPr id="9234" name="Picture 18" descr="red infantry"/>
          <p:cNvPicPr>
            <a:picLocks noChangeAspect="1" noChangeArrowheads="1"/>
          </p:cNvPicPr>
          <p:nvPr/>
        </p:nvPicPr>
        <p:blipFill>
          <a:blip r:embed="rId10"/>
          <a:srcRect/>
          <a:stretch>
            <a:fillRect/>
          </a:stretch>
        </p:blipFill>
        <p:spPr bwMode="auto">
          <a:xfrm rot="-4836871">
            <a:off x="3312319" y="3620294"/>
            <a:ext cx="630238" cy="400050"/>
          </a:xfrm>
          <a:prstGeom prst="rect">
            <a:avLst/>
          </a:prstGeom>
          <a:noFill/>
        </p:spPr>
      </p:pic>
      <p:pic>
        <p:nvPicPr>
          <p:cNvPr id="9236" name="Picture 20" descr="blue infantry"/>
          <p:cNvPicPr>
            <a:picLocks noChangeAspect="1" noChangeArrowheads="1"/>
          </p:cNvPicPr>
          <p:nvPr/>
        </p:nvPicPr>
        <p:blipFill>
          <a:blip r:embed="rId9"/>
          <a:srcRect/>
          <a:stretch>
            <a:fillRect/>
          </a:stretch>
        </p:blipFill>
        <p:spPr bwMode="auto">
          <a:xfrm rot="59991328">
            <a:off x="4826794" y="3388519"/>
            <a:ext cx="620713" cy="396875"/>
          </a:xfrm>
          <a:prstGeom prst="rect">
            <a:avLst/>
          </a:prstGeom>
          <a:noFill/>
        </p:spPr>
      </p:pic>
      <p:pic>
        <p:nvPicPr>
          <p:cNvPr id="9237" name="Picture 21" descr="blue infantry"/>
          <p:cNvPicPr>
            <a:picLocks noChangeAspect="1" noChangeArrowheads="1"/>
          </p:cNvPicPr>
          <p:nvPr/>
        </p:nvPicPr>
        <p:blipFill>
          <a:blip r:embed="rId9"/>
          <a:srcRect/>
          <a:stretch>
            <a:fillRect/>
          </a:stretch>
        </p:blipFill>
        <p:spPr bwMode="auto">
          <a:xfrm rot="59979789">
            <a:off x="4560094" y="4760119"/>
            <a:ext cx="611187" cy="390525"/>
          </a:xfrm>
          <a:prstGeom prst="rect">
            <a:avLst/>
          </a:prstGeom>
          <a:noFill/>
          <a:ln w="9525">
            <a:noFill/>
            <a:miter lim="800000"/>
            <a:headEnd/>
            <a:tailEnd/>
          </a:ln>
        </p:spPr>
      </p:pic>
      <p:pic>
        <p:nvPicPr>
          <p:cNvPr id="9238" name="Picture 22" descr="red infantry"/>
          <p:cNvPicPr>
            <a:picLocks noChangeAspect="1" noChangeArrowheads="1"/>
          </p:cNvPicPr>
          <p:nvPr/>
        </p:nvPicPr>
        <p:blipFill>
          <a:blip r:embed="rId10"/>
          <a:srcRect/>
          <a:stretch>
            <a:fillRect/>
          </a:stretch>
        </p:blipFill>
        <p:spPr bwMode="auto">
          <a:xfrm rot="34494031">
            <a:off x="3427413" y="2132013"/>
            <a:ext cx="630237" cy="400050"/>
          </a:xfrm>
          <a:prstGeom prst="rect">
            <a:avLst/>
          </a:prstGeom>
          <a:noFill/>
        </p:spPr>
      </p:pic>
      <p:pic>
        <p:nvPicPr>
          <p:cNvPr id="9239" name="Picture 23" descr="red infantry"/>
          <p:cNvPicPr>
            <a:picLocks noChangeAspect="1" noChangeArrowheads="1"/>
          </p:cNvPicPr>
          <p:nvPr/>
        </p:nvPicPr>
        <p:blipFill>
          <a:blip r:embed="rId10"/>
          <a:srcRect/>
          <a:stretch>
            <a:fillRect/>
          </a:stretch>
        </p:blipFill>
        <p:spPr bwMode="auto">
          <a:xfrm rot="-4836871">
            <a:off x="3444081" y="2856707"/>
            <a:ext cx="630237" cy="400050"/>
          </a:xfrm>
          <a:prstGeom prst="rect">
            <a:avLst/>
          </a:prstGeom>
          <a:noFill/>
          <a:ln w="9525">
            <a:noFill/>
            <a:miter lim="800000"/>
            <a:headEnd/>
            <a:tailEnd/>
          </a:ln>
        </p:spPr>
      </p:pic>
      <p:pic>
        <p:nvPicPr>
          <p:cNvPr id="9240" name="Picture 24" descr="red infantry"/>
          <p:cNvPicPr>
            <a:picLocks noChangeAspect="1" noChangeArrowheads="1"/>
          </p:cNvPicPr>
          <p:nvPr/>
        </p:nvPicPr>
        <p:blipFill>
          <a:blip r:embed="rId10"/>
          <a:srcRect/>
          <a:stretch>
            <a:fillRect/>
          </a:stretch>
        </p:blipFill>
        <p:spPr bwMode="auto">
          <a:xfrm rot="-4836871">
            <a:off x="3020219" y="5147469"/>
            <a:ext cx="630238" cy="400050"/>
          </a:xfrm>
          <a:prstGeom prst="rect">
            <a:avLst/>
          </a:prstGeom>
          <a:noFill/>
          <a:ln w="9525">
            <a:noFill/>
            <a:miter lim="800000"/>
            <a:headEnd/>
            <a:tailEnd/>
          </a:ln>
        </p:spPr>
      </p:pic>
      <p:pic>
        <p:nvPicPr>
          <p:cNvPr id="9241" name="Picture 25" descr="red infantry"/>
          <p:cNvPicPr>
            <a:picLocks noChangeAspect="1" noChangeArrowheads="1"/>
          </p:cNvPicPr>
          <p:nvPr/>
        </p:nvPicPr>
        <p:blipFill>
          <a:blip r:embed="rId10"/>
          <a:srcRect/>
          <a:stretch>
            <a:fillRect/>
          </a:stretch>
        </p:blipFill>
        <p:spPr bwMode="auto">
          <a:xfrm rot="-4836871">
            <a:off x="3159919" y="4383882"/>
            <a:ext cx="630237" cy="400050"/>
          </a:xfrm>
          <a:prstGeom prst="rect">
            <a:avLst/>
          </a:prstGeom>
          <a:noFill/>
        </p:spPr>
      </p:pic>
      <p:pic>
        <p:nvPicPr>
          <p:cNvPr id="9242" name="Picture 26" descr="red infantry"/>
          <p:cNvPicPr>
            <a:picLocks noChangeAspect="1" noChangeArrowheads="1"/>
          </p:cNvPicPr>
          <p:nvPr/>
        </p:nvPicPr>
        <p:blipFill>
          <a:blip r:embed="rId10"/>
          <a:srcRect/>
          <a:stretch>
            <a:fillRect/>
          </a:stretch>
        </p:blipFill>
        <p:spPr bwMode="auto">
          <a:xfrm rot="-4836871">
            <a:off x="2631281" y="4152107"/>
            <a:ext cx="630237" cy="400050"/>
          </a:xfrm>
          <a:prstGeom prst="rect">
            <a:avLst/>
          </a:prstGeom>
          <a:noFill/>
        </p:spPr>
      </p:pic>
      <p:grpSp>
        <p:nvGrpSpPr>
          <p:cNvPr id="9247" name="Group 31"/>
          <p:cNvGrpSpPr>
            <a:grpSpLocks/>
          </p:cNvGrpSpPr>
          <p:nvPr/>
        </p:nvGrpSpPr>
        <p:grpSpPr bwMode="auto">
          <a:xfrm rot="13114085">
            <a:off x="4037013" y="1901825"/>
            <a:ext cx="511175" cy="252413"/>
            <a:chOff x="2928" y="1809"/>
            <a:chExt cx="274" cy="143"/>
          </a:xfrm>
        </p:grpSpPr>
        <p:pic>
          <p:nvPicPr>
            <p:cNvPr id="9244" name="Picture 28" descr="blue skirmisher"/>
            <p:cNvPicPr>
              <a:picLocks noChangeAspect="1" noChangeArrowheads="1"/>
            </p:cNvPicPr>
            <p:nvPr/>
          </p:nvPicPr>
          <p:blipFill>
            <a:blip r:embed="rId11"/>
            <a:srcRect/>
            <a:stretch>
              <a:fillRect/>
            </a:stretch>
          </p:blipFill>
          <p:spPr bwMode="auto">
            <a:xfrm>
              <a:off x="2928" y="1823"/>
              <a:ext cx="82" cy="129"/>
            </a:xfrm>
            <a:prstGeom prst="rect">
              <a:avLst/>
            </a:prstGeom>
            <a:noFill/>
          </p:spPr>
        </p:pic>
        <p:pic>
          <p:nvPicPr>
            <p:cNvPr id="9245" name="Picture 29" descr="blue skirmisher"/>
            <p:cNvPicPr>
              <a:picLocks noChangeAspect="1" noChangeArrowheads="1"/>
            </p:cNvPicPr>
            <p:nvPr/>
          </p:nvPicPr>
          <p:blipFill>
            <a:blip r:embed="rId11"/>
            <a:srcRect/>
            <a:stretch>
              <a:fillRect/>
            </a:stretch>
          </p:blipFill>
          <p:spPr bwMode="auto">
            <a:xfrm>
              <a:off x="3120" y="1823"/>
              <a:ext cx="82" cy="129"/>
            </a:xfrm>
            <a:prstGeom prst="rect">
              <a:avLst/>
            </a:prstGeom>
            <a:noFill/>
          </p:spPr>
        </p:pic>
        <p:pic>
          <p:nvPicPr>
            <p:cNvPr id="9246" name="Picture 30" descr="blue skirmisher"/>
            <p:cNvPicPr>
              <a:picLocks noChangeAspect="1" noChangeArrowheads="1"/>
            </p:cNvPicPr>
            <p:nvPr/>
          </p:nvPicPr>
          <p:blipFill>
            <a:blip r:embed="rId11"/>
            <a:srcRect/>
            <a:stretch>
              <a:fillRect/>
            </a:stretch>
          </p:blipFill>
          <p:spPr bwMode="auto">
            <a:xfrm>
              <a:off x="3024" y="1809"/>
              <a:ext cx="82" cy="129"/>
            </a:xfrm>
            <a:prstGeom prst="rect">
              <a:avLst/>
            </a:prstGeom>
            <a:noFill/>
            <a:ln w="9525">
              <a:noFill/>
              <a:miter lim="800000"/>
              <a:headEnd/>
              <a:tailEnd/>
            </a:ln>
          </p:spPr>
        </p:pic>
      </p:grpSp>
      <p:grpSp>
        <p:nvGrpSpPr>
          <p:cNvPr id="9248" name="Group 32"/>
          <p:cNvGrpSpPr>
            <a:grpSpLocks/>
          </p:cNvGrpSpPr>
          <p:nvPr/>
        </p:nvGrpSpPr>
        <p:grpSpPr bwMode="auto">
          <a:xfrm rot="-26431046">
            <a:off x="4977606" y="2794795"/>
            <a:ext cx="511175" cy="252412"/>
            <a:chOff x="2928" y="1809"/>
            <a:chExt cx="274" cy="143"/>
          </a:xfrm>
        </p:grpSpPr>
        <p:pic>
          <p:nvPicPr>
            <p:cNvPr id="9249" name="Picture 33" descr="blue skirmisher"/>
            <p:cNvPicPr>
              <a:picLocks noChangeAspect="1" noChangeArrowheads="1"/>
            </p:cNvPicPr>
            <p:nvPr/>
          </p:nvPicPr>
          <p:blipFill>
            <a:blip r:embed="rId11"/>
            <a:srcRect/>
            <a:stretch>
              <a:fillRect/>
            </a:stretch>
          </p:blipFill>
          <p:spPr bwMode="auto">
            <a:xfrm>
              <a:off x="2928" y="1823"/>
              <a:ext cx="82" cy="129"/>
            </a:xfrm>
            <a:prstGeom prst="rect">
              <a:avLst/>
            </a:prstGeom>
            <a:noFill/>
          </p:spPr>
        </p:pic>
        <p:pic>
          <p:nvPicPr>
            <p:cNvPr id="9250" name="Picture 34" descr="blue skirmisher"/>
            <p:cNvPicPr>
              <a:picLocks noChangeAspect="1" noChangeArrowheads="1"/>
            </p:cNvPicPr>
            <p:nvPr/>
          </p:nvPicPr>
          <p:blipFill>
            <a:blip r:embed="rId11"/>
            <a:srcRect/>
            <a:stretch>
              <a:fillRect/>
            </a:stretch>
          </p:blipFill>
          <p:spPr bwMode="auto">
            <a:xfrm>
              <a:off x="3120" y="1823"/>
              <a:ext cx="82" cy="129"/>
            </a:xfrm>
            <a:prstGeom prst="rect">
              <a:avLst/>
            </a:prstGeom>
            <a:noFill/>
          </p:spPr>
        </p:pic>
        <p:pic>
          <p:nvPicPr>
            <p:cNvPr id="9251" name="Picture 35" descr="blue skirmisher"/>
            <p:cNvPicPr>
              <a:picLocks noChangeAspect="1" noChangeArrowheads="1"/>
            </p:cNvPicPr>
            <p:nvPr/>
          </p:nvPicPr>
          <p:blipFill>
            <a:blip r:embed="rId11"/>
            <a:srcRect/>
            <a:stretch>
              <a:fillRect/>
            </a:stretch>
          </p:blipFill>
          <p:spPr bwMode="auto">
            <a:xfrm>
              <a:off x="3024" y="1809"/>
              <a:ext cx="82" cy="129"/>
            </a:xfrm>
            <a:prstGeom prst="rect">
              <a:avLst/>
            </a:prstGeom>
            <a:noFill/>
            <a:ln w="9525">
              <a:noFill/>
              <a:miter lim="800000"/>
              <a:headEnd/>
              <a:tailEnd/>
            </a:ln>
          </p:spPr>
        </p:pic>
      </p:grpSp>
      <p:grpSp>
        <p:nvGrpSpPr>
          <p:cNvPr id="9252" name="Group 36"/>
          <p:cNvGrpSpPr>
            <a:grpSpLocks/>
          </p:cNvGrpSpPr>
          <p:nvPr/>
        </p:nvGrpSpPr>
        <p:grpSpPr bwMode="auto">
          <a:xfrm rot="16700663">
            <a:off x="3923506" y="5450682"/>
            <a:ext cx="481013" cy="254000"/>
            <a:chOff x="2928" y="1809"/>
            <a:chExt cx="274" cy="143"/>
          </a:xfrm>
        </p:grpSpPr>
        <p:pic>
          <p:nvPicPr>
            <p:cNvPr id="9253" name="Picture 37" descr="blue skirmisher"/>
            <p:cNvPicPr>
              <a:picLocks noChangeAspect="1" noChangeArrowheads="1"/>
            </p:cNvPicPr>
            <p:nvPr/>
          </p:nvPicPr>
          <p:blipFill>
            <a:blip r:embed="rId11"/>
            <a:srcRect/>
            <a:stretch>
              <a:fillRect/>
            </a:stretch>
          </p:blipFill>
          <p:spPr bwMode="auto">
            <a:xfrm>
              <a:off x="2928" y="1823"/>
              <a:ext cx="82" cy="129"/>
            </a:xfrm>
            <a:prstGeom prst="rect">
              <a:avLst/>
            </a:prstGeom>
            <a:noFill/>
          </p:spPr>
        </p:pic>
        <p:pic>
          <p:nvPicPr>
            <p:cNvPr id="9254" name="Picture 38" descr="blue skirmisher"/>
            <p:cNvPicPr>
              <a:picLocks noChangeAspect="1" noChangeArrowheads="1"/>
            </p:cNvPicPr>
            <p:nvPr/>
          </p:nvPicPr>
          <p:blipFill>
            <a:blip r:embed="rId11"/>
            <a:srcRect/>
            <a:stretch>
              <a:fillRect/>
            </a:stretch>
          </p:blipFill>
          <p:spPr bwMode="auto">
            <a:xfrm>
              <a:off x="3120" y="1823"/>
              <a:ext cx="82" cy="129"/>
            </a:xfrm>
            <a:prstGeom prst="rect">
              <a:avLst/>
            </a:prstGeom>
            <a:noFill/>
          </p:spPr>
        </p:pic>
        <p:pic>
          <p:nvPicPr>
            <p:cNvPr id="9255" name="Picture 39" descr="blue skirmisher"/>
            <p:cNvPicPr>
              <a:picLocks noChangeAspect="1" noChangeArrowheads="1"/>
            </p:cNvPicPr>
            <p:nvPr/>
          </p:nvPicPr>
          <p:blipFill>
            <a:blip r:embed="rId11"/>
            <a:srcRect/>
            <a:stretch>
              <a:fillRect/>
            </a:stretch>
          </p:blipFill>
          <p:spPr bwMode="auto">
            <a:xfrm>
              <a:off x="3024" y="1809"/>
              <a:ext cx="82" cy="129"/>
            </a:xfrm>
            <a:prstGeom prst="rect">
              <a:avLst/>
            </a:prstGeom>
            <a:noFill/>
            <a:ln w="9525">
              <a:noFill/>
              <a:miter lim="800000"/>
              <a:headEnd/>
              <a:tailEnd/>
            </a:ln>
          </p:spPr>
        </p:pic>
      </p:grpSp>
      <p:sp>
        <p:nvSpPr>
          <p:cNvPr id="9226" name="Freeform 10"/>
          <p:cNvSpPr>
            <a:spLocks/>
          </p:cNvSpPr>
          <p:nvPr/>
        </p:nvSpPr>
        <p:spPr bwMode="auto">
          <a:xfrm>
            <a:off x="2205038" y="2894013"/>
            <a:ext cx="7023100" cy="4046537"/>
          </a:xfrm>
          <a:custGeom>
            <a:avLst/>
            <a:gdLst/>
            <a:ahLst/>
            <a:cxnLst>
              <a:cxn ang="0">
                <a:pos x="4" y="2490"/>
              </a:cxn>
              <a:cxn ang="0">
                <a:pos x="51" y="2450"/>
              </a:cxn>
              <a:cxn ang="0">
                <a:pos x="71" y="2443"/>
              </a:cxn>
              <a:cxn ang="0">
                <a:pos x="91" y="2430"/>
              </a:cxn>
              <a:cxn ang="0">
                <a:pos x="158" y="2383"/>
              </a:cxn>
              <a:cxn ang="0">
                <a:pos x="481" y="2260"/>
              </a:cxn>
              <a:cxn ang="0">
                <a:pos x="722" y="2164"/>
              </a:cxn>
              <a:cxn ang="0">
                <a:pos x="1015" y="2095"/>
              </a:cxn>
              <a:cxn ang="0">
                <a:pos x="1347" y="2068"/>
              </a:cxn>
              <a:cxn ang="0">
                <a:pos x="1587" y="2068"/>
              </a:cxn>
              <a:cxn ang="0">
                <a:pos x="1779" y="2068"/>
              </a:cxn>
              <a:cxn ang="0">
                <a:pos x="2114" y="2115"/>
              </a:cxn>
              <a:cxn ang="0">
                <a:pos x="2322" y="2169"/>
              </a:cxn>
              <a:cxn ang="0">
                <a:pos x="2543" y="2222"/>
              </a:cxn>
              <a:cxn ang="0">
                <a:pos x="2918" y="2410"/>
              </a:cxn>
              <a:cxn ang="0">
                <a:pos x="3179" y="2323"/>
              </a:cxn>
              <a:cxn ang="0">
                <a:pos x="3601" y="2155"/>
              </a:cxn>
              <a:cxn ang="0">
                <a:pos x="3768" y="2062"/>
              </a:cxn>
              <a:cxn ang="0">
                <a:pos x="3991" y="2020"/>
              </a:cxn>
              <a:cxn ang="0">
                <a:pos x="4143" y="1948"/>
              </a:cxn>
              <a:cxn ang="0">
                <a:pos x="4264" y="1861"/>
              </a:cxn>
              <a:cxn ang="0">
                <a:pos x="4230" y="1733"/>
              </a:cxn>
              <a:cxn ang="0">
                <a:pos x="3983" y="1405"/>
              </a:cxn>
              <a:cxn ang="0">
                <a:pos x="3828" y="1171"/>
              </a:cxn>
              <a:cxn ang="0">
                <a:pos x="3855" y="1050"/>
              </a:cxn>
              <a:cxn ang="0">
                <a:pos x="3991" y="914"/>
              </a:cxn>
              <a:cxn ang="0">
                <a:pos x="4039" y="625"/>
              </a:cxn>
              <a:cxn ang="0">
                <a:pos x="4087" y="433"/>
              </a:cxn>
              <a:cxn ang="0">
                <a:pos x="4184" y="193"/>
              </a:cxn>
              <a:cxn ang="0">
                <a:pos x="4280" y="49"/>
              </a:cxn>
              <a:cxn ang="0">
                <a:pos x="4424" y="0"/>
              </a:cxn>
              <a:cxn ang="0">
                <a:pos x="4424" y="2549"/>
              </a:cxn>
              <a:cxn ang="0">
                <a:pos x="0" y="2549"/>
              </a:cxn>
              <a:cxn ang="0">
                <a:pos x="49" y="2453"/>
              </a:cxn>
            </a:cxnLst>
            <a:rect l="0" t="0" r="r" b="b"/>
            <a:pathLst>
              <a:path w="4424" h="2549">
                <a:moveTo>
                  <a:pt x="4" y="2490"/>
                </a:moveTo>
                <a:cubicBezTo>
                  <a:pt x="21" y="2479"/>
                  <a:pt x="34" y="2461"/>
                  <a:pt x="51" y="2450"/>
                </a:cubicBezTo>
                <a:cubicBezTo>
                  <a:pt x="57" y="2446"/>
                  <a:pt x="65" y="2446"/>
                  <a:pt x="71" y="2443"/>
                </a:cubicBezTo>
                <a:cubicBezTo>
                  <a:pt x="78" y="2439"/>
                  <a:pt x="84" y="2434"/>
                  <a:pt x="91" y="2430"/>
                </a:cubicBezTo>
                <a:cubicBezTo>
                  <a:pt x="138" y="2438"/>
                  <a:pt x="93" y="2411"/>
                  <a:pt x="158" y="2383"/>
                </a:cubicBezTo>
                <a:lnTo>
                  <a:pt x="481" y="2260"/>
                </a:lnTo>
                <a:lnTo>
                  <a:pt x="722" y="2164"/>
                </a:lnTo>
                <a:lnTo>
                  <a:pt x="1015" y="2095"/>
                </a:lnTo>
                <a:lnTo>
                  <a:pt x="1347" y="2068"/>
                </a:lnTo>
                <a:lnTo>
                  <a:pt x="1587" y="2068"/>
                </a:lnTo>
                <a:lnTo>
                  <a:pt x="1779" y="2068"/>
                </a:lnTo>
                <a:lnTo>
                  <a:pt x="2114" y="2115"/>
                </a:lnTo>
                <a:lnTo>
                  <a:pt x="2322" y="2169"/>
                </a:lnTo>
                <a:lnTo>
                  <a:pt x="2543" y="2222"/>
                </a:lnTo>
                <a:lnTo>
                  <a:pt x="2918" y="2410"/>
                </a:lnTo>
                <a:lnTo>
                  <a:pt x="3179" y="2323"/>
                </a:lnTo>
                <a:lnTo>
                  <a:pt x="3601" y="2155"/>
                </a:lnTo>
                <a:lnTo>
                  <a:pt x="3768" y="2062"/>
                </a:lnTo>
                <a:lnTo>
                  <a:pt x="3991" y="2020"/>
                </a:lnTo>
                <a:lnTo>
                  <a:pt x="4143" y="1948"/>
                </a:lnTo>
                <a:lnTo>
                  <a:pt x="4264" y="1861"/>
                </a:lnTo>
                <a:lnTo>
                  <a:pt x="4230" y="1733"/>
                </a:lnTo>
                <a:lnTo>
                  <a:pt x="3983" y="1405"/>
                </a:lnTo>
                <a:lnTo>
                  <a:pt x="3828" y="1171"/>
                </a:lnTo>
                <a:lnTo>
                  <a:pt x="3855" y="1050"/>
                </a:lnTo>
                <a:lnTo>
                  <a:pt x="3991" y="914"/>
                </a:lnTo>
                <a:lnTo>
                  <a:pt x="4039" y="625"/>
                </a:lnTo>
                <a:lnTo>
                  <a:pt x="4087" y="433"/>
                </a:lnTo>
                <a:lnTo>
                  <a:pt x="4184" y="193"/>
                </a:lnTo>
                <a:lnTo>
                  <a:pt x="4280" y="49"/>
                </a:lnTo>
                <a:lnTo>
                  <a:pt x="4424" y="0"/>
                </a:lnTo>
                <a:lnTo>
                  <a:pt x="4424" y="2549"/>
                </a:lnTo>
                <a:lnTo>
                  <a:pt x="0" y="2549"/>
                </a:lnTo>
                <a:lnTo>
                  <a:pt x="49" y="2453"/>
                </a:lnTo>
              </a:path>
            </a:pathLst>
          </a:custGeom>
          <a:solidFill>
            <a:srgbClr val="33CCCC"/>
          </a:solidFill>
          <a:ln w="9525">
            <a:noFill/>
            <a:round/>
            <a:headEnd/>
            <a:tailEnd/>
          </a:ln>
          <a:effectLst/>
        </p:spPr>
        <p:txBody>
          <a:bodyPr/>
          <a:lstStyle/>
          <a:p>
            <a:endParaRPr lang="en-US"/>
          </a:p>
        </p:txBody>
      </p:sp>
      <p:sp>
        <p:nvSpPr>
          <p:cNvPr id="9258" name="AutoShape 42"/>
          <p:cNvSpPr>
            <a:spLocks noChangeArrowheads="1"/>
          </p:cNvSpPr>
          <p:nvPr/>
        </p:nvSpPr>
        <p:spPr bwMode="auto">
          <a:xfrm rot="11231954">
            <a:off x="3884613" y="5337175"/>
            <a:ext cx="304800" cy="304800"/>
          </a:xfrm>
          <a:prstGeom prst="leftArrow">
            <a:avLst>
              <a:gd name="adj1" fmla="val 50000"/>
              <a:gd name="adj2" fmla="val 25000"/>
            </a:avLst>
          </a:prstGeom>
          <a:noFill/>
          <a:ln w="38100">
            <a:solidFill>
              <a:srgbClr val="0000FF"/>
            </a:solidFill>
            <a:prstDash val="dash"/>
            <a:miter lim="800000"/>
            <a:headEnd/>
            <a:tailEnd/>
          </a:ln>
          <a:effectLst/>
        </p:spPr>
        <p:txBody>
          <a:bodyPr wrap="none" anchor="ctr"/>
          <a:lstStyle/>
          <a:p>
            <a:endParaRPr lang="en-US"/>
          </a:p>
        </p:txBody>
      </p:sp>
      <p:sp>
        <p:nvSpPr>
          <p:cNvPr id="9259" name="AutoShape 43"/>
          <p:cNvSpPr>
            <a:spLocks noChangeArrowheads="1"/>
          </p:cNvSpPr>
          <p:nvPr/>
        </p:nvSpPr>
        <p:spPr bwMode="auto">
          <a:xfrm rot="7432803">
            <a:off x="4191000" y="2055813"/>
            <a:ext cx="304800" cy="304800"/>
          </a:xfrm>
          <a:prstGeom prst="leftArrow">
            <a:avLst>
              <a:gd name="adj1" fmla="val 50000"/>
              <a:gd name="adj2" fmla="val 25000"/>
            </a:avLst>
          </a:prstGeom>
          <a:noFill/>
          <a:ln w="38100">
            <a:solidFill>
              <a:srgbClr val="0000FF"/>
            </a:solidFill>
            <a:prstDash val="dash"/>
            <a:miter lim="800000"/>
            <a:headEnd/>
            <a:tailEnd/>
          </a:ln>
          <a:effectLst/>
        </p:spPr>
        <p:txBody>
          <a:bodyPr wrap="none" anchor="ctr"/>
          <a:lstStyle/>
          <a:p>
            <a:endParaRPr lang="en-US"/>
          </a:p>
        </p:txBody>
      </p:sp>
      <p:pic>
        <p:nvPicPr>
          <p:cNvPr id="9261" name="Picture 45" descr="MCj04348160000[1]"/>
          <p:cNvPicPr>
            <a:picLocks noChangeAspect="1" noChangeArrowheads="1"/>
          </p:cNvPicPr>
          <p:nvPr/>
        </p:nvPicPr>
        <p:blipFill>
          <a:blip r:embed="rId12"/>
          <a:srcRect/>
          <a:stretch>
            <a:fillRect/>
          </a:stretch>
        </p:blipFill>
        <p:spPr bwMode="auto">
          <a:xfrm rot="-4800903">
            <a:off x="4275137" y="3344863"/>
            <a:ext cx="441325" cy="304800"/>
          </a:xfrm>
          <a:prstGeom prst="rect">
            <a:avLst/>
          </a:prstGeom>
          <a:noFill/>
        </p:spPr>
      </p:pic>
      <p:pic>
        <p:nvPicPr>
          <p:cNvPr id="9262" name="Picture 46" descr="MCj04348160000[1]"/>
          <p:cNvPicPr>
            <a:picLocks noChangeAspect="1" noChangeArrowheads="1"/>
          </p:cNvPicPr>
          <p:nvPr/>
        </p:nvPicPr>
        <p:blipFill>
          <a:blip r:embed="rId12"/>
          <a:srcRect/>
          <a:stretch>
            <a:fillRect/>
          </a:stretch>
        </p:blipFill>
        <p:spPr bwMode="auto">
          <a:xfrm rot="-4800903">
            <a:off x="3970337" y="5329238"/>
            <a:ext cx="441325" cy="304800"/>
          </a:xfrm>
          <a:prstGeom prst="rect">
            <a:avLst/>
          </a:prstGeom>
          <a:noFill/>
        </p:spPr>
      </p:pic>
      <p:pic>
        <p:nvPicPr>
          <p:cNvPr id="9263" name="Picture 47" descr="MCj04348160000[1]"/>
          <p:cNvPicPr>
            <a:picLocks noChangeAspect="1" noChangeArrowheads="1"/>
          </p:cNvPicPr>
          <p:nvPr/>
        </p:nvPicPr>
        <p:blipFill>
          <a:blip r:embed="rId12"/>
          <a:srcRect/>
          <a:stretch>
            <a:fillRect/>
          </a:stretch>
        </p:blipFill>
        <p:spPr bwMode="auto">
          <a:xfrm rot="-4800903">
            <a:off x="4046537" y="4718051"/>
            <a:ext cx="441325" cy="304800"/>
          </a:xfrm>
          <a:prstGeom prst="rect">
            <a:avLst/>
          </a:prstGeom>
          <a:noFill/>
        </p:spPr>
      </p:pic>
      <p:pic>
        <p:nvPicPr>
          <p:cNvPr id="9264" name="Picture 48" descr="MCj04348160000[1]"/>
          <p:cNvPicPr>
            <a:picLocks noChangeAspect="1" noChangeArrowheads="1"/>
          </p:cNvPicPr>
          <p:nvPr/>
        </p:nvPicPr>
        <p:blipFill>
          <a:blip r:embed="rId12"/>
          <a:srcRect/>
          <a:stretch>
            <a:fillRect/>
          </a:stretch>
        </p:blipFill>
        <p:spPr bwMode="auto">
          <a:xfrm rot="-4800903">
            <a:off x="4122737" y="4032251"/>
            <a:ext cx="441325" cy="304800"/>
          </a:xfrm>
          <a:prstGeom prst="rect">
            <a:avLst/>
          </a:prstGeom>
          <a:noFill/>
        </p:spPr>
      </p:pic>
      <p:pic>
        <p:nvPicPr>
          <p:cNvPr id="9265" name="Picture 49" descr="MCj04348160000[1]"/>
          <p:cNvPicPr>
            <a:picLocks noChangeAspect="1" noChangeArrowheads="1"/>
          </p:cNvPicPr>
          <p:nvPr/>
        </p:nvPicPr>
        <p:blipFill>
          <a:blip r:embed="rId12"/>
          <a:srcRect/>
          <a:stretch>
            <a:fillRect/>
          </a:stretch>
        </p:blipFill>
        <p:spPr bwMode="auto">
          <a:xfrm rot="-4800903">
            <a:off x="4427537" y="2657476"/>
            <a:ext cx="441325" cy="304800"/>
          </a:xfrm>
          <a:prstGeom prst="rect">
            <a:avLst/>
          </a:prstGeom>
          <a:noFill/>
        </p:spPr>
      </p:pic>
      <p:pic>
        <p:nvPicPr>
          <p:cNvPr id="9266" name="Picture 50" descr="MCj04348160000[1]"/>
          <p:cNvPicPr>
            <a:picLocks noChangeAspect="1" noChangeArrowheads="1"/>
          </p:cNvPicPr>
          <p:nvPr/>
        </p:nvPicPr>
        <p:blipFill>
          <a:blip r:embed="rId12"/>
          <a:srcRect/>
          <a:stretch>
            <a:fillRect/>
          </a:stretch>
        </p:blipFill>
        <p:spPr bwMode="auto">
          <a:xfrm rot="-15492378">
            <a:off x="3816350" y="2962276"/>
            <a:ext cx="441325" cy="304800"/>
          </a:xfrm>
          <a:prstGeom prst="rect">
            <a:avLst/>
          </a:prstGeom>
          <a:noFill/>
        </p:spPr>
      </p:pic>
      <p:pic>
        <p:nvPicPr>
          <p:cNvPr id="9267" name="Picture 51" descr="MCj04348160000[1]"/>
          <p:cNvPicPr>
            <a:picLocks noChangeAspect="1" noChangeArrowheads="1"/>
          </p:cNvPicPr>
          <p:nvPr/>
        </p:nvPicPr>
        <p:blipFill>
          <a:blip r:embed="rId12"/>
          <a:srcRect/>
          <a:stretch>
            <a:fillRect/>
          </a:stretch>
        </p:blipFill>
        <p:spPr bwMode="auto">
          <a:xfrm rot="-15492378">
            <a:off x="3435350" y="5253038"/>
            <a:ext cx="441325" cy="304800"/>
          </a:xfrm>
          <a:prstGeom prst="rect">
            <a:avLst/>
          </a:prstGeom>
          <a:noFill/>
        </p:spPr>
      </p:pic>
      <p:pic>
        <p:nvPicPr>
          <p:cNvPr id="9268" name="Picture 52" descr="MCj04348160000[1]"/>
          <p:cNvPicPr>
            <a:picLocks noChangeAspect="1" noChangeArrowheads="1"/>
          </p:cNvPicPr>
          <p:nvPr/>
        </p:nvPicPr>
        <p:blipFill>
          <a:blip r:embed="rId12"/>
          <a:srcRect/>
          <a:stretch>
            <a:fillRect/>
          </a:stretch>
        </p:blipFill>
        <p:spPr bwMode="auto">
          <a:xfrm rot="-15492378">
            <a:off x="3587750" y="4489451"/>
            <a:ext cx="441325" cy="304800"/>
          </a:xfrm>
          <a:prstGeom prst="rect">
            <a:avLst/>
          </a:prstGeom>
          <a:noFill/>
        </p:spPr>
      </p:pic>
      <p:pic>
        <p:nvPicPr>
          <p:cNvPr id="9269" name="Picture 53" descr="MCj04348160000[1]"/>
          <p:cNvPicPr>
            <a:picLocks noChangeAspect="1" noChangeArrowheads="1"/>
          </p:cNvPicPr>
          <p:nvPr/>
        </p:nvPicPr>
        <p:blipFill>
          <a:blip r:embed="rId12"/>
          <a:srcRect/>
          <a:stretch>
            <a:fillRect/>
          </a:stretch>
        </p:blipFill>
        <p:spPr bwMode="auto">
          <a:xfrm rot="-15492378">
            <a:off x="3740150" y="3725863"/>
            <a:ext cx="441325" cy="304800"/>
          </a:xfrm>
          <a:prstGeom prst="rect">
            <a:avLst/>
          </a:prstGeom>
          <a:noFill/>
        </p:spPr>
      </p:pic>
      <p:pic>
        <p:nvPicPr>
          <p:cNvPr id="9270" name="Picture 54" descr="MCj04348160000[1]"/>
          <p:cNvPicPr>
            <a:picLocks noChangeAspect="1" noChangeArrowheads="1"/>
          </p:cNvPicPr>
          <p:nvPr/>
        </p:nvPicPr>
        <p:blipFill>
          <a:blip r:embed="rId12"/>
          <a:srcRect/>
          <a:stretch>
            <a:fillRect/>
          </a:stretch>
        </p:blipFill>
        <p:spPr bwMode="auto">
          <a:xfrm rot="-15492378">
            <a:off x="3892550" y="2276476"/>
            <a:ext cx="441325" cy="304800"/>
          </a:xfrm>
          <a:prstGeom prst="rect">
            <a:avLst/>
          </a:prstGeom>
          <a:noFill/>
        </p:spPr>
      </p:pic>
      <p:pic>
        <p:nvPicPr>
          <p:cNvPr id="9271" name="Picture 55" descr="blue infantry"/>
          <p:cNvPicPr>
            <a:picLocks noChangeAspect="1" noChangeArrowheads="1"/>
          </p:cNvPicPr>
          <p:nvPr/>
        </p:nvPicPr>
        <p:blipFill>
          <a:blip r:embed="rId9"/>
          <a:srcRect/>
          <a:stretch>
            <a:fillRect/>
          </a:stretch>
        </p:blipFill>
        <p:spPr bwMode="auto">
          <a:xfrm>
            <a:off x="7854950" y="5489575"/>
            <a:ext cx="400050" cy="255588"/>
          </a:xfrm>
          <a:prstGeom prst="rect">
            <a:avLst/>
          </a:prstGeom>
          <a:noFill/>
        </p:spPr>
      </p:pic>
      <p:pic>
        <p:nvPicPr>
          <p:cNvPr id="9272" name="Picture 56" descr="blue hq"/>
          <p:cNvPicPr>
            <a:picLocks noChangeAspect="1" noChangeArrowheads="1"/>
          </p:cNvPicPr>
          <p:nvPr/>
        </p:nvPicPr>
        <p:blipFill>
          <a:blip r:embed="rId13"/>
          <a:srcRect/>
          <a:stretch>
            <a:fillRect/>
          </a:stretch>
        </p:blipFill>
        <p:spPr bwMode="auto">
          <a:xfrm>
            <a:off x="7931150" y="4879975"/>
            <a:ext cx="223838" cy="431800"/>
          </a:xfrm>
          <a:prstGeom prst="rect">
            <a:avLst/>
          </a:prstGeom>
          <a:noFill/>
        </p:spPr>
      </p:pic>
      <p:pic>
        <p:nvPicPr>
          <p:cNvPr id="9273" name="Picture 57" descr="red hq"/>
          <p:cNvPicPr>
            <a:picLocks noChangeAspect="1" noChangeArrowheads="1"/>
          </p:cNvPicPr>
          <p:nvPr/>
        </p:nvPicPr>
        <p:blipFill>
          <a:blip r:embed="rId14"/>
          <a:srcRect/>
          <a:stretch>
            <a:fillRect/>
          </a:stretch>
        </p:blipFill>
        <p:spPr bwMode="auto">
          <a:xfrm>
            <a:off x="2359025" y="3886200"/>
            <a:ext cx="223838" cy="431800"/>
          </a:xfrm>
          <a:prstGeom prst="rect">
            <a:avLst/>
          </a:prstGeom>
          <a:noFill/>
        </p:spPr>
      </p:pic>
      <p:pic>
        <p:nvPicPr>
          <p:cNvPr id="9274" name="Picture 58" descr="blue uh oh movement"/>
          <p:cNvPicPr>
            <a:picLocks noChangeAspect="1" noChangeArrowheads="1"/>
          </p:cNvPicPr>
          <p:nvPr/>
        </p:nvPicPr>
        <p:blipFill>
          <a:blip r:embed="rId15"/>
          <a:srcRect/>
          <a:stretch>
            <a:fillRect/>
          </a:stretch>
        </p:blipFill>
        <p:spPr bwMode="auto">
          <a:xfrm rot="-4630272">
            <a:off x="5303044" y="3537744"/>
            <a:ext cx="1439863" cy="1679575"/>
          </a:xfrm>
          <a:prstGeom prst="rect">
            <a:avLst/>
          </a:prstGeom>
          <a:noFill/>
        </p:spPr>
      </p:pic>
      <p:sp>
        <p:nvSpPr>
          <p:cNvPr id="9281" name="AutoShape 65"/>
          <p:cNvSpPr>
            <a:spLocks noChangeArrowheads="1"/>
          </p:cNvSpPr>
          <p:nvPr/>
        </p:nvSpPr>
        <p:spPr bwMode="auto">
          <a:xfrm rot="-3033782">
            <a:off x="5521326" y="2146300"/>
            <a:ext cx="1206500" cy="1400175"/>
          </a:xfrm>
          <a:prstGeom prst="rightArrow">
            <a:avLst>
              <a:gd name="adj1" fmla="val 50000"/>
              <a:gd name="adj2" fmla="val 25000"/>
            </a:avLst>
          </a:prstGeom>
          <a:noFill/>
          <a:ln w="38100">
            <a:solidFill>
              <a:srgbClr val="0000FF"/>
            </a:solidFill>
            <a:prstDash val="sysDot"/>
            <a:miter lim="800000"/>
            <a:headEnd/>
            <a:tailEnd/>
          </a:ln>
          <a:effectLst/>
        </p:spPr>
        <p:txBody>
          <a:bodyPr wrap="none" anchor="ctr"/>
          <a:lstStyle/>
          <a:p>
            <a:endParaRPr lang="en-US"/>
          </a:p>
        </p:txBody>
      </p:sp>
      <p:sp>
        <p:nvSpPr>
          <p:cNvPr id="9282" name="AutoShape 66"/>
          <p:cNvSpPr>
            <a:spLocks noChangeArrowheads="1"/>
          </p:cNvSpPr>
          <p:nvPr/>
        </p:nvSpPr>
        <p:spPr bwMode="auto">
          <a:xfrm rot="-23796478">
            <a:off x="6708775" y="1216025"/>
            <a:ext cx="1206500" cy="1095375"/>
          </a:xfrm>
          <a:prstGeom prst="rightArrow">
            <a:avLst>
              <a:gd name="adj1" fmla="val 50000"/>
              <a:gd name="adj2" fmla="val 27536"/>
            </a:avLst>
          </a:prstGeom>
          <a:noFill/>
          <a:ln w="38100">
            <a:solidFill>
              <a:srgbClr val="0000FF"/>
            </a:solidFill>
            <a:prstDash val="sysDot"/>
            <a:miter lim="800000"/>
            <a:headEnd/>
            <a:tailEnd/>
          </a:ln>
          <a:effectLst/>
        </p:spPr>
        <p:txBody>
          <a:bodyPr wrap="none" anchor="ctr"/>
          <a:lstStyle/>
          <a:p>
            <a:endParaRPr lang="en-US"/>
          </a:p>
        </p:txBody>
      </p:sp>
      <p:sp>
        <p:nvSpPr>
          <p:cNvPr id="9283" name="AutoShape 67"/>
          <p:cNvSpPr>
            <a:spLocks noChangeArrowheads="1"/>
          </p:cNvSpPr>
          <p:nvPr/>
        </p:nvSpPr>
        <p:spPr bwMode="auto">
          <a:xfrm>
            <a:off x="2740025" y="3124200"/>
            <a:ext cx="1450975" cy="1755775"/>
          </a:xfrm>
          <a:prstGeom prst="rightArrow">
            <a:avLst>
              <a:gd name="adj1" fmla="val 50000"/>
              <a:gd name="adj2" fmla="val 25000"/>
            </a:avLst>
          </a:prstGeom>
          <a:noFill/>
          <a:ln w="38100">
            <a:solidFill>
              <a:srgbClr val="FF0000"/>
            </a:solidFill>
            <a:miter lim="800000"/>
            <a:headEnd/>
            <a:tailEnd/>
          </a:ln>
          <a:effectLst/>
        </p:spPr>
        <p:txBody>
          <a:bodyPr wrap="none" anchor="ctr"/>
          <a:lstStyle/>
          <a:p>
            <a:endParaRPr lang="en-US"/>
          </a:p>
        </p:txBody>
      </p:sp>
      <p:sp>
        <p:nvSpPr>
          <p:cNvPr id="9284" name="AutoShape 68"/>
          <p:cNvSpPr>
            <a:spLocks noChangeArrowheads="1"/>
          </p:cNvSpPr>
          <p:nvPr/>
        </p:nvSpPr>
        <p:spPr bwMode="auto">
          <a:xfrm rot="904870">
            <a:off x="5324475" y="4419600"/>
            <a:ext cx="1068388" cy="1222375"/>
          </a:xfrm>
          <a:prstGeom prst="rightArrow">
            <a:avLst>
              <a:gd name="adj1" fmla="val 50000"/>
              <a:gd name="adj2" fmla="val 25000"/>
            </a:avLst>
          </a:prstGeom>
          <a:noFill/>
          <a:ln w="38100">
            <a:solidFill>
              <a:srgbClr val="FF0000"/>
            </a:solidFill>
            <a:prstDash val="dash"/>
            <a:miter lim="800000"/>
            <a:headEnd/>
            <a:tailEnd/>
          </a:ln>
          <a:effectLst/>
        </p:spPr>
        <p:txBody>
          <a:bodyPr wrap="none" anchor="ctr"/>
          <a:lstStyle/>
          <a:p>
            <a:endParaRPr lang="en-US"/>
          </a:p>
        </p:txBody>
      </p:sp>
      <p:pic>
        <p:nvPicPr>
          <p:cNvPr id="9286" name="Picture 70" descr="red hq"/>
          <p:cNvPicPr>
            <a:picLocks noChangeAspect="1" noChangeArrowheads="1"/>
          </p:cNvPicPr>
          <p:nvPr/>
        </p:nvPicPr>
        <p:blipFill>
          <a:blip r:embed="rId14"/>
          <a:srcRect/>
          <a:stretch>
            <a:fillRect/>
          </a:stretch>
        </p:blipFill>
        <p:spPr bwMode="auto">
          <a:xfrm>
            <a:off x="7931150" y="4879975"/>
            <a:ext cx="223838" cy="431800"/>
          </a:xfrm>
          <a:prstGeom prst="rect">
            <a:avLst/>
          </a:prstGeom>
          <a:noFill/>
        </p:spPr>
      </p:pic>
      <p:pic>
        <p:nvPicPr>
          <p:cNvPr id="9287" name="Picture 71" descr="blue infantry"/>
          <p:cNvPicPr>
            <a:picLocks noChangeAspect="1" noChangeArrowheads="1"/>
          </p:cNvPicPr>
          <p:nvPr/>
        </p:nvPicPr>
        <p:blipFill>
          <a:blip r:embed="rId9"/>
          <a:srcRect/>
          <a:stretch>
            <a:fillRect/>
          </a:stretch>
        </p:blipFill>
        <p:spPr bwMode="auto">
          <a:xfrm>
            <a:off x="8999538" y="1597025"/>
            <a:ext cx="620712" cy="396875"/>
          </a:xfrm>
          <a:prstGeom prst="rect">
            <a:avLst/>
          </a:prstGeom>
          <a:noFill/>
        </p:spPr>
      </p:pic>
      <p:pic>
        <p:nvPicPr>
          <p:cNvPr id="9288" name="Picture 72" descr="blue infantry"/>
          <p:cNvPicPr>
            <a:picLocks noChangeAspect="1" noChangeArrowheads="1"/>
          </p:cNvPicPr>
          <p:nvPr/>
        </p:nvPicPr>
        <p:blipFill>
          <a:blip r:embed="rId9"/>
          <a:srcRect/>
          <a:stretch>
            <a:fillRect/>
          </a:stretch>
        </p:blipFill>
        <p:spPr bwMode="auto">
          <a:xfrm>
            <a:off x="7472363" y="681038"/>
            <a:ext cx="620712" cy="396875"/>
          </a:xfrm>
          <a:prstGeom prst="rect">
            <a:avLst/>
          </a:prstGeom>
          <a:noFill/>
        </p:spPr>
      </p:pic>
      <p:pic>
        <p:nvPicPr>
          <p:cNvPr id="9289" name="Picture 73" descr="blue infantry"/>
          <p:cNvPicPr>
            <a:picLocks noChangeAspect="1" noChangeArrowheads="1"/>
          </p:cNvPicPr>
          <p:nvPr/>
        </p:nvPicPr>
        <p:blipFill>
          <a:blip r:embed="rId9"/>
          <a:srcRect/>
          <a:stretch>
            <a:fillRect/>
          </a:stretch>
        </p:blipFill>
        <p:spPr bwMode="auto">
          <a:xfrm>
            <a:off x="8235950" y="1597025"/>
            <a:ext cx="620713" cy="396875"/>
          </a:xfrm>
          <a:prstGeom prst="rect">
            <a:avLst/>
          </a:prstGeom>
          <a:noFill/>
        </p:spPr>
      </p:pic>
      <p:pic>
        <p:nvPicPr>
          <p:cNvPr id="9290" name="Picture 74" descr="blue infantry"/>
          <p:cNvPicPr>
            <a:picLocks noChangeAspect="1" noChangeArrowheads="1"/>
          </p:cNvPicPr>
          <p:nvPr/>
        </p:nvPicPr>
        <p:blipFill>
          <a:blip r:embed="rId9"/>
          <a:srcRect/>
          <a:stretch>
            <a:fillRect/>
          </a:stretch>
        </p:blipFill>
        <p:spPr bwMode="auto">
          <a:xfrm>
            <a:off x="7472363" y="1597025"/>
            <a:ext cx="620712" cy="396875"/>
          </a:xfrm>
          <a:prstGeom prst="rect">
            <a:avLst/>
          </a:prstGeom>
          <a:noFill/>
        </p:spPr>
      </p:pic>
      <p:pic>
        <p:nvPicPr>
          <p:cNvPr id="9291" name="Picture 75" descr="blue infantry"/>
          <p:cNvPicPr>
            <a:picLocks noChangeAspect="1" noChangeArrowheads="1"/>
          </p:cNvPicPr>
          <p:nvPr/>
        </p:nvPicPr>
        <p:blipFill>
          <a:blip r:embed="rId9"/>
          <a:srcRect/>
          <a:stretch>
            <a:fillRect/>
          </a:stretch>
        </p:blipFill>
        <p:spPr bwMode="auto">
          <a:xfrm>
            <a:off x="8235950" y="1139825"/>
            <a:ext cx="620713" cy="396875"/>
          </a:xfrm>
          <a:prstGeom prst="rect">
            <a:avLst/>
          </a:prstGeom>
          <a:noFill/>
        </p:spPr>
      </p:pic>
      <p:pic>
        <p:nvPicPr>
          <p:cNvPr id="9292" name="Picture 76" descr="blue infantry"/>
          <p:cNvPicPr>
            <a:picLocks noChangeAspect="1" noChangeArrowheads="1"/>
          </p:cNvPicPr>
          <p:nvPr/>
        </p:nvPicPr>
        <p:blipFill>
          <a:blip r:embed="rId9"/>
          <a:srcRect/>
          <a:stretch>
            <a:fillRect/>
          </a:stretch>
        </p:blipFill>
        <p:spPr bwMode="auto">
          <a:xfrm>
            <a:off x="7472363" y="1139825"/>
            <a:ext cx="620712" cy="396875"/>
          </a:xfrm>
          <a:prstGeom prst="rect">
            <a:avLst/>
          </a:prstGeom>
          <a:noFill/>
        </p:spPr>
      </p:pic>
      <p:pic>
        <p:nvPicPr>
          <p:cNvPr id="9293" name="Picture 77" descr="blue infantry"/>
          <p:cNvPicPr>
            <a:picLocks noChangeAspect="1" noChangeArrowheads="1"/>
          </p:cNvPicPr>
          <p:nvPr/>
        </p:nvPicPr>
        <p:blipFill>
          <a:blip r:embed="rId9"/>
          <a:srcRect/>
          <a:stretch>
            <a:fillRect/>
          </a:stretch>
        </p:blipFill>
        <p:spPr bwMode="auto">
          <a:xfrm>
            <a:off x="8999538" y="1139825"/>
            <a:ext cx="620712" cy="396875"/>
          </a:xfrm>
          <a:prstGeom prst="rect">
            <a:avLst/>
          </a:prstGeom>
          <a:noFill/>
        </p:spPr>
      </p:pic>
      <p:pic>
        <p:nvPicPr>
          <p:cNvPr id="9294" name="Picture 78" descr="blue infantry"/>
          <p:cNvPicPr>
            <a:picLocks noChangeAspect="1" noChangeArrowheads="1"/>
          </p:cNvPicPr>
          <p:nvPr/>
        </p:nvPicPr>
        <p:blipFill>
          <a:blip r:embed="rId9"/>
          <a:srcRect/>
          <a:stretch>
            <a:fillRect/>
          </a:stretch>
        </p:blipFill>
        <p:spPr bwMode="auto">
          <a:xfrm>
            <a:off x="8235950" y="681038"/>
            <a:ext cx="620713" cy="396875"/>
          </a:xfrm>
          <a:prstGeom prst="rect">
            <a:avLst/>
          </a:prstGeom>
          <a:noFill/>
        </p:spPr>
      </p:pic>
      <p:pic>
        <p:nvPicPr>
          <p:cNvPr id="9295" name="Picture 79" descr="blue infantry"/>
          <p:cNvPicPr>
            <a:picLocks noChangeAspect="1" noChangeArrowheads="1"/>
          </p:cNvPicPr>
          <p:nvPr/>
        </p:nvPicPr>
        <p:blipFill>
          <a:blip r:embed="rId9"/>
          <a:srcRect/>
          <a:stretch>
            <a:fillRect/>
          </a:stretch>
        </p:blipFill>
        <p:spPr bwMode="auto">
          <a:xfrm>
            <a:off x="8999538" y="681038"/>
            <a:ext cx="620712" cy="396875"/>
          </a:xfrm>
          <a:prstGeom prst="rect">
            <a:avLst/>
          </a:prstGeom>
          <a:noFill/>
        </p:spPr>
      </p:pic>
      <p:sp>
        <p:nvSpPr>
          <p:cNvPr id="9222" name="Rectangle 6"/>
          <p:cNvSpPr>
            <a:spLocks noChangeArrowheads="1"/>
          </p:cNvSpPr>
          <p:nvPr/>
        </p:nvSpPr>
        <p:spPr bwMode="auto">
          <a:xfrm>
            <a:off x="0" y="0"/>
            <a:ext cx="9144000" cy="681038"/>
          </a:xfrm>
          <a:prstGeom prst="rect">
            <a:avLst/>
          </a:prstGeom>
          <a:solidFill>
            <a:srgbClr val="33CC33"/>
          </a:solidFill>
          <a:ln w="9525">
            <a:noFill/>
            <a:miter lim="800000"/>
            <a:headEnd/>
            <a:tailEnd/>
          </a:ln>
          <a:effectLst/>
        </p:spPr>
        <p:txBody>
          <a:bodyPr wrap="none" anchor="ctr"/>
          <a:lstStyle/>
          <a:p>
            <a:endParaRPr lang="en-US"/>
          </a:p>
        </p:txBody>
      </p:sp>
      <p:sp>
        <p:nvSpPr>
          <p:cNvPr id="9223" name="Text Box 7"/>
          <p:cNvSpPr txBox="1">
            <a:spLocks noChangeArrowheads="1"/>
          </p:cNvSpPr>
          <p:nvPr/>
        </p:nvSpPr>
        <p:spPr bwMode="auto">
          <a:xfrm>
            <a:off x="0" y="-28575"/>
            <a:ext cx="9144000" cy="765175"/>
          </a:xfrm>
          <a:prstGeom prst="rect">
            <a:avLst/>
          </a:prstGeom>
          <a:noFill/>
          <a:ln w="9525">
            <a:noFill/>
            <a:miter lim="800000"/>
            <a:headEnd/>
            <a:tailEnd/>
          </a:ln>
          <a:effectLst/>
        </p:spPr>
        <p:txBody>
          <a:bodyPr>
            <a:spAutoFit/>
          </a:bodyPr>
          <a:lstStyle/>
          <a:p>
            <a:pPr algn="just">
              <a:spcBef>
                <a:spcPct val="50000"/>
              </a:spcBef>
            </a:pPr>
            <a:r>
              <a:rPr lang="en-US" sz="1100">
                <a:latin typeface="Franklin Gothic Demi" pitchFamily="34" charset="0"/>
              </a:rPr>
              <a:t>Wolfe deploys his force in two lines with a small flank guard and reserve. Wolfe plans to repel the French attack by having his infantry load a double ball shot into their muskets and only fire when the French are at close-range, then capture Quebec City with an assault. Montcalm deploys his force in two lines, native Canadian skirmishing parties and militia on his flanks, and no reserve. Montcalm plans to attack immediately and eliminate the British threat before it can strengthen with follow-on forces.</a:t>
            </a:r>
          </a:p>
        </p:txBody>
      </p:sp>
      <p:sp>
        <p:nvSpPr>
          <p:cNvPr id="9257" name="Text Box 41"/>
          <p:cNvSpPr txBox="1">
            <a:spLocks noChangeArrowheads="1"/>
          </p:cNvSpPr>
          <p:nvPr/>
        </p:nvSpPr>
        <p:spPr bwMode="auto">
          <a:xfrm>
            <a:off x="0" y="0"/>
            <a:ext cx="9144000" cy="517525"/>
          </a:xfrm>
          <a:prstGeom prst="rect">
            <a:avLst/>
          </a:prstGeom>
          <a:noFill/>
          <a:ln w="9525">
            <a:noFill/>
            <a:miter lim="800000"/>
            <a:headEnd/>
            <a:tailEnd/>
          </a:ln>
          <a:effectLst/>
        </p:spPr>
        <p:txBody>
          <a:bodyPr>
            <a:spAutoFit/>
          </a:bodyPr>
          <a:lstStyle/>
          <a:p>
            <a:pPr algn="just">
              <a:spcBef>
                <a:spcPct val="50000"/>
              </a:spcBef>
            </a:pPr>
            <a:r>
              <a:rPr lang="en-US" sz="1400">
                <a:latin typeface="Franklin Gothic Demi" pitchFamily="34" charset="0"/>
              </a:rPr>
              <a:t>Montcalm’s Canadian skirmishers harass Wolfe’s flanks along the forest and cliff lines, forcing the British to lay in prone position for cover. Montcalm prepares to launch a decisive frontal attack and reins in these skirmishers.</a:t>
            </a:r>
          </a:p>
        </p:txBody>
      </p:sp>
      <p:sp>
        <p:nvSpPr>
          <p:cNvPr id="9260" name="Text Box 44"/>
          <p:cNvSpPr txBox="1">
            <a:spLocks noChangeArrowheads="1"/>
          </p:cNvSpPr>
          <p:nvPr/>
        </p:nvSpPr>
        <p:spPr bwMode="auto">
          <a:xfrm>
            <a:off x="0" y="-28575"/>
            <a:ext cx="9144000" cy="765175"/>
          </a:xfrm>
          <a:prstGeom prst="rect">
            <a:avLst/>
          </a:prstGeom>
          <a:noFill/>
          <a:ln w="9525">
            <a:noFill/>
            <a:miter lim="800000"/>
            <a:headEnd/>
            <a:tailEnd/>
          </a:ln>
          <a:effectLst/>
        </p:spPr>
        <p:txBody>
          <a:bodyPr>
            <a:spAutoFit/>
          </a:bodyPr>
          <a:lstStyle/>
          <a:p>
            <a:pPr algn="just">
              <a:spcBef>
                <a:spcPct val="50000"/>
              </a:spcBef>
            </a:pPr>
            <a:r>
              <a:rPr lang="en-US" sz="1100">
                <a:latin typeface="Franklin Gothic Demi" pitchFamily="34" charset="0"/>
              </a:rPr>
              <a:t>The French advance steadily, halting 130 yards from the British to fire a volley before continuing a progressively untidy advance. Wolfe’s orders that no shot be fired until the French are within 40 yards are being strictly followed. When the French do wade into this range, the British fire a rapid volley of double ball shot, which, to the French sounds like a single cannon shot. This devastating volley utterly stuns and defeats the French attack.</a:t>
            </a:r>
          </a:p>
        </p:txBody>
      </p:sp>
      <p:sp>
        <p:nvSpPr>
          <p:cNvPr id="9275" name="Text Box 59"/>
          <p:cNvSpPr txBox="1">
            <a:spLocks noChangeArrowheads="1"/>
          </p:cNvSpPr>
          <p:nvPr/>
        </p:nvSpPr>
        <p:spPr bwMode="auto">
          <a:xfrm>
            <a:off x="0" y="0"/>
            <a:ext cx="9144000" cy="596900"/>
          </a:xfrm>
          <a:prstGeom prst="rect">
            <a:avLst/>
          </a:prstGeom>
          <a:noFill/>
          <a:ln w="9525">
            <a:noFill/>
            <a:miter lim="800000"/>
            <a:headEnd/>
            <a:tailEnd/>
          </a:ln>
          <a:effectLst/>
        </p:spPr>
        <p:txBody>
          <a:bodyPr>
            <a:spAutoFit/>
          </a:bodyPr>
          <a:lstStyle/>
          <a:p>
            <a:pPr algn="just">
              <a:spcBef>
                <a:spcPct val="50000"/>
              </a:spcBef>
            </a:pPr>
            <a:r>
              <a:rPr lang="en-US" sz="1100">
                <a:latin typeface="Franklin Gothic Demi" pitchFamily="34" charset="0"/>
              </a:rPr>
              <a:t>Wolfe and Montcalm are both mortally wounded as the British pursue the French from the battlefield. Effective rearguard actions by native Canadian skirmishers and French regulars prevent the defeat from becoming a disaster. Wolfe’s subordinates also do not care to risk any sort of reverse after already winning the battle so rather than aggressively pursuing the French, they settle in to besiege Quebec City.</a:t>
            </a:r>
          </a:p>
        </p:txBody>
      </p:sp>
      <p:sp>
        <p:nvSpPr>
          <p:cNvPr id="9285" name="Text Box 69"/>
          <p:cNvSpPr txBox="1">
            <a:spLocks noChangeArrowheads="1"/>
          </p:cNvSpPr>
          <p:nvPr/>
        </p:nvSpPr>
        <p:spPr bwMode="auto">
          <a:xfrm>
            <a:off x="0" y="-28575"/>
            <a:ext cx="9144000" cy="765175"/>
          </a:xfrm>
          <a:prstGeom prst="rect">
            <a:avLst/>
          </a:prstGeom>
          <a:noFill/>
          <a:ln w="9525">
            <a:noFill/>
            <a:miter lim="800000"/>
            <a:headEnd/>
            <a:tailEnd/>
          </a:ln>
          <a:effectLst/>
        </p:spPr>
        <p:txBody>
          <a:bodyPr>
            <a:spAutoFit/>
          </a:bodyPr>
          <a:lstStyle/>
          <a:p>
            <a:pPr algn="just">
              <a:spcBef>
                <a:spcPct val="50000"/>
              </a:spcBef>
            </a:pPr>
            <a:r>
              <a:rPr lang="en-US" sz="1100">
                <a:latin typeface="Franklin Gothic Demi" pitchFamily="34" charset="0"/>
              </a:rPr>
              <a:t>Both sides are leaderless at this point although Townshend and Vaudreuil assume loose command of the British and French respectively. Vaudreuil orders the Quebec garrison to hold out until the city is taken by assault or food runs short. Food runs short much more quickly than imagined; as Townshend begins to get the heavy artillery and ships of the line in position, the French surrender Quebec. This occurs just before the French relief force comes within sight of the city.</a:t>
            </a:r>
          </a:p>
        </p:txBody>
      </p:sp>
      <p:pic>
        <p:nvPicPr>
          <p:cNvPr id="9296" name="Picture 80" descr="compass"/>
          <p:cNvPicPr>
            <a:picLocks noChangeAspect="1" noChangeArrowheads="1"/>
          </p:cNvPicPr>
          <p:nvPr/>
        </p:nvPicPr>
        <p:blipFill>
          <a:blip r:embed="rId16"/>
          <a:srcRect/>
          <a:stretch>
            <a:fillRect/>
          </a:stretch>
        </p:blipFill>
        <p:spPr bwMode="auto">
          <a:xfrm>
            <a:off x="8791575" y="985838"/>
            <a:ext cx="352425" cy="515937"/>
          </a:xfrm>
          <a:prstGeom prst="rect">
            <a:avLst/>
          </a:prstGeom>
          <a:noFill/>
        </p:spPr>
      </p:pic>
      <p:sp>
        <p:nvSpPr>
          <p:cNvPr id="9304" name="Text Box 88"/>
          <p:cNvSpPr txBox="1">
            <a:spLocks noChangeArrowheads="1"/>
          </p:cNvSpPr>
          <p:nvPr/>
        </p:nvSpPr>
        <p:spPr bwMode="auto">
          <a:xfrm>
            <a:off x="0" y="4975225"/>
            <a:ext cx="2435225" cy="1882775"/>
          </a:xfrm>
          <a:prstGeom prst="rect">
            <a:avLst/>
          </a:prstGeom>
          <a:solidFill>
            <a:schemeClr val="bg1"/>
          </a:solidFill>
          <a:ln w="38100">
            <a:solidFill>
              <a:srgbClr val="FF0000"/>
            </a:solidFill>
            <a:miter lim="800000"/>
            <a:headEnd/>
            <a:tailEnd/>
          </a:ln>
          <a:effectLst/>
        </p:spPr>
        <p:txBody>
          <a:bodyPr>
            <a:spAutoFit/>
          </a:bodyPr>
          <a:lstStyle/>
          <a:p>
            <a:pPr algn="ctr">
              <a:lnSpc>
                <a:spcPct val="75000"/>
              </a:lnSpc>
              <a:spcBef>
                <a:spcPct val="50000"/>
              </a:spcBef>
            </a:pPr>
            <a:r>
              <a:rPr lang="en-US" sz="2000" b="1"/>
              <a:t>British</a:t>
            </a:r>
          </a:p>
          <a:p>
            <a:pPr algn="ctr">
              <a:lnSpc>
                <a:spcPct val="75000"/>
              </a:lnSpc>
              <a:spcBef>
                <a:spcPct val="50000"/>
              </a:spcBef>
            </a:pPr>
            <a:r>
              <a:rPr lang="en-US" sz="2000"/>
              <a:t>(James Wolfe)</a:t>
            </a:r>
          </a:p>
          <a:p>
            <a:pPr>
              <a:lnSpc>
                <a:spcPct val="75000"/>
              </a:lnSpc>
              <a:spcBef>
                <a:spcPct val="50000"/>
              </a:spcBef>
            </a:pPr>
            <a:r>
              <a:rPr lang="en-US" sz="2000"/>
              <a:t>9,000 infantry</a:t>
            </a:r>
          </a:p>
          <a:p>
            <a:pPr algn="ctr">
              <a:lnSpc>
                <a:spcPct val="75000"/>
              </a:lnSpc>
              <a:spcBef>
                <a:spcPct val="50000"/>
              </a:spcBef>
            </a:pPr>
            <a:r>
              <a:rPr lang="en-US" sz="2000"/>
              <a:t>(Charles Saunders)</a:t>
            </a:r>
          </a:p>
          <a:p>
            <a:pPr>
              <a:lnSpc>
                <a:spcPct val="75000"/>
              </a:lnSpc>
              <a:spcBef>
                <a:spcPct val="50000"/>
              </a:spcBef>
            </a:pPr>
            <a:r>
              <a:rPr lang="en-US" sz="2000"/>
              <a:t>22 ships of the line</a:t>
            </a:r>
          </a:p>
        </p:txBody>
      </p:sp>
      <p:sp>
        <p:nvSpPr>
          <p:cNvPr id="9306" name="Text Box 90"/>
          <p:cNvSpPr txBox="1">
            <a:spLocks noChangeArrowheads="1"/>
          </p:cNvSpPr>
          <p:nvPr/>
        </p:nvSpPr>
        <p:spPr bwMode="auto">
          <a:xfrm>
            <a:off x="0" y="5737225"/>
            <a:ext cx="2892425" cy="1120775"/>
          </a:xfrm>
          <a:prstGeom prst="rect">
            <a:avLst/>
          </a:prstGeom>
          <a:solidFill>
            <a:schemeClr val="bg1"/>
          </a:solidFill>
          <a:ln w="38100">
            <a:solidFill>
              <a:srgbClr val="0000FF"/>
            </a:solidFill>
            <a:miter lim="800000"/>
            <a:headEnd/>
            <a:tailEnd/>
          </a:ln>
          <a:effectLst/>
        </p:spPr>
        <p:txBody>
          <a:bodyPr>
            <a:spAutoFit/>
          </a:bodyPr>
          <a:lstStyle/>
          <a:p>
            <a:pPr algn="ctr">
              <a:lnSpc>
                <a:spcPct val="75000"/>
              </a:lnSpc>
              <a:spcBef>
                <a:spcPct val="50000"/>
              </a:spcBef>
            </a:pPr>
            <a:r>
              <a:rPr lang="en-US" sz="2000" b="1"/>
              <a:t>French</a:t>
            </a:r>
          </a:p>
          <a:p>
            <a:pPr algn="ctr">
              <a:lnSpc>
                <a:spcPct val="75000"/>
              </a:lnSpc>
              <a:spcBef>
                <a:spcPct val="50000"/>
              </a:spcBef>
            </a:pPr>
            <a:r>
              <a:rPr lang="en-US" sz="2000"/>
              <a:t>(Marquis de Montcalm)</a:t>
            </a:r>
          </a:p>
          <a:p>
            <a:pPr>
              <a:lnSpc>
                <a:spcPct val="75000"/>
              </a:lnSpc>
              <a:spcBef>
                <a:spcPct val="50000"/>
              </a:spcBef>
            </a:pPr>
            <a:r>
              <a:rPr lang="en-US" sz="2000"/>
              <a:t>13,000 infantry</a:t>
            </a:r>
          </a:p>
        </p:txBody>
      </p:sp>
      <p:sp>
        <p:nvSpPr>
          <p:cNvPr id="9307" name="Text Box 91"/>
          <p:cNvSpPr txBox="1">
            <a:spLocks noChangeArrowheads="1"/>
          </p:cNvSpPr>
          <p:nvPr/>
        </p:nvSpPr>
        <p:spPr bwMode="auto">
          <a:xfrm>
            <a:off x="8388350" y="6362700"/>
            <a:ext cx="755650" cy="495300"/>
          </a:xfrm>
          <a:prstGeom prst="rect">
            <a:avLst/>
          </a:prstGeom>
          <a:solidFill>
            <a:schemeClr val="bg1"/>
          </a:solidFill>
          <a:ln w="38100">
            <a:solidFill>
              <a:srgbClr val="FF0000"/>
            </a:solidFill>
            <a:miter lim="800000"/>
            <a:headEnd/>
            <a:tailEnd/>
          </a:ln>
          <a:effectLst/>
        </p:spPr>
        <p:txBody>
          <a:bodyPr>
            <a:spAutoFit/>
          </a:bodyPr>
          <a:lstStyle/>
          <a:p>
            <a:pPr algn="ctr">
              <a:lnSpc>
                <a:spcPct val="75000"/>
              </a:lnSpc>
              <a:spcBef>
                <a:spcPct val="50000"/>
              </a:spcBef>
            </a:pPr>
            <a:r>
              <a:rPr lang="en-US" sz="1200" b="1"/>
              <a:t>British</a:t>
            </a:r>
          </a:p>
          <a:p>
            <a:pPr algn="ctr">
              <a:lnSpc>
                <a:spcPct val="75000"/>
              </a:lnSpc>
              <a:spcBef>
                <a:spcPct val="50000"/>
              </a:spcBef>
            </a:pPr>
            <a:r>
              <a:rPr lang="en-US" sz="1200"/>
              <a:t>(Wolfe)</a:t>
            </a:r>
          </a:p>
        </p:txBody>
      </p:sp>
      <p:sp>
        <p:nvSpPr>
          <p:cNvPr id="9308" name="Text Box 92"/>
          <p:cNvSpPr txBox="1">
            <a:spLocks noChangeArrowheads="1"/>
          </p:cNvSpPr>
          <p:nvPr/>
        </p:nvSpPr>
        <p:spPr bwMode="auto">
          <a:xfrm>
            <a:off x="8228013" y="701675"/>
            <a:ext cx="915987" cy="282575"/>
          </a:xfrm>
          <a:prstGeom prst="rect">
            <a:avLst/>
          </a:prstGeom>
          <a:solidFill>
            <a:schemeClr val="bg1"/>
          </a:solidFill>
          <a:ln w="38100">
            <a:solidFill>
              <a:schemeClr val="tx1"/>
            </a:solidFill>
            <a:miter lim="800000"/>
            <a:headEnd/>
            <a:tailEnd/>
          </a:ln>
          <a:effectLst/>
        </p:spPr>
        <p:txBody>
          <a:bodyPr>
            <a:spAutoFit/>
          </a:bodyPr>
          <a:lstStyle/>
          <a:p>
            <a:pPr algn="ctr">
              <a:spcBef>
                <a:spcPct val="50000"/>
              </a:spcBef>
            </a:pPr>
            <a:r>
              <a:rPr lang="en-US" sz="1000"/>
              <a:t>Landmarks</a:t>
            </a:r>
          </a:p>
        </p:txBody>
      </p:sp>
      <p:sp>
        <p:nvSpPr>
          <p:cNvPr id="9309" name="Text Box 93"/>
          <p:cNvSpPr txBox="1">
            <a:spLocks noChangeArrowheads="1"/>
          </p:cNvSpPr>
          <p:nvPr/>
        </p:nvSpPr>
        <p:spPr bwMode="auto">
          <a:xfrm>
            <a:off x="7548563" y="5413375"/>
            <a:ext cx="915987" cy="266700"/>
          </a:xfrm>
          <a:prstGeom prst="rect">
            <a:avLst/>
          </a:prstGeom>
          <a:solidFill>
            <a:schemeClr val="bg1">
              <a:alpha val="80000"/>
            </a:schemeClr>
          </a:solidFill>
          <a:ln w="38100">
            <a:solidFill>
              <a:schemeClr val="tx1"/>
            </a:solidFill>
            <a:miter lim="800000"/>
            <a:headEnd/>
            <a:tailEnd/>
          </a:ln>
          <a:effectLst/>
        </p:spPr>
        <p:txBody>
          <a:bodyPr>
            <a:spAutoFit/>
          </a:bodyPr>
          <a:lstStyle/>
          <a:p>
            <a:pPr algn="ctr">
              <a:spcBef>
                <a:spcPct val="50000"/>
              </a:spcBef>
            </a:pPr>
            <a:r>
              <a:rPr lang="en-US" sz="900"/>
              <a:t>Quebec City</a:t>
            </a:r>
          </a:p>
        </p:txBody>
      </p:sp>
      <p:sp>
        <p:nvSpPr>
          <p:cNvPr id="9310" name="Text Box 94"/>
          <p:cNvSpPr txBox="1">
            <a:spLocks noChangeArrowheads="1"/>
          </p:cNvSpPr>
          <p:nvPr/>
        </p:nvSpPr>
        <p:spPr bwMode="auto">
          <a:xfrm>
            <a:off x="3960813" y="6176963"/>
            <a:ext cx="1069975" cy="266700"/>
          </a:xfrm>
          <a:prstGeom prst="rect">
            <a:avLst/>
          </a:prstGeom>
          <a:solidFill>
            <a:schemeClr val="bg1">
              <a:alpha val="80000"/>
            </a:schemeClr>
          </a:solidFill>
          <a:ln w="38100">
            <a:solidFill>
              <a:srgbClr val="0033CC"/>
            </a:solidFill>
            <a:miter lim="800000"/>
            <a:headEnd/>
            <a:tailEnd/>
          </a:ln>
          <a:effectLst/>
        </p:spPr>
        <p:txBody>
          <a:bodyPr>
            <a:spAutoFit/>
          </a:bodyPr>
          <a:lstStyle/>
          <a:p>
            <a:pPr algn="ctr">
              <a:spcBef>
                <a:spcPct val="50000"/>
              </a:spcBef>
            </a:pPr>
            <a:r>
              <a:rPr lang="en-US" sz="900"/>
              <a:t>Anse de Foulon</a:t>
            </a:r>
          </a:p>
        </p:txBody>
      </p:sp>
      <p:sp>
        <p:nvSpPr>
          <p:cNvPr id="9311" name="Text Box 95"/>
          <p:cNvSpPr txBox="1">
            <a:spLocks noChangeArrowheads="1"/>
          </p:cNvSpPr>
          <p:nvPr/>
        </p:nvSpPr>
        <p:spPr bwMode="auto">
          <a:xfrm>
            <a:off x="6556375" y="1749425"/>
            <a:ext cx="1146175" cy="266700"/>
          </a:xfrm>
          <a:prstGeom prst="rect">
            <a:avLst/>
          </a:prstGeom>
          <a:solidFill>
            <a:schemeClr val="bg1">
              <a:alpha val="80000"/>
            </a:schemeClr>
          </a:solidFill>
          <a:ln w="38100">
            <a:solidFill>
              <a:srgbClr val="0033CC"/>
            </a:solidFill>
            <a:miter lim="800000"/>
            <a:headEnd/>
            <a:tailEnd/>
          </a:ln>
          <a:effectLst/>
        </p:spPr>
        <p:txBody>
          <a:bodyPr>
            <a:spAutoFit/>
          </a:bodyPr>
          <a:lstStyle/>
          <a:p>
            <a:pPr algn="ctr">
              <a:spcBef>
                <a:spcPct val="50000"/>
              </a:spcBef>
            </a:pPr>
            <a:r>
              <a:rPr lang="en-US" sz="900"/>
              <a:t>St. Charles River</a:t>
            </a:r>
          </a:p>
        </p:txBody>
      </p:sp>
      <p:sp>
        <p:nvSpPr>
          <p:cNvPr id="9312" name="Text Box 96"/>
          <p:cNvSpPr txBox="1">
            <a:spLocks noChangeArrowheads="1"/>
          </p:cNvSpPr>
          <p:nvPr/>
        </p:nvSpPr>
        <p:spPr bwMode="auto">
          <a:xfrm>
            <a:off x="3808413" y="4116388"/>
            <a:ext cx="1220787" cy="266700"/>
          </a:xfrm>
          <a:prstGeom prst="rect">
            <a:avLst/>
          </a:prstGeom>
          <a:solidFill>
            <a:schemeClr val="bg1">
              <a:alpha val="80000"/>
            </a:schemeClr>
          </a:solidFill>
          <a:ln w="38100">
            <a:solidFill>
              <a:srgbClr val="33CC33"/>
            </a:solidFill>
            <a:miter lim="800000"/>
            <a:headEnd/>
            <a:tailEnd/>
          </a:ln>
          <a:effectLst/>
        </p:spPr>
        <p:txBody>
          <a:bodyPr>
            <a:spAutoFit/>
          </a:bodyPr>
          <a:lstStyle/>
          <a:p>
            <a:pPr algn="ctr">
              <a:spcBef>
                <a:spcPct val="50000"/>
              </a:spcBef>
            </a:pPr>
            <a:r>
              <a:rPr lang="en-US" sz="900"/>
              <a:t>Plains of Abraham</a:t>
            </a:r>
          </a:p>
        </p:txBody>
      </p:sp>
      <p:sp>
        <p:nvSpPr>
          <p:cNvPr id="9313" name="Text Box 97"/>
          <p:cNvSpPr txBox="1">
            <a:spLocks noChangeArrowheads="1"/>
          </p:cNvSpPr>
          <p:nvPr/>
        </p:nvSpPr>
        <p:spPr bwMode="auto">
          <a:xfrm>
            <a:off x="7091363" y="6591300"/>
            <a:ext cx="1222375" cy="266700"/>
          </a:xfrm>
          <a:prstGeom prst="rect">
            <a:avLst/>
          </a:prstGeom>
          <a:solidFill>
            <a:schemeClr val="bg1">
              <a:alpha val="80000"/>
            </a:schemeClr>
          </a:solidFill>
          <a:ln w="38100">
            <a:solidFill>
              <a:srgbClr val="0033CC"/>
            </a:solidFill>
            <a:miter lim="800000"/>
            <a:headEnd/>
            <a:tailEnd/>
          </a:ln>
          <a:effectLst/>
        </p:spPr>
        <p:txBody>
          <a:bodyPr>
            <a:spAutoFit/>
          </a:bodyPr>
          <a:lstStyle/>
          <a:p>
            <a:pPr algn="ctr">
              <a:spcBef>
                <a:spcPct val="50000"/>
              </a:spcBef>
            </a:pPr>
            <a:r>
              <a:rPr lang="en-US" sz="900"/>
              <a:t>St. Lawrence River</a:t>
            </a:r>
          </a:p>
        </p:txBody>
      </p:sp>
      <p:sp>
        <p:nvSpPr>
          <p:cNvPr id="9314" name="Text Box 98"/>
          <p:cNvSpPr txBox="1">
            <a:spLocks noChangeArrowheads="1"/>
          </p:cNvSpPr>
          <p:nvPr/>
        </p:nvSpPr>
        <p:spPr bwMode="auto">
          <a:xfrm>
            <a:off x="1060450" y="2741613"/>
            <a:ext cx="992188" cy="266700"/>
          </a:xfrm>
          <a:prstGeom prst="rect">
            <a:avLst/>
          </a:prstGeom>
          <a:solidFill>
            <a:schemeClr val="bg1">
              <a:alpha val="80000"/>
            </a:schemeClr>
          </a:solidFill>
          <a:ln w="38100">
            <a:solidFill>
              <a:srgbClr val="008000"/>
            </a:solidFill>
            <a:miter lim="800000"/>
            <a:headEnd/>
            <a:tailEnd/>
          </a:ln>
          <a:effectLst/>
        </p:spPr>
        <p:txBody>
          <a:bodyPr>
            <a:spAutoFit/>
          </a:bodyPr>
          <a:lstStyle/>
          <a:p>
            <a:pPr algn="ctr">
              <a:spcBef>
                <a:spcPct val="50000"/>
              </a:spcBef>
            </a:pPr>
            <a:r>
              <a:rPr lang="en-US" sz="900"/>
              <a:t>Sillery Woods</a:t>
            </a:r>
          </a:p>
        </p:txBody>
      </p:sp>
      <p:sp>
        <p:nvSpPr>
          <p:cNvPr id="9321" name="Text Box 105"/>
          <p:cNvSpPr txBox="1">
            <a:spLocks noChangeArrowheads="1"/>
          </p:cNvSpPr>
          <p:nvPr/>
        </p:nvSpPr>
        <p:spPr bwMode="auto">
          <a:xfrm>
            <a:off x="0" y="1201738"/>
            <a:ext cx="1060450" cy="282575"/>
          </a:xfrm>
          <a:prstGeom prst="rect">
            <a:avLst/>
          </a:prstGeom>
          <a:solidFill>
            <a:schemeClr val="bg1"/>
          </a:solidFill>
          <a:ln w="38100">
            <a:solidFill>
              <a:schemeClr val="tx1"/>
            </a:solidFill>
            <a:miter lim="800000"/>
            <a:headEnd/>
            <a:tailEnd/>
          </a:ln>
          <a:effectLst/>
        </p:spPr>
        <p:txBody>
          <a:bodyPr>
            <a:spAutoFit/>
          </a:bodyPr>
          <a:lstStyle/>
          <a:p>
            <a:pPr algn="ctr">
              <a:spcBef>
                <a:spcPct val="50000"/>
              </a:spcBef>
            </a:pPr>
            <a:r>
              <a:rPr lang="en-US" sz="1000"/>
              <a:t>Symbol guide</a:t>
            </a:r>
          </a:p>
        </p:txBody>
      </p:sp>
      <p:sp>
        <p:nvSpPr>
          <p:cNvPr id="9305" name="Text Box 89"/>
          <p:cNvSpPr txBox="1">
            <a:spLocks noChangeArrowheads="1"/>
          </p:cNvSpPr>
          <p:nvPr/>
        </p:nvSpPr>
        <p:spPr bwMode="auto">
          <a:xfrm>
            <a:off x="17463" y="703263"/>
            <a:ext cx="1042987" cy="495300"/>
          </a:xfrm>
          <a:prstGeom prst="rect">
            <a:avLst/>
          </a:prstGeom>
          <a:solidFill>
            <a:schemeClr val="bg1"/>
          </a:solidFill>
          <a:ln w="38100">
            <a:solidFill>
              <a:srgbClr val="0000FF"/>
            </a:solidFill>
            <a:miter lim="800000"/>
            <a:headEnd/>
            <a:tailEnd/>
          </a:ln>
          <a:effectLst/>
        </p:spPr>
        <p:txBody>
          <a:bodyPr>
            <a:spAutoFit/>
          </a:bodyPr>
          <a:lstStyle/>
          <a:p>
            <a:pPr algn="ctr">
              <a:lnSpc>
                <a:spcPct val="75000"/>
              </a:lnSpc>
              <a:spcBef>
                <a:spcPct val="50000"/>
              </a:spcBef>
            </a:pPr>
            <a:r>
              <a:rPr lang="en-US" sz="1200" b="1"/>
              <a:t>French</a:t>
            </a:r>
          </a:p>
          <a:p>
            <a:pPr algn="ctr">
              <a:lnSpc>
                <a:spcPct val="75000"/>
              </a:lnSpc>
              <a:spcBef>
                <a:spcPct val="50000"/>
              </a:spcBef>
            </a:pPr>
            <a:r>
              <a:rPr lang="en-US" sz="1200"/>
              <a:t>(Montcalm)</a:t>
            </a:r>
          </a:p>
        </p:txBody>
      </p:sp>
      <p:grpSp>
        <p:nvGrpSpPr>
          <p:cNvPr id="9332" name="Group 116"/>
          <p:cNvGrpSpPr>
            <a:grpSpLocks/>
          </p:cNvGrpSpPr>
          <p:nvPr/>
        </p:nvGrpSpPr>
        <p:grpSpPr bwMode="auto">
          <a:xfrm>
            <a:off x="1116013" y="2636838"/>
            <a:ext cx="6769100" cy="1990725"/>
            <a:chOff x="1156" y="1661"/>
            <a:chExt cx="4264" cy="1254"/>
          </a:xfrm>
        </p:grpSpPr>
        <p:sp>
          <p:nvSpPr>
            <p:cNvPr id="9333" name="Text Box 117"/>
            <p:cNvSpPr txBox="1">
              <a:spLocks noChangeArrowheads="1"/>
            </p:cNvSpPr>
            <p:nvPr/>
          </p:nvSpPr>
          <p:spPr bwMode="auto">
            <a:xfrm>
              <a:off x="1156" y="1661"/>
              <a:ext cx="4264" cy="1254"/>
            </a:xfrm>
            <a:prstGeom prst="rect">
              <a:avLst/>
            </a:prstGeom>
            <a:solidFill>
              <a:schemeClr val="bg1">
                <a:alpha val="89999"/>
              </a:schemeClr>
            </a:solidFill>
            <a:ln w="38100">
              <a:solidFill>
                <a:schemeClr val="tx1"/>
              </a:solidFill>
              <a:miter lim="800000"/>
              <a:headEnd/>
              <a:tailEnd/>
            </a:ln>
            <a:effectLst/>
          </p:spPr>
          <p:txBody>
            <a:bodyPr>
              <a:spAutoFit/>
            </a:bodyPr>
            <a:lstStyle/>
            <a:p>
              <a:pPr>
                <a:lnSpc>
                  <a:spcPct val="115000"/>
                </a:lnSpc>
                <a:spcBef>
                  <a:spcPct val="50000"/>
                </a:spcBef>
              </a:pPr>
              <a:r>
                <a:rPr lang="en-US" sz="2000"/>
                <a:t>French				British</a:t>
              </a:r>
            </a:p>
            <a:p>
              <a:pPr>
                <a:lnSpc>
                  <a:spcPct val="115000"/>
                </a:lnSpc>
                <a:spcBef>
                  <a:spcPct val="50000"/>
                </a:spcBef>
              </a:pPr>
              <a:r>
                <a:rPr lang="en-US" sz="2000"/>
                <a:t>Regular infantry			Regular infantry</a:t>
              </a:r>
            </a:p>
            <a:p>
              <a:pPr>
                <a:lnSpc>
                  <a:spcPct val="115000"/>
                </a:lnSpc>
                <a:spcBef>
                  <a:spcPct val="50000"/>
                </a:spcBef>
              </a:pPr>
              <a:r>
                <a:rPr lang="en-US" sz="2000"/>
                <a:t>Skirmishers/militia		Headquarters</a:t>
              </a:r>
            </a:p>
            <a:p>
              <a:pPr>
                <a:lnSpc>
                  <a:spcPct val="115000"/>
                </a:lnSpc>
                <a:spcBef>
                  <a:spcPct val="50000"/>
                </a:spcBef>
              </a:pPr>
              <a:r>
                <a:rPr lang="en-US" sz="2000"/>
                <a:t>Headquarters		</a:t>
              </a:r>
            </a:p>
          </p:txBody>
        </p:sp>
        <p:pic>
          <p:nvPicPr>
            <p:cNvPr id="9334" name="Picture 118" descr="blue hq"/>
            <p:cNvPicPr>
              <a:picLocks noChangeAspect="1" noChangeArrowheads="1"/>
            </p:cNvPicPr>
            <p:nvPr/>
          </p:nvPicPr>
          <p:blipFill>
            <a:blip r:embed="rId13"/>
            <a:srcRect/>
            <a:stretch>
              <a:fillRect/>
            </a:stretch>
          </p:blipFill>
          <p:spPr bwMode="auto">
            <a:xfrm>
              <a:off x="2880" y="2614"/>
              <a:ext cx="141" cy="272"/>
            </a:xfrm>
            <a:prstGeom prst="rect">
              <a:avLst/>
            </a:prstGeom>
            <a:noFill/>
          </p:spPr>
        </p:pic>
        <p:pic>
          <p:nvPicPr>
            <p:cNvPr id="9335" name="Picture 119" descr="blue infantry"/>
            <p:cNvPicPr preferRelativeResize="0">
              <a:picLocks noChangeAspect="1" noChangeArrowheads="1"/>
            </p:cNvPicPr>
            <p:nvPr/>
          </p:nvPicPr>
          <p:blipFill>
            <a:blip r:embed="rId9"/>
            <a:srcRect/>
            <a:stretch>
              <a:fillRect/>
            </a:stretch>
          </p:blipFill>
          <p:spPr bwMode="auto">
            <a:xfrm>
              <a:off x="2744" y="1979"/>
              <a:ext cx="391" cy="250"/>
            </a:xfrm>
            <a:prstGeom prst="rect">
              <a:avLst/>
            </a:prstGeom>
            <a:noFill/>
            <a:ln w="9525">
              <a:noFill/>
              <a:miter lim="800000"/>
              <a:headEnd/>
              <a:tailEnd/>
            </a:ln>
          </p:spPr>
        </p:pic>
        <p:pic>
          <p:nvPicPr>
            <p:cNvPr id="9336" name="Picture 120" descr="red infantry"/>
            <p:cNvPicPr>
              <a:picLocks noChangeAspect="1" noChangeArrowheads="1"/>
            </p:cNvPicPr>
            <p:nvPr/>
          </p:nvPicPr>
          <p:blipFill>
            <a:blip r:embed="rId10"/>
            <a:srcRect/>
            <a:stretch>
              <a:fillRect/>
            </a:stretch>
          </p:blipFill>
          <p:spPr bwMode="auto">
            <a:xfrm>
              <a:off x="4830" y="1979"/>
              <a:ext cx="397" cy="252"/>
            </a:xfrm>
            <a:prstGeom prst="rect">
              <a:avLst/>
            </a:prstGeom>
            <a:noFill/>
            <a:ln w="9525">
              <a:noFill/>
              <a:miter lim="800000"/>
              <a:headEnd/>
              <a:tailEnd/>
            </a:ln>
          </p:spPr>
        </p:pic>
        <p:grpSp>
          <p:nvGrpSpPr>
            <p:cNvPr id="9337" name="Group 121"/>
            <p:cNvGrpSpPr>
              <a:grpSpLocks/>
            </p:cNvGrpSpPr>
            <p:nvPr/>
          </p:nvGrpSpPr>
          <p:grpSpPr bwMode="auto">
            <a:xfrm>
              <a:off x="2789" y="2341"/>
              <a:ext cx="322" cy="159"/>
              <a:chOff x="2928" y="1809"/>
              <a:chExt cx="274" cy="143"/>
            </a:xfrm>
          </p:grpSpPr>
          <p:pic>
            <p:nvPicPr>
              <p:cNvPr id="9338" name="Picture 122" descr="blue skirmisher"/>
              <p:cNvPicPr preferRelativeResize="0">
                <a:picLocks noChangeAspect="1" noChangeArrowheads="1"/>
              </p:cNvPicPr>
              <p:nvPr/>
            </p:nvPicPr>
            <p:blipFill>
              <a:blip r:embed="rId11"/>
              <a:srcRect/>
              <a:stretch>
                <a:fillRect/>
              </a:stretch>
            </p:blipFill>
            <p:spPr bwMode="auto">
              <a:xfrm>
                <a:off x="2928" y="1823"/>
                <a:ext cx="82" cy="129"/>
              </a:xfrm>
              <a:prstGeom prst="rect">
                <a:avLst/>
              </a:prstGeom>
              <a:noFill/>
              <a:ln w="9525">
                <a:noFill/>
                <a:miter lim="800000"/>
                <a:headEnd/>
                <a:tailEnd/>
              </a:ln>
            </p:spPr>
          </p:pic>
          <p:pic>
            <p:nvPicPr>
              <p:cNvPr id="9339" name="Picture 123" descr="blue skirmisher"/>
              <p:cNvPicPr preferRelativeResize="0">
                <a:picLocks noChangeAspect="1" noChangeArrowheads="1"/>
              </p:cNvPicPr>
              <p:nvPr/>
            </p:nvPicPr>
            <p:blipFill>
              <a:blip r:embed="rId11"/>
              <a:srcRect/>
              <a:stretch>
                <a:fillRect/>
              </a:stretch>
            </p:blipFill>
            <p:spPr bwMode="auto">
              <a:xfrm>
                <a:off x="3120" y="1823"/>
                <a:ext cx="82" cy="129"/>
              </a:xfrm>
              <a:prstGeom prst="rect">
                <a:avLst/>
              </a:prstGeom>
              <a:noFill/>
              <a:ln w="9525">
                <a:noFill/>
                <a:miter lim="800000"/>
                <a:headEnd/>
                <a:tailEnd/>
              </a:ln>
            </p:spPr>
          </p:pic>
          <p:pic>
            <p:nvPicPr>
              <p:cNvPr id="9340" name="Picture 124" descr="blue skirmisher"/>
              <p:cNvPicPr preferRelativeResize="0">
                <a:picLocks noChangeAspect="1" noChangeArrowheads="1"/>
              </p:cNvPicPr>
              <p:nvPr/>
            </p:nvPicPr>
            <p:blipFill>
              <a:blip r:embed="rId11"/>
              <a:srcRect/>
              <a:stretch>
                <a:fillRect/>
              </a:stretch>
            </p:blipFill>
            <p:spPr bwMode="auto">
              <a:xfrm>
                <a:off x="3024" y="1809"/>
                <a:ext cx="82" cy="129"/>
              </a:xfrm>
              <a:prstGeom prst="rect">
                <a:avLst/>
              </a:prstGeom>
              <a:noFill/>
              <a:ln w="9525">
                <a:noFill/>
                <a:miter lim="800000"/>
                <a:headEnd/>
                <a:tailEnd/>
              </a:ln>
            </p:spPr>
          </p:pic>
        </p:grpSp>
        <p:pic>
          <p:nvPicPr>
            <p:cNvPr id="9341" name="Picture 125" descr="red hq"/>
            <p:cNvPicPr>
              <a:picLocks noChangeAspect="1" noChangeArrowheads="1"/>
            </p:cNvPicPr>
            <p:nvPr/>
          </p:nvPicPr>
          <p:blipFill>
            <a:blip r:embed="rId14"/>
            <a:srcRect/>
            <a:stretch>
              <a:fillRect/>
            </a:stretch>
          </p:blipFill>
          <p:spPr bwMode="auto">
            <a:xfrm>
              <a:off x="4967" y="2296"/>
              <a:ext cx="141" cy="272"/>
            </a:xfrm>
            <a:prstGeom prst="rect">
              <a:avLst/>
            </a:prstGeom>
            <a:noFill/>
          </p:spPr>
        </p:pic>
      </p:gr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xit" presetSubtype="26" fill="hold" grpId="1" nodeType="clickEffect">
                                  <p:stCondLst>
                                    <p:cond delay="0"/>
                                  </p:stCondLst>
                                  <p:childTnLst>
                                    <p:animEffect transition="out" filter="barn(inHorizontal)">
                                      <p:cBhvr>
                                        <p:cTn id="6" dur="1000"/>
                                        <p:tgtEl>
                                          <p:spTgt spid="9223"/>
                                        </p:tgtEl>
                                      </p:cBhvr>
                                    </p:animEffect>
                                    <p:set>
                                      <p:cBhvr>
                                        <p:cTn id="7" dur="1" fill="hold">
                                          <p:stCondLst>
                                            <p:cond delay="999"/>
                                          </p:stCondLst>
                                        </p:cTn>
                                        <p:tgtEl>
                                          <p:spTgt spid="9223"/>
                                        </p:tgtEl>
                                        <p:attrNameLst>
                                          <p:attrName>style.visibility</p:attrName>
                                        </p:attrNameLst>
                                      </p:cBhvr>
                                      <p:to>
                                        <p:strVal val="hidden"/>
                                      </p:to>
                                    </p:set>
                                  </p:childTnLst>
                                </p:cTn>
                              </p:par>
                            </p:childTnLst>
                          </p:cTn>
                        </p:par>
                        <p:par>
                          <p:cTn id="8" fill="hold">
                            <p:stCondLst>
                              <p:cond delay="1000"/>
                            </p:stCondLst>
                            <p:childTnLst>
                              <p:par>
                                <p:cTn id="9" presetID="16" presetClass="entr" presetSubtype="26" fill="hold" grpId="0" nodeType="afterEffect">
                                  <p:stCondLst>
                                    <p:cond delay="0"/>
                                  </p:stCondLst>
                                  <p:childTnLst>
                                    <p:set>
                                      <p:cBhvr>
                                        <p:cTn id="10" dur="1" fill="hold">
                                          <p:stCondLst>
                                            <p:cond delay="0"/>
                                          </p:stCondLst>
                                        </p:cTn>
                                        <p:tgtEl>
                                          <p:spTgt spid="9257"/>
                                        </p:tgtEl>
                                        <p:attrNameLst>
                                          <p:attrName>style.visibility</p:attrName>
                                        </p:attrNameLst>
                                      </p:cBhvr>
                                      <p:to>
                                        <p:strVal val="visible"/>
                                      </p:to>
                                    </p:set>
                                    <p:animEffect transition="in" filter="barn(inHorizontal)">
                                      <p:cBhvr>
                                        <p:cTn id="11" dur="1000"/>
                                        <p:tgtEl>
                                          <p:spTgt spid="9257"/>
                                        </p:tgtEl>
                                      </p:cBhvr>
                                    </p:animEffect>
                                  </p:childTnLst>
                                </p:cTn>
                              </p:par>
                            </p:childTnLst>
                          </p:cTn>
                        </p:par>
                      </p:childTnLst>
                    </p:cTn>
                  </p:par>
                  <p:par>
                    <p:cTn id="12" fill="hold">
                      <p:stCondLst>
                        <p:cond delay="indefinite"/>
                      </p:stCondLst>
                      <p:childTnLst>
                        <p:par>
                          <p:cTn id="13" fill="hold">
                            <p:stCondLst>
                              <p:cond delay="0"/>
                            </p:stCondLst>
                            <p:childTnLst>
                              <p:par>
                                <p:cTn id="14" presetID="26" presetClass="emph" presetSubtype="0" repeatCount="2000" fill="hold" nodeType="clickEffect">
                                  <p:stCondLst>
                                    <p:cond delay="0"/>
                                  </p:stCondLst>
                                  <p:childTnLst>
                                    <p:animEffect transition="out" filter="fade">
                                      <p:cBhvr>
                                        <p:cTn id="15" dur="1000" tmFilter="0, 0; .2, .5; .8, .5; 1, 0"/>
                                        <p:tgtEl>
                                          <p:spTgt spid="9238"/>
                                        </p:tgtEl>
                                      </p:cBhvr>
                                    </p:animEffect>
                                    <p:animScale>
                                      <p:cBhvr>
                                        <p:cTn id="16" dur="500" autoRev="1" fill="hold"/>
                                        <p:tgtEl>
                                          <p:spTgt spid="9238"/>
                                        </p:tgtEl>
                                      </p:cBhvr>
                                      <p:by x="105000" y="105000"/>
                                    </p:animScale>
                                  </p:childTnLst>
                                </p:cTn>
                              </p:par>
                              <p:par>
                                <p:cTn id="17" presetID="26" presetClass="emph" presetSubtype="0" repeatCount="2000" fill="hold" nodeType="withEffect">
                                  <p:stCondLst>
                                    <p:cond delay="400"/>
                                  </p:stCondLst>
                                  <p:childTnLst>
                                    <p:animEffect transition="out" filter="fade">
                                      <p:cBhvr>
                                        <p:cTn id="18" dur="1000" tmFilter="0, 0; .2, .5; .8, .5; 1, 0"/>
                                        <p:tgtEl>
                                          <p:spTgt spid="9240"/>
                                        </p:tgtEl>
                                      </p:cBhvr>
                                    </p:animEffect>
                                    <p:animScale>
                                      <p:cBhvr>
                                        <p:cTn id="19" dur="500" autoRev="1" fill="hold"/>
                                        <p:tgtEl>
                                          <p:spTgt spid="9240"/>
                                        </p:tgtEl>
                                      </p:cBhvr>
                                      <p:by x="105000" y="105000"/>
                                    </p:animScale>
                                  </p:childTnLst>
                                </p:cTn>
                              </p:par>
                              <p:par>
                                <p:cTn id="20" presetID="0" presetClass="path" presetSubtype="0" accel="50000" decel="50000" fill="hold" nodeType="withEffect">
                                  <p:stCondLst>
                                    <p:cond delay="3000"/>
                                  </p:stCondLst>
                                  <p:childTnLst>
                                    <p:animMotion origin="layout" path="M 3.33333E-6 -1.85185E-6 L 0.01389 -0.01829 " pathEditMode="relative" rAng="0" ptsTypes="AA">
                                      <p:cBhvr>
                                        <p:cTn id="21" dur="2000" fill="hold"/>
                                        <p:tgtEl>
                                          <p:spTgt spid="9247"/>
                                        </p:tgtEl>
                                        <p:attrNameLst>
                                          <p:attrName>ppt_x</p:attrName>
                                          <p:attrName>ppt_y</p:attrName>
                                        </p:attrNameLst>
                                      </p:cBhvr>
                                      <p:rCtr x="7" y="-9"/>
                                    </p:animMotion>
                                  </p:childTnLst>
                                </p:cTn>
                              </p:par>
                              <p:par>
                                <p:cTn id="22" presetID="0" presetClass="path" presetSubtype="0" accel="50000" decel="50000" fill="hold" nodeType="withEffect">
                                  <p:stCondLst>
                                    <p:cond delay="3000"/>
                                  </p:stCondLst>
                                  <p:childTnLst>
                                    <p:animMotion origin="layout" path="M -1.94444E-6 -4.44444E-6 L 0.06129 -0.00162 " pathEditMode="relative" rAng="0" ptsTypes="AA">
                                      <p:cBhvr>
                                        <p:cTn id="23" dur="2000" fill="hold"/>
                                        <p:tgtEl>
                                          <p:spTgt spid="9252"/>
                                        </p:tgtEl>
                                        <p:attrNameLst>
                                          <p:attrName>ppt_x</p:attrName>
                                          <p:attrName>ppt_y</p:attrName>
                                        </p:attrNameLst>
                                      </p:cBhvr>
                                      <p:rCtr x="31" y="-1"/>
                                    </p:animMotion>
                                  </p:childTnLst>
                                </p:cTn>
                              </p:par>
                              <p:par>
                                <p:cTn id="24" presetID="8" presetClass="emph" presetSubtype="0" fill="hold" nodeType="withEffect">
                                  <p:stCondLst>
                                    <p:cond delay="3000"/>
                                  </p:stCondLst>
                                  <p:childTnLst>
                                    <p:animRot by="3900000">
                                      <p:cBhvr>
                                        <p:cTn id="25" dur="2000" fill="hold"/>
                                        <p:tgtEl>
                                          <p:spTgt spid="9238"/>
                                        </p:tgtEl>
                                        <p:attrNameLst>
                                          <p:attrName>r</p:attrName>
                                        </p:attrNameLst>
                                      </p:cBhvr>
                                    </p:animRot>
                                  </p:childTnLst>
                                </p:cTn>
                              </p:par>
                              <p:par>
                                <p:cTn id="26" presetID="0" presetClass="path" presetSubtype="0" accel="50000" decel="50000" fill="hold" nodeType="withEffect">
                                  <p:stCondLst>
                                    <p:cond delay="3000"/>
                                  </p:stCondLst>
                                  <p:childTnLst>
                                    <p:animMotion origin="layout" path="M -3.05556E-6 -2.96296E-6 L 0.01563 0.00417 " pathEditMode="relative" rAng="0" ptsTypes="AA">
                                      <p:cBhvr>
                                        <p:cTn id="27" dur="2000" fill="hold"/>
                                        <p:tgtEl>
                                          <p:spTgt spid="9238"/>
                                        </p:tgtEl>
                                        <p:attrNameLst>
                                          <p:attrName>ppt_x</p:attrName>
                                          <p:attrName>ppt_y</p:attrName>
                                        </p:attrNameLst>
                                      </p:cBhvr>
                                      <p:rCtr x="8" y="2"/>
                                    </p:animMotion>
                                  </p:childTnLst>
                                </p:cTn>
                              </p:par>
                            </p:childTnLst>
                          </p:cTn>
                        </p:par>
                        <p:par>
                          <p:cTn id="28" fill="hold">
                            <p:stCondLst>
                              <p:cond delay="5000"/>
                            </p:stCondLst>
                            <p:childTnLst>
                              <p:par>
                                <p:cTn id="29" presetID="10" presetClass="entr" presetSubtype="0" fill="hold" grpId="0" nodeType="afterEffect">
                                  <p:stCondLst>
                                    <p:cond delay="1000"/>
                                  </p:stCondLst>
                                  <p:childTnLst>
                                    <p:set>
                                      <p:cBhvr>
                                        <p:cTn id="30" dur="1" fill="hold">
                                          <p:stCondLst>
                                            <p:cond delay="0"/>
                                          </p:stCondLst>
                                        </p:cTn>
                                        <p:tgtEl>
                                          <p:spTgt spid="9259"/>
                                        </p:tgtEl>
                                        <p:attrNameLst>
                                          <p:attrName>style.visibility</p:attrName>
                                        </p:attrNameLst>
                                      </p:cBhvr>
                                      <p:to>
                                        <p:strVal val="visible"/>
                                      </p:to>
                                    </p:set>
                                    <p:animEffect transition="in" filter="fade">
                                      <p:cBhvr>
                                        <p:cTn id="31" dur="2000"/>
                                        <p:tgtEl>
                                          <p:spTgt spid="9259"/>
                                        </p:tgtEl>
                                      </p:cBhvr>
                                    </p:animEffect>
                                  </p:childTnLst>
                                </p:cTn>
                              </p:par>
                              <p:par>
                                <p:cTn id="32" presetID="10" presetClass="entr" presetSubtype="0" fill="hold" grpId="0" nodeType="withEffect">
                                  <p:stCondLst>
                                    <p:cond delay="1000"/>
                                  </p:stCondLst>
                                  <p:childTnLst>
                                    <p:set>
                                      <p:cBhvr>
                                        <p:cTn id="33" dur="1" fill="hold">
                                          <p:stCondLst>
                                            <p:cond delay="0"/>
                                          </p:stCondLst>
                                        </p:cTn>
                                        <p:tgtEl>
                                          <p:spTgt spid="9258"/>
                                        </p:tgtEl>
                                        <p:attrNameLst>
                                          <p:attrName>style.visibility</p:attrName>
                                        </p:attrNameLst>
                                      </p:cBhvr>
                                      <p:to>
                                        <p:strVal val="visible"/>
                                      </p:to>
                                    </p:set>
                                    <p:animEffect transition="in" filter="fade">
                                      <p:cBhvr>
                                        <p:cTn id="34" dur="2000"/>
                                        <p:tgtEl>
                                          <p:spTgt spid="9258"/>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xit" presetSubtype="0" fill="hold" grpId="1" nodeType="clickEffect">
                                  <p:stCondLst>
                                    <p:cond delay="0"/>
                                  </p:stCondLst>
                                  <p:childTnLst>
                                    <p:animEffect transition="out" filter="fade">
                                      <p:cBhvr>
                                        <p:cTn id="38" dur="2000"/>
                                        <p:tgtEl>
                                          <p:spTgt spid="9258"/>
                                        </p:tgtEl>
                                      </p:cBhvr>
                                    </p:animEffect>
                                    <p:set>
                                      <p:cBhvr>
                                        <p:cTn id="39" dur="1" fill="hold">
                                          <p:stCondLst>
                                            <p:cond delay="1999"/>
                                          </p:stCondLst>
                                        </p:cTn>
                                        <p:tgtEl>
                                          <p:spTgt spid="9258"/>
                                        </p:tgtEl>
                                        <p:attrNameLst>
                                          <p:attrName>style.visibility</p:attrName>
                                        </p:attrNameLst>
                                      </p:cBhvr>
                                      <p:to>
                                        <p:strVal val="hidden"/>
                                      </p:to>
                                    </p:set>
                                  </p:childTnLst>
                                </p:cTn>
                              </p:par>
                              <p:par>
                                <p:cTn id="40" presetID="10" presetClass="exit" presetSubtype="0" fill="hold" grpId="1" nodeType="withEffect">
                                  <p:stCondLst>
                                    <p:cond delay="0"/>
                                  </p:stCondLst>
                                  <p:childTnLst>
                                    <p:animEffect transition="out" filter="fade">
                                      <p:cBhvr>
                                        <p:cTn id="41" dur="2000"/>
                                        <p:tgtEl>
                                          <p:spTgt spid="9259"/>
                                        </p:tgtEl>
                                      </p:cBhvr>
                                    </p:animEffect>
                                    <p:set>
                                      <p:cBhvr>
                                        <p:cTn id="42" dur="1" fill="hold">
                                          <p:stCondLst>
                                            <p:cond delay="1999"/>
                                          </p:stCondLst>
                                        </p:cTn>
                                        <p:tgtEl>
                                          <p:spTgt spid="9259"/>
                                        </p:tgtEl>
                                        <p:attrNameLst>
                                          <p:attrName>style.visibility</p:attrName>
                                        </p:attrNameLst>
                                      </p:cBhvr>
                                      <p:to>
                                        <p:strVal val="hidden"/>
                                      </p:to>
                                    </p:set>
                                  </p:childTnLst>
                                </p:cTn>
                              </p:par>
                              <p:par>
                                <p:cTn id="43" presetID="16" presetClass="exit" presetSubtype="26" fill="hold" grpId="1" nodeType="withEffect">
                                  <p:stCondLst>
                                    <p:cond delay="0"/>
                                  </p:stCondLst>
                                  <p:childTnLst>
                                    <p:animEffect transition="out" filter="barn(inHorizontal)">
                                      <p:cBhvr>
                                        <p:cTn id="44" dur="1000"/>
                                        <p:tgtEl>
                                          <p:spTgt spid="9257"/>
                                        </p:tgtEl>
                                      </p:cBhvr>
                                    </p:animEffect>
                                    <p:set>
                                      <p:cBhvr>
                                        <p:cTn id="45" dur="1" fill="hold">
                                          <p:stCondLst>
                                            <p:cond delay="999"/>
                                          </p:stCondLst>
                                        </p:cTn>
                                        <p:tgtEl>
                                          <p:spTgt spid="9257"/>
                                        </p:tgtEl>
                                        <p:attrNameLst>
                                          <p:attrName>style.visibility</p:attrName>
                                        </p:attrNameLst>
                                      </p:cBhvr>
                                      <p:to>
                                        <p:strVal val="hidden"/>
                                      </p:to>
                                    </p:set>
                                  </p:childTnLst>
                                </p:cTn>
                              </p:par>
                            </p:childTnLst>
                          </p:cTn>
                        </p:par>
                        <p:par>
                          <p:cTn id="46" fill="hold">
                            <p:stCondLst>
                              <p:cond delay="2000"/>
                            </p:stCondLst>
                            <p:childTnLst>
                              <p:par>
                                <p:cTn id="47" presetID="16" presetClass="entr" presetSubtype="26" fill="hold" grpId="0" nodeType="afterEffect">
                                  <p:stCondLst>
                                    <p:cond delay="0"/>
                                  </p:stCondLst>
                                  <p:childTnLst>
                                    <p:set>
                                      <p:cBhvr>
                                        <p:cTn id="48" dur="1" fill="hold">
                                          <p:stCondLst>
                                            <p:cond delay="0"/>
                                          </p:stCondLst>
                                        </p:cTn>
                                        <p:tgtEl>
                                          <p:spTgt spid="9260"/>
                                        </p:tgtEl>
                                        <p:attrNameLst>
                                          <p:attrName>style.visibility</p:attrName>
                                        </p:attrNameLst>
                                      </p:cBhvr>
                                      <p:to>
                                        <p:strVal val="visible"/>
                                      </p:to>
                                    </p:set>
                                    <p:animEffect transition="in" filter="barn(inHorizontal)">
                                      <p:cBhvr>
                                        <p:cTn id="49" dur="1000"/>
                                        <p:tgtEl>
                                          <p:spTgt spid="9260"/>
                                        </p:tgtEl>
                                      </p:cBhvr>
                                    </p:animEffect>
                                  </p:childTnLst>
                                </p:cTn>
                              </p:par>
                            </p:childTnLst>
                          </p:cTn>
                        </p:par>
                      </p:childTnLst>
                    </p:cTn>
                  </p:par>
                  <p:par>
                    <p:cTn id="50" fill="hold">
                      <p:stCondLst>
                        <p:cond delay="indefinite"/>
                      </p:stCondLst>
                      <p:childTnLst>
                        <p:par>
                          <p:cTn id="51" fill="hold">
                            <p:stCondLst>
                              <p:cond delay="0"/>
                            </p:stCondLst>
                            <p:childTnLst>
                              <p:par>
                                <p:cTn id="52" presetID="0" presetClass="path" presetSubtype="0" accel="50000" decel="50000" fill="hold" nodeType="clickEffect">
                                  <p:stCondLst>
                                    <p:cond delay="0"/>
                                  </p:stCondLst>
                                  <p:childTnLst>
                                    <p:animMotion origin="layout" path="M 0 0 L -0.04166 -0.01112 " pathEditMode="relative" ptsTypes="AA">
                                      <p:cBhvr>
                                        <p:cTn id="53" dur="1500" fill="hold"/>
                                        <p:tgtEl>
                                          <p:spTgt spid="9236"/>
                                        </p:tgtEl>
                                        <p:attrNameLst>
                                          <p:attrName>ppt_x</p:attrName>
                                          <p:attrName>ppt_y</p:attrName>
                                        </p:attrNameLst>
                                      </p:cBhvr>
                                    </p:animMotion>
                                  </p:childTnLst>
                                </p:cTn>
                              </p:par>
                              <p:par>
                                <p:cTn id="54" presetID="0" presetClass="path" presetSubtype="0" accel="50000" decel="50000" fill="hold" nodeType="withEffect">
                                  <p:stCondLst>
                                    <p:cond delay="0"/>
                                  </p:stCondLst>
                                  <p:childTnLst>
                                    <p:animMotion origin="layout" path="M 0 0 L -0.04166 -0.01112 " pathEditMode="relative" ptsTypes="AA">
                                      <p:cBhvr>
                                        <p:cTn id="55" dur="1500" fill="hold"/>
                                        <p:tgtEl>
                                          <p:spTgt spid="9248"/>
                                        </p:tgtEl>
                                        <p:attrNameLst>
                                          <p:attrName>ppt_x</p:attrName>
                                          <p:attrName>ppt_y</p:attrName>
                                        </p:attrNameLst>
                                      </p:cBhvr>
                                    </p:animMotion>
                                  </p:childTnLst>
                                </p:cTn>
                              </p:par>
                              <p:par>
                                <p:cTn id="56" presetID="0" presetClass="path" presetSubtype="0" accel="50000" decel="50000" fill="hold" nodeType="withEffect">
                                  <p:stCondLst>
                                    <p:cond delay="0"/>
                                  </p:stCondLst>
                                  <p:childTnLst>
                                    <p:animMotion origin="layout" path="M -5.55556E-7 -3.7037E-6 L -0.04167 -0.01111 " pathEditMode="relative" rAng="0" ptsTypes="AA">
                                      <p:cBhvr>
                                        <p:cTn id="57" dur="1500" fill="hold"/>
                                        <p:tgtEl>
                                          <p:spTgt spid="9233"/>
                                        </p:tgtEl>
                                        <p:attrNameLst>
                                          <p:attrName>ppt_x</p:attrName>
                                          <p:attrName>ppt_y</p:attrName>
                                        </p:attrNameLst>
                                      </p:cBhvr>
                                      <p:rCtr x="-21" y="-6"/>
                                    </p:animMotion>
                                  </p:childTnLst>
                                </p:cTn>
                              </p:par>
                              <p:par>
                                <p:cTn id="58" presetID="0" presetClass="path" presetSubtype="0" accel="50000" decel="50000" fill="hold" nodeType="withEffect">
                                  <p:stCondLst>
                                    <p:cond delay="0"/>
                                  </p:stCondLst>
                                  <p:childTnLst>
                                    <p:animMotion origin="layout" path="M 0 0 L -0.04166 -0.01112 " pathEditMode="relative" ptsTypes="AA">
                                      <p:cBhvr>
                                        <p:cTn id="59" dur="1500" fill="hold"/>
                                        <p:tgtEl>
                                          <p:spTgt spid="9237"/>
                                        </p:tgtEl>
                                        <p:attrNameLst>
                                          <p:attrName>ppt_x</p:attrName>
                                          <p:attrName>ppt_y</p:attrName>
                                        </p:attrNameLst>
                                      </p:cBhvr>
                                    </p:animMotion>
                                  </p:childTnLst>
                                </p:cTn>
                              </p:par>
                              <p:par>
                                <p:cTn id="60" presetID="0" presetClass="path" presetSubtype="0" accel="50000" decel="50000" fill="hold" nodeType="withEffect">
                                  <p:stCondLst>
                                    <p:cond delay="0"/>
                                  </p:stCondLst>
                                  <p:childTnLst>
                                    <p:animMotion origin="layout" path="M 0.06129 -0.00162 L 0.01962 -0.01273 " pathEditMode="relative" rAng="0" ptsTypes="AA">
                                      <p:cBhvr>
                                        <p:cTn id="61" dur="1500" fill="hold"/>
                                        <p:tgtEl>
                                          <p:spTgt spid="9252"/>
                                        </p:tgtEl>
                                        <p:attrNameLst>
                                          <p:attrName>ppt_x</p:attrName>
                                          <p:attrName>ppt_y</p:attrName>
                                        </p:attrNameLst>
                                      </p:cBhvr>
                                      <p:rCtr x="-21" y="-6"/>
                                    </p:animMotion>
                                  </p:childTnLst>
                                </p:cTn>
                              </p:par>
                            </p:childTnLst>
                          </p:cTn>
                        </p:par>
                        <p:par>
                          <p:cTn id="62" fill="hold">
                            <p:stCondLst>
                              <p:cond delay="1500"/>
                            </p:stCondLst>
                            <p:childTnLst>
                              <p:par>
                                <p:cTn id="63" presetID="1" presetClass="entr" presetSubtype="0" fill="hold" nodeType="afterEffect">
                                  <p:stCondLst>
                                    <p:cond delay="0"/>
                                  </p:stCondLst>
                                  <p:childTnLst>
                                    <p:set>
                                      <p:cBhvr>
                                        <p:cTn id="64" dur="1" fill="hold">
                                          <p:stCondLst>
                                            <p:cond delay="0"/>
                                          </p:stCondLst>
                                        </p:cTn>
                                        <p:tgtEl>
                                          <p:spTgt spid="9264"/>
                                        </p:tgtEl>
                                        <p:attrNameLst>
                                          <p:attrName>style.visibility</p:attrName>
                                        </p:attrNameLst>
                                      </p:cBhvr>
                                      <p:to>
                                        <p:strVal val="visible"/>
                                      </p:to>
                                    </p:set>
                                  </p:childTnLst>
                                </p:cTn>
                              </p:par>
                              <p:par>
                                <p:cTn id="65" presetID="1" presetClass="entr" presetSubtype="0" fill="hold" nodeType="withEffect">
                                  <p:stCondLst>
                                    <p:cond delay="0"/>
                                  </p:stCondLst>
                                  <p:childTnLst>
                                    <p:set>
                                      <p:cBhvr>
                                        <p:cTn id="66" dur="1" fill="hold">
                                          <p:stCondLst>
                                            <p:cond delay="0"/>
                                          </p:stCondLst>
                                        </p:cTn>
                                        <p:tgtEl>
                                          <p:spTgt spid="9263"/>
                                        </p:tgtEl>
                                        <p:attrNameLst>
                                          <p:attrName>style.visibility</p:attrName>
                                        </p:attrNameLst>
                                      </p:cBhvr>
                                      <p:to>
                                        <p:strVal val="visible"/>
                                      </p:to>
                                    </p:set>
                                  </p:childTnLst>
                                </p:cTn>
                              </p:par>
                              <p:par>
                                <p:cTn id="67" presetID="1" presetClass="entr" presetSubtype="0" fill="hold" nodeType="withEffect">
                                  <p:stCondLst>
                                    <p:cond delay="0"/>
                                  </p:stCondLst>
                                  <p:childTnLst>
                                    <p:set>
                                      <p:cBhvr>
                                        <p:cTn id="68" dur="1" fill="hold">
                                          <p:stCondLst>
                                            <p:cond delay="0"/>
                                          </p:stCondLst>
                                        </p:cTn>
                                        <p:tgtEl>
                                          <p:spTgt spid="9262"/>
                                        </p:tgtEl>
                                        <p:attrNameLst>
                                          <p:attrName>style.visibility</p:attrName>
                                        </p:attrNameLst>
                                      </p:cBhvr>
                                      <p:to>
                                        <p:strVal val="visible"/>
                                      </p:to>
                                    </p:set>
                                  </p:childTnLst>
                                </p:cTn>
                              </p:par>
                              <p:par>
                                <p:cTn id="69" presetID="1" presetClass="entr" presetSubtype="0" fill="hold" nodeType="withEffect">
                                  <p:stCondLst>
                                    <p:cond delay="0"/>
                                  </p:stCondLst>
                                  <p:childTnLst>
                                    <p:set>
                                      <p:cBhvr>
                                        <p:cTn id="70" dur="1" fill="hold">
                                          <p:stCondLst>
                                            <p:cond delay="0"/>
                                          </p:stCondLst>
                                        </p:cTn>
                                        <p:tgtEl>
                                          <p:spTgt spid="9261"/>
                                        </p:tgtEl>
                                        <p:attrNameLst>
                                          <p:attrName>style.visibility</p:attrName>
                                        </p:attrNameLst>
                                      </p:cBhvr>
                                      <p:to>
                                        <p:strVal val="visible"/>
                                      </p:to>
                                    </p:set>
                                  </p:childTnLst>
                                </p:cTn>
                              </p:par>
                              <p:par>
                                <p:cTn id="71" presetID="1" presetClass="entr" presetSubtype="0" fill="hold" nodeType="withEffect">
                                  <p:stCondLst>
                                    <p:cond delay="0"/>
                                  </p:stCondLst>
                                  <p:childTnLst>
                                    <p:set>
                                      <p:cBhvr>
                                        <p:cTn id="72" dur="1" fill="hold">
                                          <p:stCondLst>
                                            <p:cond delay="0"/>
                                          </p:stCondLst>
                                        </p:cTn>
                                        <p:tgtEl>
                                          <p:spTgt spid="9265"/>
                                        </p:tgtEl>
                                        <p:attrNameLst>
                                          <p:attrName>style.visibility</p:attrName>
                                        </p:attrNameLst>
                                      </p:cBhvr>
                                      <p:to>
                                        <p:strVal val="visible"/>
                                      </p:to>
                                    </p:set>
                                  </p:childTnLst>
                                </p:cTn>
                              </p:par>
                              <p:par>
                                <p:cTn id="73" presetID="10" presetClass="exit" presetSubtype="0" fill="hold" nodeType="withEffect">
                                  <p:stCondLst>
                                    <p:cond delay="0"/>
                                  </p:stCondLst>
                                  <p:childTnLst>
                                    <p:animEffect transition="out" filter="fade">
                                      <p:cBhvr>
                                        <p:cTn id="74" dur="1000"/>
                                        <p:tgtEl>
                                          <p:spTgt spid="9264"/>
                                        </p:tgtEl>
                                      </p:cBhvr>
                                    </p:animEffect>
                                    <p:set>
                                      <p:cBhvr>
                                        <p:cTn id="75" dur="1" fill="hold">
                                          <p:stCondLst>
                                            <p:cond delay="999"/>
                                          </p:stCondLst>
                                        </p:cTn>
                                        <p:tgtEl>
                                          <p:spTgt spid="9264"/>
                                        </p:tgtEl>
                                        <p:attrNameLst>
                                          <p:attrName>style.visibility</p:attrName>
                                        </p:attrNameLst>
                                      </p:cBhvr>
                                      <p:to>
                                        <p:strVal val="hidden"/>
                                      </p:to>
                                    </p:set>
                                  </p:childTnLst>
                                </p:cTn>
                              </p:par>
                              <p:par>
                                <p:cTn id="76" presetID="10" presetClass="exit" presetSubtype="0" fill="hold" nodeType="withEffect">
                                  <p:stCondLst>
                                    <p:cond delay="0"/>
                                  </p:stCondLst>
                                  <p:childTnLst>
                                    <p:animEffect transition="out" filter="fade">
                                      <p:cBhvr>
                                        <p:cTn id="77" dur="1000"/>
                                        <p:tgtEl>
                                          <p:spTgt spid="9263"/>
                                        </p:tgtEl>
                                      </p:cBhvr>
                                    </p:animEffect>
                                    <p:set>
                                      <p:cBhvr>
                                        <p:cTn id="78" dur="1" fill="hold">
                                          <p:stCondLst>
                                            <p:cond delay="999"/>
                                          </p:stCondLst>
                                        </p:cTn>
                                        <p:tgtEl>
                                          <p:spTgt spid="9263"/>
                                        </p:tgtEl>
                                        <p:attrNameLst>
                                          <p:attrName>style.visibility</p:attrName>
                                        </p:attrNameLst>
                                      </p:cBhvr>
                                      <p:to>
                                        <p:strVal val="hidden"/>
                                      </p:to>
                                    </p:set>
                                  </p:childTnLst>
                                </p:cTn>
                              </p:par>
                              <p:par>
                                <p:cTn id="79" presetID="10" presetClass="exit" presetSubtype="0" fill="hold" nodeType="withEffect">
                                  <p:stCondLst>
                                    <p:cond delay="0"/>
                                  </p:stCondLst>
                                  <p:childTnLst>
                                    <p:animEffect transition="out" filter="fade">
                                      <p:cBhvr>
                                        <p:cTn id="80" dur="1000"/>
                                        <p:tgtEl>
                                          <p:spTgt spid="9262"/>
                                        </p:tgtEl>
                                      </p:cBhvr>
                                    </p:animEffect>
                                    <p:set>
                                      <p:cBhvr>
                                        <p:cTn id="81" dur="1" fill="hold">
                                          <p:stCondLst>
                                            <p:cond delay="999"/>
                                          </p:stCondLst>
                                        </p:cTn>
                                        <p:tgtEl>
                                          <p:spTgt spid="9262"/>
                                        </p:tgtEl>
                                        <p:attrNameLst>
                                          <p:attrName>style.visibility</p:attrName>
                                        </p:attrNameLst>
                                      </p:cBhvr>
                                      <p:to>
                                        <p:strVal val="hidden"/>
                                      </p:to>
                                    </p:set>
                                  </p:childTnLst>
                                </p:cTn>
                              </p:par>
                              <p:par>
                                <p:cTn id="82" presetID="10" presetClass="exit" presetSubtype="0" fill="hold" nodeType="withEffect">
                                  <p:stCondLst>
                                    <p:cond delay="0"/>
                                  </p:stCondLst>
                                  <p:childTnLst>
                                    <p:animEffect transition="out" filter="fade">
                                      <p:cBhvr>
                                        <p:cTn id="83" dur="1000"/>
                                        <p:tgtEl>
                                          <p:spTgt spid="9261"/>
                                        </p:tgtEl>
                                      </p:cBhvr>
                                    </p:animEffect>
                                    <p:set>
                                      <p:cBhvr>
                                        <p:cTn id="84" dur="1" fill="hold">
                                          <p:stCondLst>
                                            <p:cond delay="999"/>
                                          </p:stCondLst>
                                        </p:cTn>
                                        <p:tgtEl>
                                          <p:spTgt spid="9261"/>
                                        </p:tgtEl>
                                        <p:attrNameLst>
                                          <p:attrName>style.visibility</p:attrName>
                                        </p:attrNameLst>
                                      </p:cBhvr>
                                      <p:to>
                                        <p:strVal val="hidden"/>
                                      </p:to>
                                    </p:set>
                                  </p:childTnLst>
                                </p:cTn>
                              </p:par>
                              <p:par>
                                <p:cTn id="85" presetID="10" presetClass="exit" presetSubtype="0" fill="hold" nodeType="withEffect">
                                  <p:stCondLst>
                                    <p:cond delay="0"/>
                                  </p:stCondLst>
                                  <p:childTnLst>
                                    <p:animEffect transition="out" filter="fade">
                                      <p:cBhvr>
                                        <p:cTn id="86" dur="1000"/>
                                        <p:tgtEl>
                                          <p:spTgt spid="9265"/>
                                        </p:tgtEl>
                                      </p:cBhvr>
                                    </p:animEffect>
                                    <p:set>
                                      <p:cBhvr>
                                        <p:cTn id="87" dur="1" fill="hold">
                                          <p:stCondLst>
                                            <p:cond delay="999"/>
                                          </p:stCondLst>
                                        </p:cTn>
                                        <p:tgtEl>
                                          <p:spTgt spid="9265"/>
                                        </p:tgtEl>
                                        <p:attrNameLst>
                                          <p:attrName>style.visibility</p:attrName>
                                        </p:attrNameLst>
                                      </p:cBhvr>
                                      <p:to>
                                        <p:strVal val="hidden"/>
                                      </p:to>
                                    </p:set>
                                  </p:childTnLst>
                                </p:cTn>
                              </p:par>
                              <p:par>
                                <p:cTn id="88" presetID="0" presetClass="path" presetSubtype="0" accel="50000" decel="50000" fill="hold" nodeType="withEffect">
                                  <p:stCondLst>
                                    <p:cond delay="500"/>
                                  </p:stCondLst>
                                  <p:childTnLst>
                                    <p:animMotion origin="layout" path="M -0.04166 -0.01111 L -0.08333 -0.02222 " pathEditMode="relative" rAng="0" ptsTypes="AA">
                                      <p:cBhvr>
                                        <p:cTn id="89" dur="1500" fill="hold"/>
                                        <p:tgtEl>
                                          <p:spTgt spid="9248"/>
                                        </p:tgtEl>
                                        <p:attrNameLst>
                                          <p:attrName>ppt_x</p:attrName>
                                          <p:attrName>ppt_y</p:attrName>
                                        </p:attrNameLst>
                                      </p:cBhvr>
                                      <p:rCtr x="-21" y="-6"/>
                                    </p:animMotion>
                                  </p:childTnLst>
                                </p:cTn>
                              </p:par>
                              <p:par>
                                <p:cTn id="90" presetID="0" presetClass="path" presetSubtype="0" accel="50000" decel="50000" fill="hold" nodeType="withEffect">
                                  <p:stCondLst>
                                    <p:cond delay="500"/>
                                  </p:stCondLst>
                                  <p:childTnLst>
                                    <p:animMotion origin="layout" path="M -0.04167 -0.01111 L -0.08333 -0.02222 " pathEditMode="relative" rAng="0" ptsTypes="AA">
                                      <p:cBhvr>
                                        <p:cTn id="91" dur="1500" fill="hold"/>
                                        <p:tgtEl>
                                          <p:spTgt spid="9236"/>
                                        </p:tgtEl>
                                        <p:attrNameLst>
                                          <p:attrName>ppt_x</p:attrName>
                                          <p:attrName>ppt_y</p:attrName>
                                        </p:attrNameLst>
                                      </p:cBhvr>
                                      <p:rCtr x="-21" y="-6"/>
                                    </p:animMotion>
                                  </p:childTnLst>
                                </p:cTn>
                              </p:par>
                              <p:par>
                                <p:cTn id="92" presetID="0" presetClass="path" presetSubtype="0" accel="50000" decel="50000" fill="hold" nodeType="withEffect">
                                  <p:stCondLst>
                                    <p:cond delay="500"/>
                                  </p:stCondLst>
                                  <p:childTnLst>
                                    <p:animMotion origin="layout" path="M -0.04166 -0.01111 L -0.08333 -0.02222 " pathEditMode="relative" rAng="0" ptsTypes="AA">
                                      <p:cBhvr>
                                        <p:cTn id="93" dur="1500" fill="hold"/>
                                        <p:tgtEl>
                                          <p:spTgt spid="9233"/>
                                        </p:tgtEl>
                                        <p:attrNameLst>
                                          <p:attrName>ppt_x</p:attrName>
                                          <p:attrName>ppt_y</p:attrName>
                                        </p:attrNameLst>
                                      </p:cBhvr>
                                      <p:rCtr x="-21" y="-6"/>
                                    </p:animMotion>
                                  </p:childTnLst>
                                </p:cTn>
                              </p:par>
                              <p:par>
                                <p:cTn id="94" presetID="0" presetClass="path" presetSubtype="0" accel="50000" decel="50000" fill="hold" nodeType="withEffect">
                                  <p:stCondLst>
                                    <p:cond delay="500"/>
                                  </p:stCondLst>
                                  <p:childTnLst>
                                    <p:animMotion origin="layout" path="M -0.04167 -0.01111 L -0.08334 -0.02222 " pathEditMode="relative" rAng="0" ptsTypes="AA">
                                      <p:cBhvr>
                                        <p:cTn id="95" dur="1500" fill="hold"/>
                                        <p:tgtEl>
                                          <p:spTgt spid="9237"/>
                                        </p:tgtEl>
                                        <p:attrNameLst>
                                          <p:attrName>ppt_x</p:attrName>
                                          <p:attrName>ppt_y</p:attrName>
                                        </p:attrNameLst>
                                      </p:cBhvr>
                                      <p:rCtr x="-21" y="-6"/>
                                    </p:animMotion>
                                  </p:childTnLst>
                                </p:cTn>
                              </p:par>
                              <p:par>
                                <p:cTn id="96" presetID="0" presetClass="path" presetSubtype="0" accel="50000" decel="50000" fill="hold" nodeType="withEffect">
                                  <p:stCondLst>
                                    <p:cond delay="500"/>
                                  </p:stCondLst>
                                  <p:childTnLst>
                                    <p:animMotion origin="layout" path="M 0.01962 -0.01273 L -0.02205 -0.02384 " pathEditMode="relative" rAng="0" ptsTypes="AA">
                                      <p:cBhvr>
                                        <p:cTn id="97" dur="1500" fill="hold"/>
                                        <p:tgtEl>
                                          <p:spTgt spid="9252"/>
                                        </p:tgtEl>
                                        <p:attrNameLst>
                                          <p:attrName>ppt_x</p:attrName>
                                          <p:attrName>ppt_y</p:attrName>
                                        </p:attrNameLst>
                                      </p:cBhvr>
                                      <p:rCtr x="-21" y="-6"/>
                                    </p:animMotion>
                                  </p:childTnLst>
                                </p:cTn>
                              </p:par>
                              <p:par>
                                <p:cTn id="98" presetID="1" presetClass="entr" presetSubtype="0" fill="hold" nodeType="withEffect">
                                  <p:stCondLst>
                                    <p:cond delay="1000"/>
                                  </p:stCondLst>
                                  <p:childTnLst>
                                    <p:set>
                                      <p:cBhvr>
                                        <p:cTn id="99" dur="1" fill="hold">
                                          <p:stCondLst>
                                            <p:cond delay="0"/>
                                          </p:stCondLst>
                                        </p:cTn>
                                        <p:tgtEl>
                                          <p:spTgt spid="9269"/>
                                        </p:tgtEl>
                                        <p:attrNameLst>
                                          <p:attrName>style.visibility</p:attrName>
                                        </p:attrNameLst>
                                      </p:cBhvr>
                                      <p:to>
                                        <p:strVal val="visible"/>
                                      </p:to>
                                    </p:set>
                                  </p:childTnLst>
                                </p:cTn>
                              </p:par>
                              <p:par>
                                <p:cTn id="100" presetID="1" presetClass="entr" presetSubtype="0" fill="hold" nodeType="withEffect">
                                  <p:stCondLst>
                                    <p:cond delay="1000"/>
                                  </p:stCondLst>
                                  <p:childTnLst>
                                    <p:set>
                                      <p:cBhvr>
                                        <p:cTn id="101" dur="1" fill="hold">
                                          <p:stCondLst>
                                            <p:cond delay="0"/>
                                          </p:stCondLst>
                                        </p:cTn>
                                        <p:tgtEl>
                                          <p:spTgt spid="9268"/>
                                        </p:tgtEl>
                                        <p:attrNameLst>
                                          <p:attrName>style.visibility</p:attrName>
                                        </p:attrNameLst>
                                      </p:cBhvr>
                                      <p:to>
                                        <p:strVal val="visible"/>
                                      </p:to>
                                    </p:set>
                                  </p:childTnLst>
                                </p:cTn>
                              </p:par>
                              <p:par>
                                <p:cTn id="102" presetID="1" presetClass="entr" presetSubtype="0" fill="hold" nodeType="withEffect">
                                  <p:stCondLst>
                                    <p:cond delay="1000"/>
                                  </p:stCondLst>
                                  <p:childTnLst>
                                    <p:set>
                                      <p:cBhvr>
                                        <p:cTn id="103" dur="1" fill="hold">
                                          <p:stCondLst>
                                            <p:cond delay="0"/>
                                          </p:stCondLst>
                                        </p:cTn>
                                        <p:tgtEl>
                                          <p:spTgt spid="9267"/>
                                        </p:tgtEl>
                                        <p:attrNameLst>
                                          <p:attrName>style.visibility</p:attrName>
                                        </p:attrNameLst>
                                      </p:cBhvr>
                                      <p:to>
                                        <p:strVal val="visible"/>
                                      </p:to>
                                    </p:set>
                                  </p:childTnLst>
                                </p:cTn>
                              </p:par>
                              <p:par>
                                <p:cTn id="104" presetID="1" presetClass="entr" presetSubtype="0" fill="hold" nodeType="withEffect">
                                  <p:stCondLst>
                                    <p:cond delay="1000"/>
                                  </p:stCondLst>
                                  <p:childTnLst>
                                    <p:set>
                                      <p:cBhvr>
                                        <p:cTn id="105" dur="1" fill="hold">
                                          <p:stCondLst>
                                            <p:cond delay="0"/>
                                          </p:stCondLst>
                                        </p:cTn>
                                        <p:tgtEl>
                                          <p:spTgt spid="9266"/>
                                        </p:tgtEl>
                                        <p:attrNameLst>
                                          <p:attrName>style.visibility</p:attrName>
                                        </p:attrNameLst>
                                      </p:cBhvr>
                                      <p:to>
                                        <p:strVal val="visible"/>
                                      </p:to>
                                    </p:set>
                                  </p:childTnLst>
                                </p:cTn>
                              </p:par>
                              <p:par>
                                <p:cTn id="106" presetID="1" presetClass="entr" presetSubtype="0" fill="hold" nodeType="withEffect">
                                  <p:stCondLst>
                                    <p:cond delay="1000"/>
                                  </p:stCondLst>
                                  <p:childTnLst>
                                    <p:set>
                                      <p:cBhvr>
                                        <p:cTn id="107" dur="1" fill="hold">
                                          <p:stCondLst>
                                            <p:cond delay="0"/>
                                          </p:stCondLst>
                                        </p:cTn>
                                        <p:tgtEl>
                                          <p:spTgt spid="9270"/>
                                        </p:tgtEl>
                                        <p:attrNameLst>
                                          <p:attrName>style.visibility</p:attrName>
                                        </p:attrNameLst>
                                      </p:cBhvr>
                                      <p:to>
                                        <p:strVal val="visible"/>
                                      </p:to>
                                    </p:set>
                                  </p:childTnLst>
                                </p:cTn>
                              </p:par>
                              <p:par>
                                <p:cTn id="108" presetID="10" presetClass="exit" presetSubtype="0" fill="hold" nodeType="withEffect">
                                  <p:stCondLst>
                                    <p:cond delay="1000"/>
                                  </p:stCondLst>
                                  <p:childTnLst>
                                    <p:animEffect transition="out" filter="fade">
                                      <p:cBhvr>
                                        <p:cTn id="109" dur="1000"/>
                                        <p:tgtEl>
                                          <p:spTgt spid="9269"/>
                                        </p:tgtEl>
                                      </p:cBhvr>
                                    </p:animEffect>
                                    <p:set>
                                      <p:cBhvr>
                                        <p:cTn id="110" dur="1" fill="hold">
                                          <p:stCondLst>
                                            <p:cond delay="999"/>
                                          </p:stCondLst>
                                        </p:cTn>
                                        <p:tgtEl>
                                          <p:spTgt spid="9269"/>
                                        </p:tgtEl>
                                        <p:attrNameLst>
                                          <p:attrName>style.visibility</p:attrName>
                                        </p:attrNameLst>
                                      </p:cBhvr>
                                      <p:to>
                                        <p:strVal val="hidden"/>
                                      </p:to>
                                    </p:set>
                                  </p:childTnLst>
                                </p:cTn>
                              </p:par>
                              <p:par>
                                <p:cTn id="111" presetID="10" presetClass="exit" presetSubtype="0" fill="hold" nodeType="withEffect">
                                  <p:stCondLst>
                                    <p:cond delay="1000"/>
                                  </p:stCondLst>
                                  <p:childTnLst>
                                    <p:animEffect transition="out" filter="fade">
                                      <p:cBhvr>
                                        <p:cTn id="112" dur="1000"/>
                                        <p:tgtEl>
                                          <p:spTgt spid="9268"/>
                                        </p:tgtEl>
                                      </p:cBhvr>
                                    </p:animEffect>
                                    <p:set>
                                      <p:cBhvr>
                                        <p:cTn id="113" dur="1" fill="hold">
                                          <p:stCondLst>
                                            <p:cond delay="999"/>
                                          </p:stCondLst>
                                        </p:cTn>
                                        <p:tgtEl>
                                          <p:spTgt spid="9268"/>
                                        </p:tgtEl>
                                        <p:attrNameLst>
                                          <p:attrName>style.visibility</p:attrName>
                                        </p:attrNameLst>
                                      </p:cBhvr>
                                      <p:to>
                                        <p:strVal val="hidden"/>
                                      </p:to>
                                    </p:set>
                                  </p:childTnLst>
                                </p:cTn>
                              </p:par>
                              <p:par>
                                <p:cTn id="114" presetID="10" presetClass="exit" presetSubtype="0" fill="hold" nodeType="withEffect">
                                  <p:stCondLst>
                                    <p:cond delay="1000"/>
                                  </p:stCondLst>
                                  <p:childTnLst>
                                    <p:animEffect transition="out" filter="fade">
                                      <p:cBhvr>
                                        <p:cTn id="115" dur="1000"/>
                                        <p:tgtEl>
                                          <p:spTgt spid="9267"/>
                                        </p:tgtEl>
                                      </p:cBhvr>
                                    </p:animEffect>
                                    <p:set>
                                      <p:cBhvr>
                                        <p:cTn id="116" dur="1" fill="hold">
                                          <p:stCondLst>
                                            <p:cond delay="999"/>
                                          </p:stCondLst>
                                        </p:cTn>
                                        <p:tgtEl>
                                          <p:spTgt spid="9267"/>
                                        </p:tgtEl>
                                        <p:attrNameLst>
                                          <p:attrName>style.visibility</p:attrName>
                                        </p:attrNameLst>
                                      </p:cBhvr>
                                      <p:to>
                                        <p:strVal val="hidden"/>
                                      </p:to>
                                    </p:set>
                                  </p:childTnLst>
                                </p:cTn>
                              </p:par>
                              <p:par>
                                <p:cTn id="117" presetID="10" presetClass="exit" presetSubtype="0" fill="hold" nodeType="withEffect">
                                  <p:stCondLst>
                                    <p:cond delay="1000"/>
                                  </p:stCondLst>
                                  <p:childTnLst>
                                    <p:animEffect transition="out" filter="fade">
                                      <p:cBhvr>
                                        <p:cTn id="118" dur="1000"/>
                                        <p:tgtEl>
                                          <p:spTgt spid="9266"/>
                                        </p:tgtEl>
                                      </p:cBhvr>
                                    </p:animEffect>
                                    <p:set>
                                      <p:cBhvr>
                                        <p:cTn id="119" dur="1" fill="hold">
                                          <p:stCondLst>
                                            <p:cond delay="999"/>
                                          </p:stCondLst>
                                        </p:cTn>
                                        <p:tgtEl>
                                          <p:spTgt spid="9266"/>
                                        </p:tgtEl>
                                        <p:attrNameLst>
                                          <p:attrName>style.visibility</p:attrName>
                                        </p:attrNameLst>
                                      </p:cBhvr>
                                      <p:to>
                                        <p:strVal val="hidden"/>
                                      </p:to>
                                    </p:set>
                                  </p:childTnLst>
                                </p:cTn>
                              </p:par>
                              <p:par>
                                <p:cTn id="120" presetID="10" presetClass="exit" presetSubtype="0" fill="hold" nodeType="withEffect">
                                  <p:stCondLst>
                                    <p:cond delay="1000"/>
                                  </p:stCondLst>
                                  <p:childTnLst>
                                    <p:animEffect transition="out" filter="fade">
                                      <p:cBhvr>
                                        <p:cTn id="121" dur="1000"/>
                                        <p:tgtEl>
                                          <p:spTgt spid="9270"/>
                                        </p:tgtEl>
                                      </p:cBhvr>
                                    </p:animEffect>
                                    <p:set>
                                      <p:cBhvr>
                                        <p:cTn id="122" dur="1" fill="hold">
                                          <p:stCondLst>
                                            <p:cond delay="999"/>
                                          </p:stCondLst>
                                        </p:cTn>
                                        <p:tgtEl>
                                          <p:spTgt spid="9270"/>
                                        </p:tgtEl>
                                        <p:attrNameLst>
                                          <p:attrName>style.visibility</p:attrName>
                                        </p:attrNameLst>
                                      </p:cBhvr>
                                      <p:to>
                                        <p:strVal val="hidden"/>
                                      </p:to>
                                    </p:set>
                                  </p:childTnLst>
                                </p:cTn>
                              </p:par>
                              <p:par>
                                <p:cTn id="123" presetID="26" presetClass="emph" presetSubtype="0" fill="hold" nodeType="withEffect">
                                  <p:stCondLst>
                                    <p:cond delay="1600"/>
                                  </p:stCondLst>
                                  <p:childTnLst>
                                    <p:animEffect transition="out" filter="fade">
                                      <p:cBhvr>
                                        <p:cTn id="124" dur="1000" tmFilter="0, 0; .2, .5; .8, .5; 1, 0"/>
                                        <p:tgtEl>
                                          <p:spTgt spid="9252"/>
                                        </p:tgtEl>
                                      </p:cBhvr>
                                    </p:animEffect>
                                    <p:animScale>
                                      <p:cBhvr>
                                        <p:cTn id="125" dur="500" autoRev="1" fill="hold"/>
                                        <p:tgtEl>
                                          <p:spTgt spid="9252"/>
                                        </p:tgtEl>
                                      </p:cBhvr>
                                      <p:by x="105000" y="105000"/>
                                    </p:animScale>
                                  </p:childTnLst>
                                </p:cTn>
                              </p:par>
                              <p:par>
                                <p:cTn id="126" presetID="26" presetClass="emph" presetSubtype="0" fill="hold" nodeType="withEffect">
                                  <p:stCondLst>
                                    <p:cond delay="1300"/>
                                  </p:stCondLst>
                                  <p:childTnLst>
                                    <p:animEffect transition="out" filter="fade">
                                      <p:cBhvr>
                                        <p:cTn id="127" dur="1000" tmFilter="0, 0; .2, .5; .8, .5; 1, 0"/>
                                        <p:tgtEl>
                                          <p:spTgt spid="9237"/>
                                        </p:tgtEl>
                                      </p:cBhvr>
                                    </p:animEffect>
                                    <p:animScale>
                                      <p:cBhvr>
                                        <p:cTn id="128" dur="500" autoRev="1" fill="hold"/>
                                        <p:tgtEl>
                                          <p:spTgt spid="9237"/>
                                        </p:tgtEl>
                                      </p:cBhvr>
                                      <p:by x="105000" y="105000"/>
                                    </p:animScale>
                                  </p:childTnLst>
                                </p:cTn>
                              </p:par>
                              <p:par>
                                <p:cTn id="129" presetID="26" presetClass="emph" presetSubtype="0" fill="hold" nodeType="withEffect">
                                  <p:stCondLst>
                                    <p:cond delay="1600"/>
                                  </p:stCondLst>
                                  <p:childTnLst>
                                    <p:animEffect transition="out" filter="fade">
                                      <p:cBhvr>
                                        <p:cTn id="130" dur="1000" tmFilter="0, 0; .2, .5; .8, .5; 1, 0"/>
                                        <p:tgtEl>
                                          <p:spTgt spid="9233"/>
                                        </p:tgtEl>
                                      </p:cBhvr>
                                    </p:animEffect>
                                    <p:animScale>
                                      <p:cBhvr>
                                        <p:cTn id="131" dur="500" autoRev="1" fill="hold"/>
                                        <p:tgtEl>
                                          <p:spTgt spid="9233"/>
                                        </p:tgtEl>
                                      </p:cBhvr>
                                      <p:by x="105000" y="105000"/>
                                    </p:animScale>
                                  </p:childTnLst>
                                </p:cTn>
                              </p:par>
                              <p:par>
                                <p:cTn id="132" presetID="26" presetClass="emph" presetSubtype="0" fill="hold" nodeType="withEffect">
                                  <p:stCondLst>
                                    <p:cond delay="1200"/>
                                  </p:stCondLst>
                                  <p:childTnLst>
                                    <p:animEffect transition="out" filter="fade">
                                      <p:cBhvr>
                                        <p:cTn id="133" dur="1000" tmFilter="0, 0; .2, .5; .8, .5; 1, 0"/>
                                        <p:tgtEl>
                                          <p:spTgt spid="9236"/>
                                        </p:tgtEl>
                                      </p:cBhvr>
                                    </p:animEffect>
                                    <p:animScale>
                                      <p:cBhvr>
                                        <p:cTn id="134" dur="500" autoRev="1" fill="hold"/>
                                        <p:tgtEl>
                                          <p:spTgt spid="9236"/>
                                        </p:tgtEl>
                                      </p:cBhvr>
                                      <p:by x="105000" y="105000"/>
                                    </p:animScale>
                                  </p:childTnLst>
                                </p:cTn>
                              </p:par>
                              <p:par>
                                <p:cTn id="135" presetID="26" presetClass="emph" presetSubtype="0" fill="hold" nodeType="withEffect">
                                  <p:stCondLst>
                                    <p:cond delay="1700"/>
                                  </p:stCondLst>
                                  <p:childTnLst>
                                    <p:animEffect transition="out" filter="fade">
                                      <p:cBhvr>
                                        <p:cTn id="136" dur="1000" tmFilter="0, 0; .2, .5; .8, .5; 1, 0"/>
                                        <p:tgtEl>
                                          <p:spTgt spid="9248"/>
                                        </p:tgtEl>
                                      </p:cBhvr>
                                    </p:animEffect>
                                    <p:animScale>
                                      <p:cBhvr>
                                        <p:cTn id="137" dur="500" autoRev="1" fill="hold"/>
                                        <p:tgtEl>
                                          <p:spTgt spid="9248"/>
                                        </p:tgtEl>
                                      </p:cBhvr>
                                      <p:by x="105000" y="105000"/>
                                    </p:animScale>
                                  </p:childTnLst>
                                </p:cTn>
                              </p:par>
                              <p:par>
                                <p:cTn id="138" presetID="0" presetClass="path" presetSubtype="0" accel="50000" decel="50000" fill="hold" nodeType="withEffect">
                                  <p:stCondLst>
                                    <p:cond delay="1800"/>
                                  </p:stCondLst>
                                  <p:childTnLst>
                                    <p:animMotion origin="layout" path="M -0.02205 -0.02384 L 0.05434 0.00903 " pathEditMode="relative" rAng="0" ptsTypes="AA">
                                      <p:cBhvr>
                                        <p:cTn id="139" dur="1000" fill="hold"/>
                                        <p:tgtEl>
                                          <p:spTgt spid="9252"/>
                                        </p:tgtEl>
                                        <p:attrNameLst>
                                          <p:attrName>ppt_x</p:attrName>
                                          <p:attrName>ppt_y</p:attrName>
                                        </p:attrNameLst>
                                      </p:cBhvr>
                                      <p:rCtr x="38" y="16"/>
                                    </p:animMotion>
                                  </p:childTnLst>
                                </p:cTn>
                              </p:par>
                              <p:par>
                                <p:cTn id="140" presetID="0" presetClass="path" presetSubtype="0" accel="50000" decel="50000" fill="hold" nodeType="withEffect">
                                  <p:stCondLst>
                                    <p:cond delay="1500"/>
                                  </p:stCondLst>
                                  <p:childTnLst>
                                    <p:animMotion origin="layout" path="M -0.08334 -0.02222 L -0.05 -0.01111 " pathEditMode="relative" rAng="0" ptsTypes="AA">
                                      <p:cBhvr>
                                        <p:cTn id="141" dur="1000" fill="hold"/>
                                        <p:tgtEl>
                                          <p:spTgt spid="9237"/>
                                        </p:tgtEl>
                                        <p:attrNameLst>
                                          <p:attrName>ppt_x</p:attrName>
                                          <p:attrName>ppt_y</p:attrName>
                                        </p:attrNameLst>
                                      </p:cBhvr>
                                      <p:rCtr x="17" y="6"/>
                                    </p:animMotion>
                                  </p:childTnLst>
                                </p:cTn>
                              </p:par>
                              <p:par>
                                <p:cTn id="142" presetID="0" presetClass="path" presetSubtype="0" accel="50000" decel="50000" fill="hold" nodeType="withEffect">
                                  <p:stCondLst>
                                    <p:cond delay="1800"/>
                                  </p:stCondLst>
                                  <p:childTnLst>
                                    <p:animMotion origin="layout" path="M -0.08333 -0.02222 L -0.02552 -0.0206 " pathEditMode="relative" rAng="0" ptsTypes="AA">
                                      <p:cBhvr>
                                        <p:cTn id="143" dur="1000" fill="hold"/>
                                        <p:tgtEl>
                                          <p:spTgt spid="9233"/>
                                        </p:tgtEl>
                                        <p:attrNameLst>
                                          <p:attrName>ppt_x</p:attrName>
                                          <p:attrName>ppt_y</p:attrName>
                                        </p:attrNameLst>
                                      </p:cBhvr>
                                      <p:rCtr x="29" y="1"/>
                                    </p:animMotion>
                                  </p:childTnLst>
                                </p:cTn>
                              </p:par>
                              <p:par>
                                <p:cTn id="144" presetID="0" presetClass="path" presetSubtype="0" accel="50000" decel="50000" fill="hold" nodeType="withEffect">
                                  <p:stCondLst>
                                    <p:cond delay="1400"/>
                                  </p:stCondLst>
                                  <p:childTnLst>
                                    <p:animMotion origin="layout" path="M -0.08334 -0.02223 L -0.04514 -0.01736 " pathEditMode="relative" rAng="0" ptsTypes="AA">
                                      <p:cBhvr>
                                        <p:cTn id="145" dur="1000" fill="hold"/>
                                        <p:tgtEl>
                                          <p:spTgt spid="9236"/>
                                        </p:tgtEl>
                                        <p:attrNameLst>
                                          <p:attrName>ppt_x</p:attrName>
                                          <p:attrName>ppt_y</p:attrName>
                                        </p:attrNameLst>
                                      </p:cBhvr>
                                      <p:rCtr x="19" y="2"/>
                                    </p:animMotion>
                                  </p:childTnLst>
                                </p:cTn>
                              </p:par>
                              <p:par>
                                <p:cTn id="146" presetID="0" presetClass="path" presetSubtype="0" accel="50000" decel="50000" fill="hold" nodeType="withEffect">
                                  <p:stCondLst>
                                    <p:cond delay="1900"/>
                                  </p:stCondLst>
                                  <p:childTnLst>
                                    <p:animMotion origin="layout" path="M -0.08333 -0.02223 L -0.02639 -0.02223 " pathEditMode="relative" rAng="0" ptsTypes="AA">
                                      <p:cBhvr>
                                        <p:cTn id="147" dur="1000" fill="hold"/>
                                        <p:tgtEl>
                                          <p:spTgt spid="9248"/>
                                        </p:tgtEl>
                                        <p:attrNameLst>
                                          <p:attrName>ppt_x</p:attrName>
                                          <p:attrName>ppt_y</p:attrName>
                                        </p:attrNameLst>
                                      </p:cBhvr>
                                      <p:rCtr x="28" y="0"/>
                                    </p:animMotion>
                                  </p:childTnLst>
                                </p:cTn>
                              </p:par>
                            </p:childTnLst>
                          </p:cTn>
                        </p:par>
                        <p:par>
                          <p:cTn id="148" fill="hold">
                            <p:stCondLst>
                              <p:cond delay="4400"/>
                            </p:stCondLst>
                            <p:childTnLst>
                              <p:par>
                                <p:cTn id="149" presetID="10" presetClass="entr" presetSubtype="0" fill="hold" nodeType="afterEffect">
                                  <p:stCondLst>
                                    <p:cond delay="1000"/>
                                  </p:stCondLst>
                                  <p:childTnLst>
                                    <p:set>
                                      <p:cBhvr>
                                        <p:cTn id="150" dur="1" fill="hold">
                                          <p:stCondLst>
                                            <p:cond delay="0"/>
                                          </p:stCondLst>
                                        </p:cTn>
                                        <p:tgtEl>
                                          <p:spTgt spid="9274"/>
                                        </p:tgtEl>
                                        <p:attrNameLst>
                                          <p:attrName>style.visibility</p:attrName>
                                        </p:attrNameLst>
                                      </p:cBhvr>
                                      <p:to>
                                        <p:strVal val="visible"/>
                                      </p:to>
                                    </p:set>
                                    <p:animEffect transition="in" filter="fade">
                                      <p:cBhvr>
                                        <p:cTn id="151" dur="2000"/>
                                        <p:tgtEl>
                                          <p:spTgt spid="9274"/>
                                        </p:tgtEl>
                                      </p:cBhvr>
                                    </p:animEffect>
                                  </p:childTnLst>
                                </p:cTn>
                              </p:par>
                            </p:childTnLst>
                          </p:cTn>
                        </p:par>
                      </p:childTnLst>
                    </p:cTn>
                  </p:par>
                  <p:par>
                    <p:cTn id="152" fill="hold">
                      <p:stCondLst>
                        <p:cond delay="indefinite"/>
                      </p:stCondLst>
                      <p:childTnLst>
                        <p:par>
                          <p:cTn id="153" fill="hold">
                            <p:stCondLst>
                              <p:cond delay="0"/>
                            </p:stCondLst>
                            <p:childTnLst>
                              <p:par>
                                <p:cTn id="154" presetID="10" presetClass="exit" presetSubtype="0" fill="hold" nodeType="clickEffect">
                                  <p:stCondLst>
                                    <p:cond delay="0"/>
                                  </p:stCondLst>
                                  <p:childTnLst>
                                    <p:animEffect transition="out" filter="fade">
                                      <p:cBhvr>
                                        <p:cTn id="155" dur="2000"/>
                                        <p:tgtEl>
                                          <p:spTgt spid="9274"/>
                                        </p:tgtEl>
                                      </p:cBhvr>
                                    </p:animEffect>
                                    <p:set>
                                      <p:cBhvr>
                                        <p:cTn id="156" dur="1" fill="hold">
                                          <p:stCondLst>
                                            <p:cond delay="1999"/>
                                          </p:stCondLst>
                                        </p:cTn>
                                        <p:tgtEl>
                                          <p:spTgt spid="9274"/>
                                        </p:tgtEl>
                                        <p:attrNameLst>
                                          <p:attrName>style.visibility</p:attrName>
                                        </p:attrNameLst>
                                      </p:cBhvr>
                                      <p:to>
                                        <p:strVal val="hidden"/>
                                      </p:to>
                                    </p:set>
                                  </p:childTnLst>
                                </p:cTn>
                              </p:par>
                              <p:par>
                                <p:cTn id="157" presetID="16" presetClass="exit" presetSubtype="26" fill="hold" grpId="1" nodeType="withEffect">
                                  <p:stCondLst>
                                    <p:cond delay="0"/>
                                  </p:stCondLst>
                                  <p:childTnLst>
                                    <p:animEffect transition="out" filter="barn(inHorizontal)">
                                      <p:cBhvr>
                                        <p:cTn id="158" dur="1000"/>
                                        <p:tgtEl>
                                          <p:spTgt spid="9260"/>
                                        </p:tgtEl>
                                      </p:cBhvr>
                                    </p:animEffect>
                                    <p:set>
                                      <p:cBhvr>
                                        <p:cTn id="159" dur="1" fill="hold">
                                          <p:stCondLst>
                                            <p:cond delay="999"/>
                                          </p:stCondLst>
                                        </p:cTn>
                                        <p:tgtEl>
                                          <p:spTgt spid="9260"/>
                                        </p:tgtEl>
                                        <p:attrNameLst>
                                          <p:attrName>style.visibility</p:attrName>
                                        </p:attrNameLst>
                                      </p:cBhvr>
                                      <p:to>
                                        <p:strVal val="hidden"/>
                                      </p:to>
                                    </p:set>
                                  </p:childTnLst>
                                </p:cTn>
                              </p:par>
                            </p:childTnLst>
                          </p:cTn>
                        </p:par>
                        <p:par>
                          <p:cTn id="160" fill="hold">
                            <p:stCondLst>
                              <p:cond delay="2000"/>
                            </p:stCondLst>
                            <p:childTnLst>
                              <p:par>
                                <p:cTn id="161" presetID="16" presetClass="entr" presetSubtype="26" fill="hold" grpId="0" nodeType="afterEffect">
                                  <p:stCondLst>
                                    <p:cond delay="0"/>
                                  </p:stCondLst>
                                  <p:childTnLst>
                                    <p:set>
                                      <p:cBhvr>
                                        <p:cTn id="162" dur="1" fill="hold">
                                          <p:stCondLst>
                                            <p:cond delay="0"/>
                                          </p:stCondLst>
                                        </p:cTn>
                                        <p:tgtEl>
                                          <p:spTgt spid="9275"/>
                                        </p:tgtEl>
                                        <p:attrNameLst>
                                          <p:attrName>style.visibility</p:attrName>
                                        </p:attrNameLst>
                                      </p:cBhvr>
                                      <p:to>
                                        <p:strVal val="visible"/>
                                      </p:to>
                                    </p:set>
                                    <p:animEffect transition="in" filter="barn(inHorizontal)">
                                      <p:cBhvr>
                                        <p:cTn id="163" dur="1000"/>
                                        <p:tgtEl>
                                          <p:spTgt spid="9275"/>
                                        </p:tgtEl>
                                      </p:cBhvr>
                                    </p:animEffect>
                                  </p:childTnLst>
                                </p:cTn>
                              </p:par>
                            </p:childTnLst>
                          </p:cTn>
                        </p:par>
                      </p:childTnLst>
                    </p:cTn>
                  </p:par>
                  <p:par>
                    <p:cTn id="164" fill="hold">
                      <p:stCondLst>
                        <p:cond delay="indefinite"/>
                      </p:stCondLst>
                      <p:childTnLst>
                        <p:par>
                          <p:cTn id="165" fill="hold">
                            <p:stCondLst>
                              <p:cond delay="0"/>
                            </p:stCondLst>
                            <p:childTnLst>
                              <p:par>
                                <p:cTn id="166" presetID="0" presetClass="path" presetSubtype="0" accel="50000" decel="50000" fill="hold" nodeType="clickEffect">
                                  <p:stCondLst>
                                    <p:cond delay="0"/>
                                  </p:stCondLst>
                                  <p:childTnLst>
                                    <p:animMotion origin="layout" path="M -0.02639 -0.02222 L -0.00538 -0.0706 " pathEditMode="relative" rAng="0" ptsTypes="AA">
                                      <p:cBhvr>
                                        <p:cTn id="167" dur="3000" fill="hold"/>
                                        <p:tgtEl>
                                          <p:spTgt spid="9248"/>
                                        </p:tgtEl>
                                        <p:attrNameLst>
                                          <p:attrName>ppt_x</p:attrName>
                                          <p:attrName>ppt_y</p:attrName>
                                        </p:attrNameLst>
                                      </p:cBhvr>
                                      <p:rCtr x="10" y="-24"/>
                                    </p:animMotion>
                                  </p:childTnLst>
                                </p:cTn>
                              </p:par>
                              <p:par>
                                <p:cTn id="168" presetID="0" presetClass="path" presetSubtype="0" accel="50000" decel="50000" fill="hold" nodeType="withEffect">
                                  <p:stCondLst>
                                    <p:cond delay="0"/>
                                  </p:stCondLst>
                                  <p:childTnLst>
                                    <p:animMotion origin="layout" path="M -0.04167 -0.01111 L 0.06336 -0.11204 " pathEditMode="relative" rAng="0" ptsTypes="AA">
                                      <p:cBhvr>
                                        <p:cTn id="169" dur="3000" fill="hold"/>
                                        <p:tgtEl>
                                          <p:spTgt spid="9236"/>
                                        </p:tgtEl>
                                        <p:attrNameLst>
                                          <p:attrName>ppt_x</p:attrName>
                                          <p:attrName>ppt_y</p:attrName>
                                        </p:attrNameLst>
                                      </p:cBhvr>
                                      <p:rCtr x="52" y="-50"/>
                                    </p:animMotion>
                                  </p:childTnLst>
                                </p:cTn>
                              </p:par>
                              <p:par>
                                <p:cTn id="170" presetID="8" presetClass="emph" presetSubtype="0" fill="hold" nodeType="withEffect">
                                  <p:stCondLst>
                                    <p:cond delay="0"/>
                                  </p:stCondLst>
                                  <p:childTnLst>
                                    <p:animRot by="-3600000">
                                      <p:cBhvr>
                                        <p:cTn id="171" dur="3000" fill="hold"/>
                                        <p:tgtEl>
                                          <p:spTgt spid="9236"/>
                                        </p:tgtEl>
                                        <p:attrNameLst>
                                          <p:attrName>r</p:attrName>
                                        </p:attrNameLst>
                                      </p:cBhvr>
                                    </p:animRot>
                                  </p:childTnLst>
                                </p:cTn>
                              </p:par>
                              <p:par>
                                <p:cTn id="172" presetID="0" presetClass="path" presetSubtype="0" accel="50000" decel="50000" fill="hold" nodeType="withEffect">
                                  <p:stCondLst>
                                    <p:cond delay="0"/>
                                  </p:stCondLst>
                                  <p:childTnLst>
                                    <p:animMotion origin="layout" path="M -0.02552 -0.0206 C 0.01962 -0.04028 0.06476 -0.05972 0.09531 -0.08542 C 0.12587 -0.11111 0.14184 -0.14329 0.15781 -0.17523 " pathEditMode="relative" rAng="0" ptsTypes="aaA">
                                      <p:cBhvr>
                                        <p:cTn id="173" dur="3000" fill="hold"/>
                                        <p:tgtEl>
                                          <p:spTgt spid="9233"/>
                                        </p:tgtEl>
                                        <p:attrNameLst>
                                          <p:attrName>ppt_x</p:attrName>
                                          <p:attrName>ppt_y</p:attrName>
                                        </p:attrNameLst>
                                      </p:cBhvr>
                                      <p:rCtr x="92" y="-77"/>
                                    </p:animMotion>
                                  </p:childTnLst>
                                </p:cTn>
                              </p:par>
                              <p:par>
                                <p:cTn id="174" presetID="8" presetClass="emph" presetSubtype="0" fill="hold" nodeType="withEffect">
                                  <p:stCondLst>
                                    <p:cond delay="0"/>
                                  </p:stCondLst>
                                  <p:childTnLst>
                                    <p:animRot by="-5700000">
                                      <p:cBhvr>
                                        <p:cTn id="175" dur="3000" fill="hold"/>
                                        <p:tgtEl>
                                          <p:spTgt spid="9233"/>
                                        </p:tgtEl>
                                        <p:attrNameLst>
                                          <p:attrName>r</p:attrName>
                                        </p:attrNameLst>
                                      </p:cBhvr>
                                    </p:animRot>
                                  </p:childTnLst>
                                </p:cTn>
                              </p:par>
                              <p:par>
                                <p:cTn id="176" presetID="8" presetClass="emph" presetSubtype="0" fill="hold" nodeType="withEffect">
                                  <p:stCondLst>
                                    <p:cond delay="0"/>
                                  </p:stCondLst>
                                  <p:childTnLst>
                                    <p:animRot by="-5700000">
                                      <p:cBhvr>
                                        <p:cTn id="177" dur="3000" fill="hold"/>
                                        <p:tgtEl>
                                          <p:spTgt spid="9237"/>
                                        </p:tgtEl>
                                        <p:attrNameLst>
                                          <p:attrName>r</p:attrName>
                                        </p:attrNameLst>
                                      </p:cBhvr>
                                    </p:animRot>
                                  </p:childTnLst>
                                </p:cTn>
                              </p:par>
                              <p:par>
                                <p:cTn id="178" presetID="8" presetClass="emph" presetSubtype="0" fill="hold" nodeType="withEffect">
                                  <p:stCondLst>
                                    <p:cond delay="0"/>
                                  </p:stCondLst>
                                  <p:childTnLst>
                                    <p:animRot by="-3600000">
                                      <p:cBhvr>
                                        <p:cTn id="179" dur="3000" fill="hold"/>
                                        <p:tgtEl>
                                          <p:spTgt spid="9252"/>
                                        </p:tgtEl>
                                        <p:attrNameLst>
                                          <p:attrName>r</p:attrName>
                                        </p:attrNameLst>
                                      </p:cBhvr>
                                    </p:animRot>
                                  </p:childTnLst>
                                </p:cTn>
                              </p:par>
                              <p:par>
                                <p:cTn id="180" presetID="0" presetClass="path" presetSubtype="0" accel="50000" decel="50000" fill="hold" nodeType="withEffect">
                                  <p:stCondLst>
                                    <p:cond delay="0"/>
                                  </p:stCondLst>
                                  <p:childTnLst>
                                    <p:animMotion origin="layout" path="M -0.04166 -0.01111 C 0.01355 -0.0287 0.06875 -0.04606 0.10139 -0.07685 C 0.13403 -0.10764 0.1441 -0.15208 0.15417 -0.1963 " pathEditMode="relative" rAng="0" ptsTypes="aaA">
                                      <p:cBhvr>
                                        <p:cTn id="181" dur="3000" fill="hold"/>
                                        <p:tgtEl>
                                          <p:spTgt spid="9237"/>
                                        </p:tgtEl>
                                        <p:attrNameLst>
                                          <p:attrName>ppt_x</p:attrName>
                                          <p:attrName>ppt_y</p:attrName>
                                        </p:attrNameLst>
                                      </p:cBhvr>
                                      <p:rCtr x="98" y="-93"/>
                                    </p:animMotion>
                                  </p:childTnLst>
                                </p:cTn>
                              </p:par>
                              <p:par>
                                <p:cTn id="182" presetID="0" presetClass="path" presetSubtype="0" accel="50000" decel="50000" fill="hold" nodeType="withEffect">
                                  <p:stCondLst>
                                    <p:cond delay="0"/>
                                  </p:stCondLst>
                                  <p:childTnLst>
                                    <p:animMotion origin="layout" path="M 0.05434 0.00902 C 0.12656 0.00902 0.19878 0.00926 0.25086 -0.03172 C 0.30295 -0.07269 0.34722 -0.20186 0.36684 -0.23635 " pathEditMode="relative" rAng="0" ptsTypes="aaA">
                                      <p:cBhvr>
                                        <p:cTn id="183" dur="3000" fill="hold"/>
                                        <p:tgtEl>
                                          <p:spTgt spid="9252"/>
                                        </p:tgtEl>
                                        <p:attrNameLst>
                                          <p:attrName>ppt_x</p:attrName>
                                          <p:attrName>ppt_y</p:attrName>
                                        </p:attrNameLst>
                                      </p:cBhvr>
                                      <p:rCtr x="156" y="-123"/>
                                    </p:animMotion>
                                  </p:childTnLst>
                                </p:cTn>
                              </p:par>
                              <p:par>
                                <p:cTn id="184" presetID="0" presetClass="path" presetSubtype="0" accel="50000" decel="50000" fill="hold" nodeType="withEffect">
                                  <p:stCondLst>
                                    <p:cond delay="500"/>
                                  </p:stCondLst>
                                  <p:childTnLst>
                                    <p:animMotion origin="layout" path="M 0.01563 0.00416 L 0.0908 0.02639 " pathEditMode="relative" rAng="0" ptsTypes="AA">
                                      <p:cBhvr>
                                        <p:cTn id="185" dur="3000" fill="hold"/>
                                        <p:tgtEl>
                                          <p:spTgt spid="9238"/>
                                        </p:tgtEl>
                                        <p:attrNameLst>
                                          <p:attrName>ppt_x</p:attrName>
                                          <p:attrName>ppt_y</p:attrName>
                                        </p:attrNameLst>
                                      </p:cBhvr>
                                      <p:rCtr x="38" y="11"/>
                                    </p:animMotion>
                                  </p:childTnLst>
                                </p:cTn>
                              </p:par>
                              <p:par>
                                <p:cTn id="186" presetID="26" presetClass="emph" presetSubtype="0" fill="hold" nodeType="withEffect">
                                  <p:stCondLst>
                                    <p:cond delay="2500"/>
                                  </p:stCondLst>
                                  <p:childTnLst>
                                    <p:animEffect transition="out" filter="fade">
                                      <p:cBhvr>
                                        <p:cTn id="187" dur="1000" tmFilter="0, 0; .2, .5; .8, .5; 1, 0"/>
                                        <p:tgtEl>
                                          <p:spTgt spid="9238"/>
                                        </p:tgtEl>
                                      </p:cBhvr>
                                    </p:animEffect>
                                    <p:animScale>
                                      <p:cBhvr>
                                        <p:cTn id="188" dur="500" autoRev="1" fill="hold"/>
                                        <p:tgtEl>
                                          <p:spTgt spid="9238"/>
                                        </p:tgtEl>
                                      </p:cBhvr>
                                      <p:by x="105000" y="105000"/>
                                    </p:animScale>
                                  </p:childTnLst>
                                </p:cTn>
                              </p:par>
                              <p:par>
                                <p:cTn id="189" presetID="0" presetClass="path" presetSubtype="0" accel="50000" decel="50000" fill="hold" nodeType="withEffect">
                                  <p:stCondLst>
                                    <p:cond delay="500"/>
                                  </p:stCondLst>
                                  <p:childTnLst>
                                    <p:animMotion origin="layout" path="M 2.77778E-7 4.44444E-6 L 0.10556 0.02106 " pathEditMode="relative" rAng="0" ptsTypes="AA">
                                      <p:cBhvr>
                                        <p:cTn id="190" dur="3000" fill="hold"/>
                                        <p:tgtEl>
                                          <p:spTgt spid="9239"/>
                                        </p:tgtEl>
                                        <p:attrNameLst>
                                          <p:attrName>ppt_x</p:attrName>
                                          <p:attrName>ppt_y</p:attrName>
                                        </p:attrNameLst>
                                      </p:cBhvr>
                                      <p:rCtr x="53" y="10"/>
                                    </p:animMotion>
                                  </p:childTnLst>
                                </p:cTn>
                              </p:par>
                              <p:par>
                                <p:cTn id="191" presetID="8" presetClass="emph" presetSubtype="0" fill="hold" nodeType="withEffect">
                                  <p:stCondLst>
                                    <p:cond delay="500"/>
                                  </p:stCondLst>
                                  <p:childTnLst>
                                    <p:animRot by="-2700000">
                                      <p:cBhvr>
                                        <p:cTn id="192" dur="3000" fill="hold"/>
                                        <p:tgtEl>
                                          <p:spTgt spid="9239"/>
                                        </p:tgtEl>
                                        <p:attrNameLst>
                                          <p:attrName>r</p:attrName>
                                        </p:attrNameLst>
                                      </p:cBhvr>
                                    </p:animRot>
                                  </p:childTnLst>
                                </p:cTn>
                              </p:par>
                              <p:par>
                                <p:cTn id="193" presetID="0" presetClass="path" presetSubtype="0" accel="50000" decel="50000" fill="hold" nodeType="withEffect">
                                  <p:stCondLst>
                                    <p:cond delay="500"/>
                                  </p:stCondLst>
                                  <p:childTnLst>
                                    <p:animMotion origin="layout" path="M -3.33333E-6 2.22222E-6 L 0.18351 -0.00209 " pathEditMode="relative" rAng="0" ptsTypes="AA">
                                      <p:cBhvr>
                                        <p:cTn id="194" dur="3000" fill="hold"/>
                                        <p:tgtEl>
                                          <p:spTgt spid="9234"/>
                                        </p:tgtEl>
                                        <p:attrNameLst>
                                          <p:attrName>ppt_x</p:attrName>
                                          <p:attrName>ppt_y</p:attrName>
                                        </p:attrNameLst>
                                      </p:cBhvr>
                                      <p:rCtr x="92" y="-1"/>
                                    </p:animMotion>
                                  </p:childTnLst>
                                </p:cTn>
                              </p:par>
                              <p:par>
                                <p:cTn id="195" presetID="8" presetClass="emph" presetSubtype="0" fill="hold" nodeType="withEffect">
                                  <p:stCondLst>
                                    <p:cond delay="500"/>
                                  </p:stCondLst>
                                  <p:childTnLst>
                                    <p:animRot by="-2700000">
                                      <p:cBhvr>
                                        <p:cTn id="196" dur="3000" fill="hold"/>
                                        <p:tgtEl>
                                          <p:spTgt spid="9234"/>
                                        </p:tgtEl>
                                        <p:attrNameLst>
                                          <p:attrName>r</p:attrName>
                                        </p:attrNameLst>
                                      </p:cBhvr>
                                    </p:animRot>
                                  </p:childTnLst>
                                </p:cTn>
                              </p:par>
                              <p:par>
                                <p:cTn id="197" presetID="0" presetClass="path" presetSubtype="0" accel="50000" decel="50000" fill="hold" nodeType="withEffect">
                                  <p:stCondLst>
                                    <p:cond delay="500"/>
                                  </p:stCondLst>
                                  <p:childTnLst>
                                    <p:animMotion origin="layout" path="M -6.11111E-6 -2.22222E-6 L 0.38385 0.03334 " pathEditMode="relative" ptsTypes="AA">
                                      <p:cBhvr>
                                        <p:cTn id="198" dur="5000" fill="hold"/>
                                        <p:tgtEl>
                                          <p:spTgt spid="9240"/>
                                        </p:tgtEl>
                                        <p:attrNameLst>
                                          <p:attrName>ppt_x</p:attrName>
                                          <p:attrName>ppt_y</p:attrName>
                                        </p:attrNameLst>
                                      </p:cBhvr>
                                    </p:animMotion>
                                  </p:childTnLst>
                                </p:cTn>
                              </p:par>
                              <p:par>
                                <p:cTn id="199" presetID="0" presetClass="path" presetSubtype="0" accel="50000" decel="50000" fill="hold" nodeType="withEffect">
                                  <p:stCondLst>
                                    <p:cond delay="500"/>
                                  </p:stCondLst>
                                  <p:childTnLst>
                                    <p:animMotion origin="layout" path="M 5E-6 -2.22222E-6 L 0.38404 0.04468 " pathEditMode="relative" ptsTypes="AA">
                                      <p:cBhvr>
                                        <p:cTn id="200" dur="3500" fill="hold"/>
                                        <p:tgtEl>
                                          <p:spTgt spid="9241"/>
                                        </p:tgtEl>
                                        <p:attrNameLst>
                                          <p:attrName>ppt_x</p:attrName>
                                          <p:attrName>ppt_y</p:attrName>
                                        </p:attrNameLst>
                                      </p:cBhvr>
                                    </p:animMotion>
                                  </p:childTnLst>
                                </p:cTn>
                              </p:par>
                              <p:par>
                                <p:cTn id="201" presetID="0" presetClass="path" presetSubtype="0" accel="50000" decel="50000" fill="hold" nodeType="withEffect">
                                  <p:stCondLst>
                                    <p:cond delay="500"/>
                                  </p:stCondLst>
                                  <p:childTnLst>
                                    <p:animMotion origin="layout" path="M 1.11111E-6 5.55556E-6 C 0.10521 0.02639 0.21042 0.05278 0.27222 0.05001 C 0.33403 0.04723 0.35295 -0.00393 0.37083 -0.01666 " pathEditMode="relative" ptsTypes="aaA">
                                      <p:cBhvr>
                                        <p:cTn id="202" dur="4500" fill="hold"/>
                                        <p:tgtEl>
                                          <p:spTgt spid="9242"/>
                                        </p:tgtEl>
                                        <p:attrNameLst>
                                          <p:attrName>ppt_x</p:attrName>
                                          <p:attrName>ppt_y</p:attrName>
                                        </p:attrNameLst>
                                      </p:cBhvr>
                                    </p:animMotion>
                                  </p:childTnLst>
                                </p:cTn>
                              </p:par>
                              <p:par>
                                <p:cTn id="203" presetID="8" presetClass="emph" presetSubtype="0" fill="hold" nodeType="withEffect">
                                  <p:stCondLst>
                                    <p:cond delay="1500"/>
                                  </p:stCondLst>
                                  <p:childTnLst>
                                    <p:animRot by="-5700000">
                                      <p:cBhvr>
                                        <p:cTn id="204" dur="3500" fill="hold"/>
                                        <p:tgtEl>
                                          <p:spTgt spid="9242"/>
                                        </p:tgtEl>
                                        <p:attrNameLst>
                                          <p:attrName>r</p:attrName>
                                        </p:attrNameLst>
                                      </p:cBhvr>
                                    </p:animRot>
                                  </p:childTnLst>
                                </p:cTn>
                              </p:par>
                              <p:par>
                                <p:cTn id="205" presetID="0" presetClass="path" presetSubtype="0" accel="50000" decel="50000" fill="hold" nodeType="withEffect">
                                  <p:stCondLst>
                                    <p:cond delay="3500"/>
                                  </p:stCondLst>
                                  <p:childTnLst>
                                    <p:animMotion origin="layout" path="M 0.15782 -0.17523 C 0.16719 -0.24259 0.17657 -0.30972 0.20226 -0.35116 C 0.22796 -0.39259 0.26997 -0.4081 0.31198 -0.42338 " pathEditMode="relative" ptsTypes="aaA">
                                      <p:cBhvr>
                                        <p:cTn id="206" dur="3000" fill="hold"/>
                                        <p:tgtEl>
                                          <p:spTgt spid="9233"/>
                                        </p:tgtEl>
                                        <p:attrNameLst>
                                          <p:attrName>ppt_x</p:attrName>
                                          <p:attrName>ppt_y</p:attrName>
                                        </p:attrNameLst>
                                      </p:cBhvr>
                                    </p:animMotion>
                                  </p:childTnLst>
                                </p:cTn>
                              </p:par>
                              <p:par>
                                <p:cTn id="207" presetID="10" presetClass="exit" presetSubtype="0" fill="hold" nodeType="withEffect">
                                  <p:stCondLst>
                                    <p:cond delay="4500"/>
                                  </p:stCondLst>
                                  <p:childTnLst>
                                    <p:animEffect transition="out" filter="fade">
                                      <p:cBhvr>
                                        <p:cTn id="208" dur="2000"/>
                                        <p:tgtEl>
                                          <p:spTgt spid="9233"/>
                                        </p:tgtEl>
                                      </p:cBhvr>
                                    </p:animEffect>
                                    <p:set>
                                      <p:cBhvr>
                                        <p:cTn id="209" dur="1" fill="hold">
                                          <p:stCondLst>
                                            <p:cond delay="1999"/>
                                          </p:stCondLst>
                                        </p:cTn>
                                        <p:tgtEl>
                                          <p:spTgt spid="9233"/>
                                        </p:tgtEl>
                                        <p:attrNameLst>
                                          <p:attrName>style.visibility</p:attrName>
                                        </p:attrNameLst>
                                      </p:cBhvr>
                                      <p:to>
                                        <p:strVal val="hidden"/>
                                      </p:to>
                                    </p:set>
                                  </p:childTnLst>
                                </p:cTn>
                              </p:par>
                              <p:par>
                                <p:cTn id="210" presetID="0" presetClass="path" presetSubtype="0" accel="50000" decel="50000" fill="hold" nodeType="withEffect">
                                  <p:stCondLst>
                                    <p:cond delay="4600"/>
                                  </p:stCondLst>
                                  <p:childTnLst>
                                    <p:animMotion origin="layout" path="M 0.15416 -0.19629 C 0.16562 -0.28449 0.17708 -0.37245 0.20555 -0.42777 C 0.23403 -0.4831 0.27951 -0.50555 0.325 -0.52777 " pathEditMode="relative" ptsTypes="aaA">
                                      <p:cBhvr>
                                        <p:cTn id="211" dur="3000" fill="hold"/>
                                        <p:tgtEl>
                                          <p:spTgt spid="9237"/>
                                        </p:tgtEl>
                                        <p:attrNameLst>
                                          <p:attrName>ppt_x</p:attrName>
                                          <p:attrName>ppt_y</p:attrName>
                                        </p:attrNameLst>
                                      </p:cBhvr>
                                    </p:animMotion>
                                  </p:childTnLst>
                                </p:cTn>
                              </p:par>
                              <p:par>
                                <p:cTn id="212" presetID="10" presetClass="exit" presetSubtype="0" fill="hold" nodeType="withEffect">
                                  <p:stCondLst>
                                    <p:cond delay="5500"/>
                                  </p:stCondLst>
                                  <p:childTnLst>
                                    <p:animEffect transition="out" filter="fade">
                                      <p:cBhvr>
                                        <p:cTn id="213" dur="2000"/>
                                        <p:tgtEl>
                                          <p:spTgt spid="9237"/>
                                        </p:tgtEl>
                                      </p:cBhvr>
                                    </p:animEffect>
                                    <p:set>
                                      <p:cBhvr>
                                        <p:cTn id="214" dur="1" fill="hold">
                                          <p:stCondLst>
                                            <p:cond delay="1999"/>
                                          </p:stCondLst>
                                        </p:cTn>
                                        <p:tgtEl>
                                          <p:spTgt spid="9237"/>
                                        </p:tgtEl>
                                        <p:attrNameLst>
                                          <p:attrName>style.visibility</p:attrName>
                                        </p:attrNameLst>
                                      </p:cBhvr>
                                      <p:to>
                                        <p:strVal val="hidden"/>
                                      </p:to>
                                    </p:set>
                                  </p:childTnLst>
                                </p:cTn>
                              </p:par>
                              <p:par>
                                <p:cTn id="215" presetID="0" presetClass="path" presetSubtype="0" accel="50000" decel="50000" fill="hold" nodeType="withEffect">
                                  <p:stCondLst>
                                    <p:cond delay="4500"/>
                                  </p:stCondLst>
                                  <p:childTnLst>
                                    <p:animMotion origin="layout" path="M 0.38403 0.04467 L 0.41736 -0.02222 " pathEditMode="relative" rAng="0" ptsTypes="AA">
                                      <p:cBhvr>
                                        <p:cTn id="216" dur="1500" fill="hold"/>
                                        <p:tgtEl>
                                          <p:spTgt spid="9241"/>
                                        </p:tgtEl>
                                        <p:attrNameLst>
                                          <p:attrName>ppt_x</p:attrName>
                                          <p:attrName>ppt_y</p:attrName>
                                        </p:attrNameLst>
                                      </p:cBhvr>
                                      <p:rCtr x="17" y="-34"/>
                                    </p:animMotion>
                                  </p:childTnLst>
                                </p:cTn>
                              </p:par>
                              <p:par>
                                <p:cTn id="217" presetID="8" presetClass="emph" presetSubtype="0" fill="hold" nodeType="withEffect">
                                  <p:stCondLst>
                                    <p:cond delay="4500"/>
                                  </p:stCondLst>
                                  <p:childTnLst>
                                    <p:animRot by="-3900000">
                                      <p:cBhvr>
                                        <p:cTn id="218" dur="1500" fill="hold"/>
                                        <p:tgtEl>
                                          <p:spTgt spid="9241"/>
                                        </p:tgtEl>
                                        <p:attrNameLst>
                                          <p:attrName>r</p:attrName>
                                        </p:attrNameLst>
                                      </p:cBhvr>
                                    </p:animRot>
                                  </p:childTnLst>
                                </p:cTn>
                              </p:par>
                              <p:par>
                                <p:cTn id="219" presetID="26" presetClass="emph" presetSubtype="0" fill="hold" nodeType="withEffect">
                                  <p:stCondLst>
                                    <p:cond delay="5500"/>
                                  </p:stCondLst>
                                  <p:childTnLst>
                                    <p:animEffect transition="out" filter="fade">
                                      <p:cBhvr>
                                        <p:cTn id="220" dur="1000" tmFilter="0, 0; .2, .5; .8, .5; 1, 0"/>
                                        <p:tgtEl>
                                          <p:spTgt spid="9241"/>
                                        </p:tgtEl>
                                      </p:cBhvr>
                                    </p:animEffect>
                                    <p:animScale>
                                      <p:cBhvr>
                                        <p:cTn id="221" dur="500" autoRev="1" fill="hold"/>
                                        <p:tgtEl>
                                          <p:spTgt spid="9241"/>
                                        </p:tgtEl>
                                      </p:cBhvr>
                                      <p:by x="105000" y="105000"/>
                                    </p:animScale>
                                  </p:childTnLst>
                                </p:cTn>
                              </p:par>
                              <p:par>
                                <p:cTn id="222" presetID="0" presetClass="path" presetSubtype="0" accel="50000" decel="50000" fill="hold" nodeType="withEffect">
                                  <p:stCondLst>
                                    <p:cond delay="5500"/>
                                  </p:stCondLst>
                                  <p:childTnLst>
                                    <p:animMotion origin="layout" path="M 0.06336 -0.11204 C 0.1085 -0.17339 0.15381 -0.2345 0.19253 -0.26945 C 0.23124 -0.3044 0.27777 -0.31274 0.2953 -0.3213 " pathEditMode="relative" ptsTypes="aaA">
                                      <p:cBhvr>
                                        <p:cTn id="223" dur="3000" fill="hold"/>
                                        <p:tgtEl>
                                          <p:spTgt spid="9236"/>
                                        </p:tgtEl>
                                        <p:attrNameLst>
                                          <p:attrName>ppt_x</p:attrName>
                                          <p:attrName>ppt_y</p:attrName>
                                        </p:attrNameLst>
                                      </p:cBhvr>
                                    </p:animMotion>
                                  </p:childTnLst>
                                </p:cTn>
                              </p:par>
                              <p:par>
                                <p:cTn id="224" presetID="8" presetClass="emph" presetSubtype="0" fill="hold" nodeType="withEffect">
                                  <p:stCondLst>
                                    <p:cond delay="5500"/>
                                  </p:stCondLst>
                                  <p:childTnLst>
                                    <p:animRot by="-1800000">
                                      <p:cBhvr>
                                        <p:cTn id="225" dur="2000" fill="hold"/>
                                        <p:tgtEl>
                                          <p:spTgt spid="9236"/>
                                        </p:tgtEl>
                                        <p:attrNameLst>
                                          <p:attrName>r</p:attrName>
                                        </p:attrNameLst>
                                      </p:cBhvr>
                                    </p:animRot>
                                  </p:childTnLst>
                                </p:cTn>
                              </p:par>
                              <p:par>
                                <p:cTn id="226" presetID="10" presetClass="exit" presetSubtype="0" fill="hold" nodeType="withEffect">
                                  <p:stCondLst>
                                    <p:cond delay="6500"/>
                                  </p:stCondLst>
                                  <p:childTnLst>
                                    <p:animEffect transition="out" filter="fade">
                                      <p:cBhvr>
                                        <p:cTn id="227" dur="2000"/>
                                        <p:tgtEl>
                                          <p:spTgt spid="9236"/>
                                        </p:tgtEl>
                                      </p:cBhvr>
                                    </p:animEffect>
                                    <p:set>
                                      <p:cBhvr>
                                        <p:cTn id="228" dur="1" fill="hold">
                                          <p:stCondLst>
                                            <p:cond delay="1999"/>
                                          </p:stCondLst>
                                        </p:cTn>
                                        <p:tgtEl>
                                          <p:spTgt spid="9236"/>
                                        </p:tgtEl>
                                        <p:attrNameLst>
                                          <p:attrName>style.visibility</p:attrName>
                                        </p:attrNameLst>
                                      </p:cBhvr>
                                      <p:to>
                                        <p:strVal val="hidden"/>
                                      </p:to>
                                    </p:set>
                                  </p:childTnLst>
                                </p:cTn>
                              </p:par>
                              <p:par>
                                <p:cTn id="229" presetID="0" presetClass="path" presetSubtype="0" accel="50000" decel="50000" fill="hold" nodeType="withEffect">
                                  <p:stCondLst>
                                    <p:cond delay="5500"/>
                                  </p:stCondLst>
                                  <p:childTnLst>
                                    <p:animMotion origin="layout" path="M -0.00538 -0.07061 L 0.00295 -0.11505 " pathEditMode="relative" ptsTypes="AA">
                                      <p:cBhvr>
                                        <p:cTn id="230" dur="1000" fill="hold"/>
                                        <p:tgtEl>
                                          <p:spTgt spid="9248"/>
                                        </p:tgtEl>
                                        <p:attrNameLst>
                                          <p:attrName>ppt_x</p:attrName>
                                          <p:attrName>ppt_y</p:attrName>
                                        </p:attrNameLst>
                                      </p:cBhvr>
                                    </p:animMotion>
                                  </p:childTnLst>
                                </p:cTn>
                              </p:par>
                              <p:par>
                                <p:cTn id="231" presetID="8" presetClass="emph" presetSubtype="0" fill="hold" nodeType="withEffect">
                                  <p:stCondLst>
                                    <p:cond delay="5500"/>
                                  </p:stCondLst>
                                  <p:childTnLst>
                                    <p:animRot by="-5400000">
                                      <p:cBhvr>
                                        <p:cTn id="232" dur="1000" fill="hold"/>
                                        <p:tgtEl>
                                          <p:spTgt spid="9248"/>
                                        </p:tgtEl>
                                        <p:attrNameLst>
                                          <p:attrName>r</p:attrName>
                                        </p:attrNameLst>
                                      </p:cBhvr>
                                    </p:animRot>
                                  </p:childTnLst>
                                </p:cTn>
                              </p:par>
                            </p:childTnLst>
                          </p:cTn>
                        </p:par>
                        <p:par>
                          <p:cTn id="233" fill="hold">
                            <p:stCondLst>
                              <p:cond delay="8500"/>
                            </p:stCondLst>
                            <p:childTnLst>
                              <p:par>
                                <p:cTn id="234" presetID="47" presetClass="exit" presetSubtype="0" fill="hold" nodeType="afterEffect">
                                  <p:stCondLst>
                                    <p:cond delay="0"/>
                                  </p:stCondLst>
                                  <p:childTnLst>
                                    <p:animEffect transition="out" filter="fade">
                                      <p:cBhvr>
                                        <p:cTn id="235" dur="2000"/>
                                        <p:tgtEl>
                                          <p:spTgt spid="9252"/>
                                        </p:tgtEl>
                                      </p:cBhvr>
                                    </p:animEffect>
                                    <p:anim calcmode="lin" valueType="num">
                                      <p:cBhvr>
                                        <p:cTn id="236" dur="2000"/>
                                        <p:tgtEl>
                                          <p:spTgt spid="9252"/>
                                        </p:tgtEl>
                                        <p:attrNameLst>
                                          <p:attrName>ppt_x</p:attrName>
                                        </p:attrNameLst>
                                      </p:cBhvr>
                                      <p:tavLst>
                                        <p:tav tm="0">
                                          <p:val>
                                            <p:strVal val="ppt_x"/>
                                          </p:val>
                                        </p:tav>
                                        <p:tav tm="100000">
                                          <p:val>
                                            <p:strVal val="ppt_x"/>
                                          </p:val>
                                        </p:tav>
                                      </p:tavLst>
                                    </p:anim>
                                    <p:anim calcmode="lin" valueType="num">
                                      <p:cBhvr>
                                        <p:cTn id="237" dur="2000"/>
                                        <p:tgtEl>
                                          <p:spTgt spid="9252"/>
                                        </p:tgtEl>
                                        <p:attrNameLst>
                                          <p:attrName>ppt_y</p:attrName>
                                        </p:attrNameLst>
                                      </p:cBhvr>
                                      <p:tavLst>
                                        <p:tav tm="0">
                                          <p:val>
                                            <p:strVal val="ppt_y"/>
                                          </p:val>
                                        </p:tav>
                                        <p:tav tm="100000">
                                          <p:val>
                                            <p:strVal val="ppt_y-.1"/>
                                          </p:val>
                                        </p:tav>
                                      </p:tavLst>
                                    </p:anim>
                                    <p:set>
                                      <p:cBhvr>
                                        <p:cTn id="238" dur="1" fill="hold">
                                          <p:stCondLst>
                                            <p:cond delay="1999"/>
                                          </p:stCondLst>
                                        </p:cTn>
                                        <p:tgtEl>
                                          <p:spTgt spid="9252"/>
                                        </p:tgtEl>
                                        <p:attrNameLst>
                                          <p:attrName>style.visibility</p:attrName>
                                        </p:attrNameLst>
                                      </p:cBhvr>
                                      <p:to>
                                        <p:strVal val="hidden"/>
                                      </p:to>
                                    </p:set>
                                  </p:childTnLst>
                                </p:cTn>
                              </p:par>
                              <p:par>
                                <p:cTn id="239" presetID="47" presetClass="exit" presetSubtype="0" fill="hold" nodeType="withEffect">
                                  <p:stCondLst>
                                    <p:cond delay="0"/>
                                  </p:stCondLst>
                                  <p:childTnLst>
                                    <p:animEffect transition="out" filter="fade">
                                      <p:cBhvr>
                                        <p:cTn id="240" dur="2000"/>
                                        <p:tgtEl>
                                          <p:spTgt spid="9247"/>
                                        </p:tgtEl>
                                      </p:cBhvr>
                                    </p:animEffect>
                                    <p:anim calcmode="lin" valueType="num">
                                      <p:cBhvr>
                                        <p:cTn id="241" dur="2000"/>
                                        <p:tgtEl>
                                          <p:spTgt spid="9247"/>
                                        </p:tgtEl>
                                        <p:attrNameLst>
                                          <p:attrName>ppt_x</p:attrName>
                                        </p:attrNameLst>
                                      </p:cBhvr>
                                      <p:tavLst>
                                        <p:tav tm="0">
                                          <p:val>
                                            <p:strVal val="ppt_x"/>
                                          </p:val>
                                        </p:tav>
                                        <p:tav tm="100000">
                                          <p:val>
                                            <p:strVal val="ppt_x"/>
                                          </p:val>
                                        </p:tav>
                                      </p:tavLst>
                                    </p:anim>
                                    <p:anim calcmode="lin" valueType="num">
                                      <p:cBhvr>
                                        <p:cTn id="242" dur="2000"/>
                                        <p:tgtEl>
                                          <p:spTgt spid="9247"/>
                                        </p:tgtEl>
                                        <p:attrNameLst>
                                          <p:attrName>ppt_y</p:attrName>
                                        </p:attrNameLst>
                                      </p:cBhvr>
                                      <p:tavLst>
                                        <p:tav tm="0">
                                          <p:val>
                                            <p:strVal val="ppt_y"/>
                                          </p:val>
                                        </p:tav>
                                        <p:tav tm="100000">
                                          <p:val>
                                            <p:strVal val="ppt_y-.1"/>
                                          </p:val>
                                        </p:tav>
                                      </p:tavLst>
                                    </p:anim>
                                    <p:set>
                                      <p:cBhvr>
                                        <p:cTn id="243" dur="1" fill="hold">
                                          <p:stCondLst>
                                            <p:cond delay="1999"/>
                                          </p:stCondLst>
                                        </p:cTn>
                                        <p:tgtEl>
                                          <p:spTgt spid="9247"/>
                                        </p:tgtEl>
                                        <p:attrNameLst>
                                          <p:attrName>style.visibility</p:attrName>
                                        </p:attrNameLst>
                                      </p:cBhvr>
                                      <p:to>
                                        <p:strVal val="hidden"/>
                                      </p:to>
                                    </p:set>
                                  </p:childTnLst>
                                </p:cTn>
                              </p:par>
                              <p:par>
                                <p:cTn id="244" presetID="47" presetClass="exit" presetSubtype="0" fill="hold" nodeType="withEffect">
                                  <p:stCondLst>
                                    <p:cond delay="0"/>
                                  </p:stCondLst>
                                  <p:childTnLst>
                                    <p:animEffect transition="out" filter="fade">
                                      <p:cBhvr>
                                        <p:cTn id="245" dur="2000"/>
                                        <p:tgtEl>
                                          <p:spTgt spid="9248"/>
                                        </p:tgtEl>
                                      </p:cBhvr>
                                    </p:animEffect>
                                    <p:anim calcmode="lin" valueType="num">
                                      <p:cBhvr>
                                        <p:cTn id="246" dur="2000"/>
                                        <p:tgtEl>
                                          <p:spTgt spid="9248"/>
                                        </p:tgtEl>
                                        <p:attrNameLst>
                                          <p:attrName>ppt_x</p:attrName>
                                        </p:attrNameLst>
                                      </p:cBhvr>
                                      <p:tavLst>
                                        <p:tav tm="0">
                                          <p:val>
                                            <p:strVal val="ppt_x"/>
                                          </p:val>
                                        </p:tav>
                                        <p:tav tm="100000">
                                          <p:val>
                                            <p:strVal val="ppt_x"/>
                                          </p:val>
                                        </p:tav>
                                      </p:tavLst>
                                    </p:anim>
                                    <p:anim calcmode="lin" valueType="num">
                                      <p:cBhvr>
                                        <p:cTn id="247" dur="2000"/>
                                        <p:tgtEl>
                                          <p:spTgt spid="9248"/>
                                        </p:tgtEl>
                                        <p:attrNameLst>
                                          <p:attrName>ppt_y</p:attrName>
                                        </p:attrNameLst>
                                      </p:cBhvr>
                                      <p:tavLst>
                                        <p:tav tm="0">
                                          <p:val>
                                            <p:strVal val="ppt_y"/>
                                          </p:val>
                                        </p:tav>
                                        <p:tav tm="100000">
                                          <p:val>
                                            <p:strVal val="ppt_y-.1"/>
                                          </p:val>
                                        </p:tav>
                                      </p:tavLst>
                                    </p:anim>
                                    <p:set>
                                      <p:cBhvr>
                                        <p:cTn id="248" dur="1" fill="hold">
                                          <p:stCondLst>
                                            <p:cond delay="1999"/>
                                          </p:stCondLst>
                                        </p:cTn>
                                        <p:tgtEl>
                                          <p:spTgt spid="9248"/>
                                        </p:tgtEl>
                                        <p:attrNameLst>
                                          <p:attrName>style.visibility</p:attrName>
                                        </p:attrNameLst>
                                      </p:cBhvr>
                                      <p:to>
                                        <p:strVal val="hidden"/>
                                      </p:to>
                                    </p:set>
                                  </p:childTnLst>
                                </p:cTn>
                              </p:par>
                              <p:par>
                                <p:cTn id="249" presetID="0" presetClass="path" presetSubtype="0" accel="50000" decel="50000" fill="hold" nodeType="withEffect">
                                  <p:stCondLst>
                                    <p:cond delay="0"/>
                                  </p:stCondLst>
                                  <p:childTnLst>
                                    <p:animMotion origin="layout" path="M 0.41737 -0.02223 L 0.40382 0.02083 " pathEditMode="relative" rAng="0" ptsTypes="AA">
                                      <p:cBhvr>
                                        <p:cTn id="250" dur="2000" fill="hold"/>
                                        <p:tgtEl>
                                          <p:spTgt spid="9241"/>
                                        </p:tgtEl>
                                        <p:attrNameLst>
                                          <p:attrName>ppt_x</p:attrName>
                                          <p:attrName>ppt_y</p:attrName>
                                        </p:attrNameLst>
                                      </p:cBhvr>
                                      <p:rCtr x="-7" y="22"/>
                                    </p:animMotion>
                                  </p:childTnLst>
                                </p:cTn>
                              </p:par>
                              <p:par>
                                <p:cTn id="251" presetID="8" presetClass="emph" presetSubtype="0" fill="hold" nodeType="withEffect">
                                  <p:stCondLst>
                                    <p:cond delay="0"/>
                                  </p:stCondLst>
                                  <p:childTnLst>
                                    <p:animRot by="4500000">
                                      <p:cBhvr>
                                        <p:cTn id="252" dur="2000" fill="hold"/>
                                        <p:tgtEl>
                                          <p:spTgt spid="9241"/>
                                        </p:tgtEl>
                                        <p:attrNameLst>
                                          <p:attrName>r</p:attrName>
                                        </p:attrNameLst>
                                      </p:cBhvr>
                                    </p:animRot>
                                  </p:childTnLst>
                                </p:cTn>
                              </p:par>
                            </p:childTnLst>
                          </p:cTn>
                        </p:par>
                        <p:par>
                          <p:cTn id="253" fill="hold">
                            <p:stCondLst>
                              <p:cond delay="10500"/>
                            </p:stCondLst>
                            <p:childTnLst>
                              <p:par>
                                <p:cTn id="254" presetID="10" presetClass="entr" presetSubtype="0" fill="hold" grpId="0" nodeType="afterEffect">
                                  <p:stCondLst>
                                    <p:cond delay="1000"/>
                                  </p:stCondLst>
                                  <p:childTnLst>
                                    <p:set>
                                      <p:cBhvr>
                                        <p:cTn id="255" dur="1" fill="hold">
                                          <p:stCondLst>
                                            <p:cond delay="0"/>
                                          </p:stCondLst>
                                        </p:cTn>
                                        <p:tgtEl>
                                          <p:spTgt spid="9284"/>
                                        </p:tgtEl>
                                        <p:attrNameLst>
                                          <p:attrName>style.visibility</p:attrName>
                                        </p:attrNameLst>
                                      </p:cBhvr>
                                      <p:to>
                                        <p:strVal val="visible"/>
                                      </p:to>
                                    </p:set>
                                    <p:animEffect transition="in" filter="fade">
                                      <p:cBhvr>
                                        <p:cTn id="256" dur="2000"/>
                                        <p:tgtEl>
                                          <p:spTgt spid="9284"/>
                                        </p:tgtEl>
                                      </p:cBhvr>
                                    </p:animEffect>
                                  </p:childTnLst>
                                </p:cTn>
                              </p:par>
                              <p:par>
                                <p:cTn id="257" presetID="10" presetClass="entr" presetSubtype="0" fill="hold" grpId="0" nodeType="withEffect">
                                  <p:stCondLst>
                                    <p:cond delay="1000"/>
                                  </p:stCondLst>
                                  <p:childTnLst>
                                    <p:set>
                                      <p:cBhvr>
                                        <p:cTn id="258" dur="1" fill="hold">
                                          <p:stCondLst>
                                            <p:cond delay="0"/>
                                          </p:stCondLst>
                                        </p:cTn>
                                        <p:tgtEl>
                                          <p:spTgt spid="9283"/>
                                        </p:tgtEl>
                                        <p:attrNameLst>
                                          <p:attrName>style.visibility</p:attrName>
                                        </p:attrNameLst>
                                      </p:cBhvr>
                                      <p:to>
                                        <p:strVal val="visible"/>
                                      </p:to>
                                    </p:set>
                                    <p:animEffect transition="in" filter="fade">
                                      <p:cBhvr>
                                        <p:cTn id="259" dur="2000"/>
                                        <p:tgtEl>
                                          <p:spTgt spid="9283"/>
                                        </p:tgtEl>
                                      </p:cBhvr>
                                    </p:animEffect>
                                  </p:childTnLst>
                                </p:cTn>
                              </p:par>
                              <p:par>
                                <p:cTn id="260" presetID="10" presetClass="entr" presetSubtype="0" fill="hold" grpId="0" nodeType="withEffect">
                                  <p:stCondLst>
                                    <p:cond delay="1000"/>
                                  </p:stCondLst>
                                  <p:childTnLst>
                                    <p:set>
                                      <p:cBhvr>
                                        <p:cTn id="261" dur="1" fill="hold">
                                          <p:stCondLst>
                                            <p:cond delay="0"/>
                                          </p:stCondLst>
                                        </p:cTn>
                                        <p:tgtEl>
                                          <p:spTgt spid="9281"/>
                                        </p:tgtEl>
                                        <p:attrNameLst>
                                          <p:attrName>style.visibility</p:attrName>
                                        </p:attrNameLst>
                                      </p:cBhvr>
                                      <p:to>
                                        <p:strVal val="visible"/>
                                      </p:to>
                                    </p:set>
                                    <p:animEffect transition="in" filter="fade">
                                      <p:cBhvr>
                                        <p:cTn id="262" dur="2000"/>
                                        <p:tgtEl>
                                          <p:spTgt spid="9281"/>
                                        </p:tgtEl>
                                      </p:cBhvr>
                                    </p:animEffect>
                                  </p:childTnLst>
                                </p:cTn>
                              </p:par>
                              <p:par>
                                <p:cTn id="263" presetID="10" presetClass="entr" presetSubtype="0" fill="hold" grpId="0" nodeType="withEffect">
                                  <p:stCondLst>
                                    <p:cond delay="1000"/>
                                  </p:stCondLst>
                                  <p:childTnLst>
                                    <p:set>
                                      <p:cBhvr>
                                        <p:cTn id="264" dur="1" fill="hold">
                                          <p:stCondLst>
                                            <p:cond delay="0"/>
                                          </p:stCondLst>
                                        </p:cTn>
                                        <p:tgtEl>
                                          <p:spTgt spid="9282"/>
                                        </p:tgtEl>
                                        <p:attrNameLst>
                                          <p:attrName>style.visibility</p:attrName>
                                        </p:attrNameLst>
                                      </p:cBhvr>
                                      <p:to>
                                        <p:strVal val="visible"/>
                                      </p:to>
                                    </p:set>
                                    <p:animEffect transition="in" filter="fade">
                                      <p:cBhvr>
                                        <p:cTn id="265" dur="2000"/>
                                        <p:tgtEl>
                                          <p:spTgt spid="9282"/>
                                        </p:tgtEl>
                                      </p:cBhvr>
                                    </p:animEffect>
                                  </p:childTnLst>
                                </p:cTn>
                              </p:par>
                            </p:childTnLst>
                          </p:cTn>
                        </p:par>
                      </p:childTnLst>
                    </p:cTn>
                  </p:par>
                  <p:par>
                    <p:cTn id="266" fill="hold">
                      <p:stCondLst>
                        <p:cond delay="indefinite"/>
                      </p:stCondLst>
                      <p:childTnLst>
                        <p:par>
                          <p:cTn id="267" fill="hold">
                            <p:stCondLst>
                              <p:cond delay="0"/>
                            </p:stCondLst>
                            <p:childTnLst>
                              <p:par>
                                <p:cTn id="268" presetID="16" presetClass="exit" presetSubtype="26" fill="hold" grpId="1" nodeType="clickEffect">
                                  <p:stCondLst>
                                    <p:cond delay="0"/>
                                  </p:stCondLst>
                                  <p:childTnLst>
                                    <p:animEffect transition="out" filter="barn(inHorizontal)">
                                      <p:cBhvr>
                                        <p:cTn id="269" dur="1000"/>
                                        <p:tgtEl>
                                          <p:spTgt spid="9275"/>
                                        </p:tgtEl>
                                      </p:cBhvr>
                                    </p:animEffect>
                                    <p:set>
                                      <p:cBhvr>
                                        <p:cTn id="270" dur="1" fill="hold">
                                          <p:stCondLst>
                                            <p:cond delay="999"/>
                                          </p:stCondLst>
                                        </p:cTn>
                                        <p:tgtEl>
                                          <p:spTgt spid="9275"/>
                                        </p:tgtEl>
                                        <p:attrNameLst>
                                          <p:attrName>style.visibility</p:attrName>
                                        </p:attrNameLst>
                                      </p:cBhvr>
                                      <p:to>
                                        <p:strVal val="hidden"/>
                                      </p:to>
                                    </p:set>
                                  </p:childTnLst>
                                </p:cTn>
                              </p:par>
                              <p:par>
                                <p:cTn id="271" presetID="10" presetClass="exit" presetSubtype="0" fill="hold" grpId="1" nodeType="withEffect">
                                  <p:stCondLst>
                                    <p:cond delay="0"/>
                                  </p:stCondLst>
                                  <p:childTnLst>
                                    <p:animEffect transition="out" filter="fade">
                                      <p:cBhvr>
                                        <p:cTn id="272" dur="2000"/>
                                        <p:tgtEl>
                                          <p:spTgt spid="9281"/>
                                        </p:tgtEl>
                                      </p:cBhvr>
                                    </p:animEffect>
                                    <p:set>
                                      <p:cBhvr>
                                        <p:cTn id="273" dur="1" fill="hold">
                                          <p:stCondLst>
                                            <p:cond delay="1999"/>
                                          </p:stCondLst>
                                        </p:cTn>
                                        <p:tgtEl>
                                          <p:spTgt spid="9281"/>
                                        </p:tgtEl>
                                        <p:attrNameLst>
                                          <p:attrName>style.visibility</p:attrName>
                                        </p:attrNameLst>
                                      </p:cBhvr>
                                      <p:to>
                                        <p:strVal val="hidden"/>
                                      </p:to>
                                    </p:set>
                                  </p:childTnLst>
                                </p:cTn>
                              </p:par>
                              <p:par>
                                <p:cTn id="274" presetID="10" presetClass="exit" presetSubtype="0" fill="hold" grpId="1" nodeType="withEffect">
                                  <p:stCondLst>
                                    <p:cond delay="0"/>
                                  </p:stCondLst>
                                  <p:childTnLst>
                                    <p:animEffect transition="out" filter="fade">
                                      <p:cBhvr>
                                        <p:cTn id="275" dur="2000"/>
                                        <p:tgtEl>
                                          <p:spTgt spid="9282"/>
                                        </p:tgtEl>
                                      </p:cBhvr>
                                    </p:animEffect>
                                    <p:set>
                                      <p:cBhvr>
                                        <p:cTn id="276" dur="1" fill="hold">
                                          <p:stCondLst>
                                            <p:cond delay="1999"/>
                                          </p:stCondLst>
                                        </p:cTn>
                                        <p:tgtEl>
                                          <p:spTgt spid="9282"/>
                                        </p:tgtEl>
                                        <p:attrNameLst>
                                          <p:attrName>style.visibility</p:attrName>
                                        </p:attrNameLst>
                                      </p:cBhvr>
                                      <p:to>
                                        <p:strVal val="hidden"/>
                                      </p:to>
                                    </p:set>
                                  </p:childTnLst>
                                </p:cTn>
                              </p:par>
                              <p:par>
                                <p:cTn id="277" presetID="10" presetClass="exit" presetSubtype="0" fill="hold" grpId="1" nodeType="withEffect">
                                  <p:stCondLst>
                                    <p:cond delay="0"/>
                                  </p:stCondLst>
                                  <p:childTnLst>
                                    <p:animEffect transition="out" filter="fade">
                                      <p:cBhvr>
                                        <p:cTn id="278" dur="2000"/>
                                        <p:tgtEl>
                                          <p:spTgt spid="9283"/>
                                        </p:tgtEl>
                                      </p:cBhvr>
                                    </p:animEffect>
                                    <p:set>
                                      <p:cBhvr>
                                        <p:cTn id="279" dur="1" fill="hold">
                                          <p:stCondLst>
                                            <p:cond delay="1999"/>
                                          </p:stCondLst>
                                        </p:cTn>
                                        <p:tgtEl>
                                          <p:spTgt spid="9283"/>
                                        </p:tgtEl>
                                        <p:attrNameLst>
                                          <p:attrName>style.visibility</p:attrName>
                                        </p:attrNameLst>
                                      </p:cBhvr>
                                      <p:to>
                                        <p:strVal val="hidden"/>
                                      </p:to>
                                    </p:set>
                                  </p:childTnLst>
                                </p:cTn>
                              </p:par>
                              <p:par>
                                <p:cTn id="280" presetID="10" presetClass="exit" presetSubtype="0" fill="hold" grpId="1" nodeType="withEffect">
                                  <p:stCondLst>
                                    <p:cond delay="0"/>
                                  </p:stCondLst>
                                  <p:childTnLst>
                                    <p:animEffect transition="out" filter="fade">
                                      <p:cBhvr>
                                        <p:cTn id="281" dur="2000"/>
                                        <p:tgtEl>
                                          <p:spTgt spid="9284"/>
                                        </p:tgtEl>
                                      </p:cBhvr>
                                    </p:animEffect>
                                    <p:set>
                                      <p:cBhvr>
                                        <p:cTn id="282" dur="1" fill="hold">
                                          <p:stCondLst>
                                            <p:cond delay="1999"/>
                                          </p:stCondLst>
                                        </p:cTn>
                                        <p:tgtEl>
                                          <p:spTgt spid="9284"/>
                                        </p:tgtEl>
                                        <p:attrNameLst>
                                          <p:attrName>style.visibility</p:attrName>
                                        </p:attrNameLst>
                                      </p:cBhvr>
                                      <p:to>
                                        <p:strVal val="hidden"/>
                                      </p:to>
                                    </p:set>
                                  </p:childTnLst>
                                </p:cTn>
                              </p:par>
                            </p:childTnLst>
                          </p:cTn>
                        </p:par>
                        <p:par>
                          <p:cTn id="283" fill="hold">
                            <p:stCondLst>
                              <p:cond delay="2000"/>
                            </p:stCondLst>
                            <p:childTnLst>
                              <p:par>
                                <p:cTn id="284" presetID="16" presetClass="entr" presetSubtype="26" fill="hold" grpId="0" nodeType="afterEffect">
                                  <p:stCondLst>
                                    <p:cond delay="0"/>
                                  </p:stCondLst>
                                  <p:childTnLst>
                                    <p:set>
                                      <p:cBhvr>
                                        <p:cTn id="285" dur="1" fill="hold">
                                          <p:stCondLst>
                                            <p:cond delay="0"/>
                                          </p:stCondLst>
                                        </p:cTn>
                                        <p:tgtEl>
                                          <p:spTgt spid="9285"/>
                                        </p:tgtEl>
                                        <p:attrNameLst>
                                          <p:attrName>style.visibility</p:attrName>
                                        </p:attrNameLst>
                                      </p:cBhvr>
                                      <p:to>
                                        <p:strVal val="visible"/>
                                      </p:to>
                                    </p:set>
                                    <p:animEffect transition="in" filter="barn(inHorizontal)">
                                      <p:cBhvr>
                                        <p:cTn id="286" dur="1000"/>
                                        <p:tgtEl>
                                          <p:spTgt spid="9285"/>
                                        </p:tgtEl>
                                      </p:cBhvr>
                                    </p:animEffect>
                                  </p:childTnLst>
                                </p:cTn>
                              </p:par>
                            </p:childTnLst>
                          </p:cTn>
                        </p:par>
                      </p:childTnLst>
                    </p:cTn>
                  </p:par>
                  <p:par>
                    <p:cTn id="287" fill="hold">
                      <p:stCondLst>
                        <p:cond delay="indefinite"/>
                      </p:stCondLst>
                      <p:childTnLst>
                        <p:par>
                          <p:cTn id="288" fill="hold">
                            <p:stCondLst>
                              <p:cond delay="0"/>
                            </p:stCondLst>
                            <p:childTnLst>
                              <p:par>
                                <p:cTn id="289" presetID="12" presetClass="exit" presetSubtype="4" fill="hold" nodeType="clickEffect">
                                  <p:stCondLst>
                                    <p:cond delay="0"/>
                                  </p:stCondLst>
                                  <p:childTnLst>
                                    <p:animEffect transition="out" filter="slide(fromBottom)">
                                      <p:cBhvr>
                                        <p:cTn id="290" dur="2000"/>
                                        <p:tgtEl>
                                          <p:spTgt spid="9272"/>
                                        </p:tgtEl>
                                      </p:cBhvr>
                                    </p:animEffect>
                                    <p:set>
                                      <p:cBhvr>
                                        <p:cTn id="291" dur="1" fill="hold">
                                          <p:stCondLst>
                                            <p:cond delay="1999"/>
                                          </p:stCondLst>
                                        </p:cTn>
                                        <p:tgtEl>
                                          <p:spTgt spid="9272"/>
                                        </p:tgtEl>
                                        <p:attrNameLst>
                                          <p:attrName>style.visibility</p:attrName>
                                        </p:attrNameLst>
                                      </p:cBhvr>
                                      <p:to>
                                        <p:strVal val="hidden"/>
                                      </p:to>
                                    </p:set>
                                  </p:childTnLst>
                                </p:cTn>
                              </p:par>
                              <p:par>
                                <p:cTn id="292" presetID="53" presetClass="exit" presetSubtype="0" fill="hold" nodeType="withEffect">
                                  <p:stCondLst>
                                    <p:cond delay="0"/>
                                  </p:stCondLst>
                                  <p:childTnLst>
                                    <p:anim calcmode="lin" valueType="num">
                                      <p:cBhvr>
                                        <p:cTn id="293" dur="2000"/>
                                        <p:tgtEl>
                                          <p:spTgt spid="9271"/>
                                        </p:tgtEl>
                                        <p:attrNameLst>
                                          <p:attrName>ppt_w</p:attrName>
                                        </p:attrNameLst>
                                      </p:cBhvr>
                                      <p:tavLst>
                                        <p:tav tm="0">
                                          <p:val>
                                            <p:strVal val="ppt_w"/>
                                          </p:val>
                                        </p:tav>
                                        <p:tav tm="100000">
                                          <p:val>
                                            <p:fltVal val="0"/>
                                          </p:val>
                                        </p:tav>
                                      </p:tavLst>
                                    </p:anim>
                                    <p:anim calcmode="lin" valueType="num">
                                      <p:cBhvr>
                                        <p:cTn id="294" dur="2000"/>
                                        <p:tgtEl>
                                          <p:spTgt spid="9271"/>
                                        </p:tgtEl>
                                        <p:attrNameLst>
                                          <p:attrName>ppt_h</p:attrName>
                                        </p:attrNameLst>
                                      </p:cBhvr>
                                      <p:tavLst>
                                        <p:tav tm="0">
                                          <p:val>
                                            <p:strVal val="ppt_h"/>
                                          </p:val>
                                        </p:tav>
                                        <p:tav tm="100000">
                                          <p:val>
                                            <p:fltVal val="0"/>
                                          </p:val>
                                        </p:tav>
                                      </p:tavLst>
                                    </p:anim>
                                    <p:animEffect transition="out" filter="fade">
                                      <p:cBhvr>
                                        <p:cTn id="295" dur="2000"/>
                                        <p:tgtEl>
                                          <p:spTgt spid="9271"/>
                                        </p:tgtEl>
                                      </p:cBhvr>
                                    </p:animEffect>
                                    <p:set>
                                      <p:cBhvr>
                                        <p:cTn id="296" dur="1" fill="hold">
                                          <p:stCondLst>
                                            <p:cond delay="1999"/>
                                          </p:stCondLst>
                                        </p:cTn>
                                        <p:tgtEl>
                                          <p:spTgt spid="9271"/>
                                        </p:tgtEl>
                                        <p:attrNameLst>
                                          <p:attrName>style.visibility</p:attrName>
                                        </p:attrNameLst>
                                      </p:cBhvr>
                                      <p:to>
                                        <p:strVal val="hidden"/>
                                      </p:to>
                                    </p:set>
                                  </p:childTnLst>
                                </p:cTn>
                              </p:par>
                            </p:childTnLst>
                          </p:cTn>
                        </p:par>
                        <p:par>
                          <p:cTn id="297" fill="hold">
                            <p:stCondLst>
                              <p:cond delay="2000"/>
                            </p:stCondLst>
                            <p:childTnLst>
                              <p:par>
                                <p:cTn id="298" presetID="12" presetClass="entr" presetSubtype="4" fill="hold" nodeType="afterEffect">
                                  <p:stCondLst>
                                    <p:cond delay="0"/>
                                  </p:stCondLst>
                                  <p:childTnLst>
                                    <p:set>
                                      <p:cBhvr>
                                        <p:cTn id="299" dur="1" fill="hold">
                                          <p:stCondLst>
                                            <p:cond delay="0"/>
                                          </p:stCondLst>
                                        </p:cTn>
                                        <p:tgtEl>
                                          <p:spTgt spid="9286"/>
                                        </p:tgtEl>
                                        <p:attrNameLst>
                                          <p:attrName>style.visibility</p:attrName>
                                        </p:attrNameLst>
                                      </p:cBhvr>
                                      <p:to>
                                        <p:strVal val="visible"/>
                                      </p:to>
                                    </p:set>
                                    <p:animEffect transition="in" filter="slide(fromBottom)">
                                      <p:cBhvr>
                                        <p:cTn id="300" dur="2000"/>
                                        <p:tgtEl>
                                          <p:spTgt spid="9286"/>
                                        </p:tgtEl>
                                      </p:cBhvr>
                                    </p:animEffect>
                                  </p:childTnLst>
                                </p:cTn>
                              </p:par>
                              <p:par>
                                <p:cTn id="301" presetID="47" presetClass="entr" presetSubtype="0" fill="hold" nodeType="withEffect">
                                  <p:stCondLst>
                                    <p:cond delay="0"/>
                                  </p:stCondLst>
                                  <p:childTnLst>
                                    <p:set>
                                      <p:cBhvr>
                                        <p:cTn id="302" dur="1" fill="hold">
                                          <p:stCondLst>
                                            <p:cond delay="0"/>
                                          </p:stCondLst>
                                        </p:cTn>
                                        <p:tgtEl>
                                          <p:spTgt spid="9288"/>
                                        </p:tgtEl>
                                        <p:attrNameLst>
                                          <p:attrName>style.visibility</p:attrName>
                                        </p:attrNameLst>
                                      </p:cBhvr>
                                      <p:to>
                                        <p:strVal val="visible"/>
                                      </p:to>
                                    </p:set>
                                    <p:animEffect transition="in" filter="fade">
                                      <p:cBhvr>
                                        <p:cTn id="303" dur="2000"/>
                                        <p:tgtEl>
                                          <p:spTgt spid="9288"/>
                                        </p:tgtEl>
                                      </p:cBhvr>
                                    </p:animEffect>
                                    <p:anim calcmode="lin" valueType="num">
                                      <p:cBhvr>
                                        <p:cTn id="304" dur="2000" fill="hold"/>
                                        <p:tgtEl>
                                          <p:spTgt spid="9288"/>
                                        </p:tgtEl>
                                        <p:attrNameLst>
                                          <p:attrName>ppt_x</p:attrName>
                                        </p:attrNameLst>
                                      </p:cBhvr>
                                      <p:tavLst>
                                        <p:tav tm="0">
                                          <p:val>
                                            <p:strVal val="#ppt_x"/>
                                          </p:val>
                                        </p:tav>
                                        <p:tav tm="100000">
                                          <p:val>
                                            <p:strVal val="#ppt_x"/>
                                          </p:val>
                                        </p:tav>
                                      </p:tavLst>
                                    </p:anim>
                                    <p:anim calcmode="lin" valueType="num">
                                      <p:cBhvr>
                                        <p:cTn id="305" dur="2000" fill="hold"/>
                                        <p:tgtEl>
                                          <p:spTgt spid="9288"/>
                                        </p:tgtEl>
                                        <p:attrNameLst>
                                          <p:attrName>ppt_y</p:attrName>
                                        </p:attrNameLst>
                                      </p:cBhvr>
                                      <p:tavLst>
                                        <p:tav tm="0">
                                          <p:val>
                                            <p:strVal val="#ppt_y-.1"/>
                                          </p:val>
                                        </p:tav>
                                        <p:tav tm="100000">
                                          <p:val>
                                            <p:strVal val="#ppt_y"/>
                                          </p:val>
                                        </p:tav>
                                      </p:tavLst>
                                    </p:anim>
                                  </p:childTnLst>
                                </p:cTn>
                              </p:par>
                              <p:par>
                                <p:cTn id="306" presetID="47" presetClass="entr" presetSubtype="0" fill="hold" nodeType="withEffect">
                                  <p:stCondLst>
                                    <p:cond delay="0"/>
                                  </p:stCondLst>
                                  <p:childTnLst>
                                    <p:set>
                                      <p:cBhvr>
                                        <p:cTn id="307" dur="1" fill="hold">
                                          <p:stCondLst>
                                            <p:cond delay="0"/>
                                          </p:stCondLst>
                                        </p:cTn>
                                        <p:tgtEl>
                                          <p:spTgt spid="9292"/>
                                        </p:tgtEl>
                                        <p:attrNameLst>
                                          <p:attrName>style.visibility</p:attrName>
                                        </p:attrNameLst>
                                      </p:cBhvr>
                                      <p:to>
                                        <p:strVal val="visible"/>
                                      </p:to>
                                    </p:set>
                                    <p:animEffect transition="in" filter="fade">
                                      <p:cBhvr>
                                        <p:cTn id="308" dur="2000"/>
                                        <p:tgtEl>
                                          <p:spTgt spid="9292"/>
                                        </p:tgtEl>
                                      </p:cBhvr>
                                    </p:animEffect>
                                    <p:anim calcmode="lin" valueType="num">
                                      <p:cBhvr>
                                        <p:cTn id="309" dur="2000" fill="hold"/>
                                        <p:tgtEl>
                                          <p:spTgt spid="9292"/>
                                        </p:tgtEl>
                                        <p:attrNameLst>
                                          <p:attrName>ppt_x</p:attrName>
                                        </p:attrNameLst>
                                      </p:cBhvr>
                                      <p:tavLst>
                                        <p:tav tm="0">
                                          <p:val>
                                            <p:strVal val="#ppt_x"/>
                                          </p:val>
                                        </p:tav>
                                        <p:tav tm="100000">
                                          <p:val>
                                            <p:strVal val="#ppt_x"/>
                                          </p:val>
                                        </p:tav>
                                      </p:tavLst>
                                    </p:anim>
                                    <p:anim calcmode="lin" valueType="num">
                                      <p:cBhvr>
                                        <p:cTn id="310" dur="2000" fill="hold"/>
                                        <p:tgtEl>
                                          <p:spTgt spid="9292"/>
                                        </p:tgtEl>
                                        <p:attrNameLst>
                                          <p:attrName>ppt_y</p:attrName>
                                        </p:attrNameLst>
                                      </p:cBhvr>
                                      <p:tavLst>
                                        <p:tav tm="0">
                                          <p:val>
                                            <p:strVal val="#ppt_y-.1"/>
                                          </p:val>
                                        </p:tav>
                                        <p:tav tm="100000">
                                          <p:val>
                                            <p:strVal val="#ppt_y"/>
                                          </p:val>
                                        </p:tav>
                                      </p:tavLst>
                                    </p:anim>
                                  </p:childTnLst>
                                </p:cTn>
                              </p:par>
                              <p:par>
                                <p:cTn id="311" presetID="47" presetClass="entr" presetSubtype="0" fill="hold" nodeType="withEffect">
                                  <p:stCondLst>
                                    <p:cond delay="0"/>
                                  </p:stCondLst>
                                  <p:childTnLst>
                                    <p:set>
                                      <p:cBhvr>
                                        <p:cTn id="312" dur="1" fill="hold">
                                          <p:stCondLst>
                                            <p:cond delay="0"/>
                                          </p:stCondLst>
                                        </p:cTn>
                                        <p:tgtEl>
                                          <p:spTgt spid="9290"/>
                                        </p:tgtEl>
                                        <p:attrNameLst>
                                          <p:attrName>style.visibility</p:attrName>
                                        </p:attrNameLst>
                                      </p:cBhvr>
                                      <p:to>
                                        <p:strVal val="visible"/>
                                      </p:to>
                                    </p:set>
                                    <p:animEffect transition="in" filter="fade">
                                      <p:cBhvr>
                                        <p:cTn id="313" dur="2000"/>
                                        <p:tgtEl>
                                          <p:spTgt spid="9290"/>
                                        </p:tgtEl>
                                      </p:cBhvr>
                                    </p:animEffect>
                                    <p:anim calcmode="lin" valueType="num">
                                      <p:cBhvr>
                                        <p:cTn id="314" dur="2000" fill="hold"/>
                                        <p:tgtEl>
                                          <p:spTgt spid="9290"/>
                                        </p:tgtEl>
                                        <p:attrNameLst>
                                          <p:attrName>ppt_x</p:attrName>
                                        </p:attrNameLst>
                                      </p:cBhvr>
                                      <p:tavLst>
                                        <p:tav tm="0">
                                          <p:val>
                                            <p:strVal val="#ppt_x"/>
                                          </p:val>
                                        </p:tav>
                                        <p:tav tm="100000">
                                          <p:val>
                                            <p:strVal val="#ppt_x"/>
                                          </p:val>
                                        </p:tav>
                                      </p:tavLst>
                                    </p:anim>
                                    <p:anim calcmode="lin" valueType="num">
                                      <p:cBhvr>
                                        <p:cTn id="315" dur="2000" fill="hold"/>
                                        <p:tgtEl>
                                          <p:spTgt spid="9290"/>
                                        </p:tgtEl>
                                        <p:attrNameLst>
                                          <p:attrName>ppt_y</p:attrName>
                                        </p:attrNameLst>
                                      </p:cBhvr>
                                      <p:tavLst>
                                        <p:tav tm="0">
                                          <p:val>
                                            <p:strVal val="#ppt_y-.1"/>
                                          </p:val>
                                        </p:tav>
                                        <p:tav tm="100000">
                                          <p:val>
                                            <p:strVal val="#ppt_y"/>
                                          </p:val>
                                        </p:tav>
                                      </p:tavLst>
                                    </p:anim>
                                  </p:childTnLst>
                                </p:cTn>
                              </p:par>
                              <p:par>
                                <p:cTn id="316" presetID="47" presetClass="entr" presetSubtype="0" fill="hold" nodeType="withEffect">
                                  <p:stCondLst>
                                    <p:cond delay="0"/>
                                  </p:stCondLst>
                                  <p:childTnLst>
                                    <p:set>
                                      <p:cBhvr>
                                        <p:cTn id="317" dur="1" fill="hold">
                                          <p:stCondLst>
                                            <p:cond delay="0"/>
                                          </p:stCondLst>
                                        </p:cTn>
                                        <p:tgtEl>
                                          <p:spTgt spid="9289"/>
                                        </p:tgtEl>
                                        <p:attrNameLst>
                                          <p:attrName>style.visibility</p:attrName>
                                        </p:attrNameLst>
                                      </p:cBhvr>
                                      <p:to>
                                        <p:strVal val="visible"/>
                                      </p:to>
                                    </p:set>
                                    <p:animEffect transition="in" filter="fade">
                                      <p:cBhvr>
                                        <p:cTn id="318" dur="2000"/>
                                        <p:tgtEl>
                                          <p:spTgt spid="9289"/>
                                        </p:tgtEl>
                                      </p:cBhvr>
                                    </p:animEffect>
                                    <p:anim calcmode="lin" valueType="num">
                                      <p:cBhvr>
                                        <p:cTn id="319" dur="2000" fill="hold"/>
                                        <p:tgtEl>
                                          <p:spTgt spid="9289"/>
                                        </p:tgtEl>
                                        <p:attrNameLst>
                                          <p:attrName>ppt_x</p:attrName>
                                        </p:attrNameLst>
                                      </p:cBhvr>
                                      <p:tavLst>
                                        <p:tav tm="0">
                                          <p:val>
                                            <p:strVal val="#ppt_x"/>
                                          </p:val>
                                        </p:tav>
                                        <p:tav tm="100000">
                                          <p:val>
                                            <p:strVal val="#ppt_x"/>
                                          </p:val>
                                        </p:tav>
                                      </p:tavLst>
                                    </p:anim>
                                    <p:anim calcmode="lin" valueType="num">
                                      <p:cBhvr>
                                        <p:cTn id="320" dur="2000" fill="hold"/>
                                        <p:tgtEl>
                                          <p:spTgt spid="9289"/>
                                        </p:tgtEl>
                                        <p:attrNameLst>
                                          <p:attrName>ppt_y</p:attrName>
                                        </p:attrNameLst>
                                      </p:cBhvr>
                                      <p:tavLst>
                                        <p:tav tm="0">
                                          <p:val>
                                            <p:strVal val="#ppt_y-.1"/>
                                          </p:val>
                                        </p:tav>
                                        <p:tav tm="100000">
                                          <p:val>
                                            <p:strVal val="#ppt_y"/>
                                          </p:val>
                                        </p:tav>
                                      </p:tavLst>
                                    </p:anim>
                                  </p:childTnLst>
                                </p:cTn>
                              </p:par>
                              <p:par>
                                <p:cTn id="321" presetID="47" presetClass="entr" presetSubtype="0" fill="hold" nodeType="withEffect">
                                  <p:stCondLst>
                                    <p:cond delay="0"/>
                                  </p:stCondLst>
                                  <p:childTnLst>
                                    <p:set>
                                      <p:cBhvr>
                                        <p:cTn id="322" dur="1" fill="hold">
                                          <p:stCondLst>
                                            <p:cond delay="0"/>
                                          </p:stCondLst>
                                        </p:cTn>
                                        <p:tgtEl>
                                          <p:spTgt spid="9291"/>
                                        </p:tgtEl>
                                        <p:attrNameLst>
                                          <p:attrName>style.visibility</p:attrName>
                                        </p:attrNameLst>
                                      </p:cBhvr>
                                      <p:to>
                                        <p:strVal val="visible"/>
                                      </p:to>
                                    </p:set>
                                    <p:animEffect transition="in" filter="fade">
                                      <p:cBhvr>
                                        <p:cTn id="323" dur="2000"/>
                                        <p:tgtEl>
                                          <p:spTgt spid="9291"/>
                                        </p:tgtEl>
                                      </p:cBhvr>
                                    </p:animEffect>
                                    <p:anim calcmode="lin" valueType="num">
                                      <p:cBhvr>
                                        <p:cTn id="324" dur="2000" fill="hold"/>
                                        <p:tgtEl>
                                          <p:spTgt spid="9291"/>
                                        </p:tgtEl>
                                        <p:attrNameLst>
                                          <p:attrName>ppt_x</p:attrName>
                                        </p:attrNameLst>
                                      </p:cBhvr>
                                      <p:tavLst>
                                        <p:tav tm="0">
                                          <p:val>
                                            <p:strVal val="#ppt_x"/>
                                          </p:val>
                                        </p:tav>
                                        <p:tav tm="100000">
                                          <p:val>
                                            <p:strVal val="#ppt_x"/>
                                          </p:val>
                                        </p:tav>
                                      </p:tavLst>
                                    </p:anim>
                                    <p:anim calcmode="lin" valueType="num">
                                      <p:cBhvr>
                                        <p:cTn id="325" dur="2000" fill="hold"/>
                                        <p:tgtEl>
                                          <p:spTgt spid="9291"/>
                                        </p:tgtEl>
                                        <p:attrNameLst>
                                          <p:attrName>ppt_y</p:attrName>
                                        </p:attrNameLst>
                                      </p:cBhvr>
                                      <p:tavLst>
                                        <p:tav tm="0">
                                          <p:val>
                                            <p:strVal val="#ppt_y-.1"/>
                                          </p:val>
                                        </p:tav>
                                        <p:tav tm="100000">
                                          <p:val>
                                            <p:strVal val="#ppt_y"/>
                                          </p:val>
                                        </p:tav>
                                      </p:tavLst>
                                    </p:anim>
                                  </p:childTnLst>
                                </p:cTn>
                              </p:par>
                              <p:par>
                                <p:cTn id="326" presetID="47" presetClass="entr" presetSubtype="0" fill="hold" nodeType="withEffect">
                                  <p:stCondLst>
                                    <p:cond delay="0"/>
                                  </p:stCondLst>
                                  <p:childTnLst>
                                    <p:set>
                                      <p:cBhvr>
                                        <p:cTn id="327" dur="1" fill="hold">
                                          <p:stCondLst>
                                            <p:cond delay="0"/>
                                          </p:stCondLst>
                                        </p:cTn>
                                        <p:tgtEl>
                                          <p:spTgt spid="9294"/>
                                        </p:tgtEl>
                                        <p:attrNameLst>
                                          <p:attrName>style.visibility</p:attrName>
                                        </p:attrNameLst>
                                      </p:cBhvr>
                                      <p:to>
                                        <p:strVal val="visible"/>
                                      </p:to>
                                    </p:set>
                                    <p:animEffect transition="in" filter="fade">
                                      <p:cBhvr>
                                        <p:cTn id="328" dur="2000"/>
                                        <p:tgtEl>
                                          <p:spTgt spid="9294"/>
                                        </p:tgtEl>
                                      </p:cBhvr>
                                    </p:animEffect>
                                    <p:anim calcmode="lin" valueType="num">
                                      <p:cBhvr>
                                        <p:cTn id="329" dur="2000" fill="hold"/>
                                        <p:tgtEl>
                                          <p:spTgt spid="9294"/>
                                        </p:tgtEl>
                                        <p:attrNameLst>
                                          <p:attrName>ppt_x</p:attrName>
                                        </p:attrNameLst>
                                      </p:cBhvr>
                                      <p:tavLst>
                                        <p:tav tm="0">
                                          <p:val>
                                            <p:strVal val="#ppt_x"/>
                                          </p:val>
                                        </p:tav>
                                        <p:tav tm="100000">
                                          <p:val>
                                            <p:strVal val="#ppt_x"/>
                                          </p:val>
                                        </p:tav>
                                      </p:tavLst>
                                    </p:anim>
                                    <p:anim calcmode="lin" valueType="num">
                                      <p:cBhvr>
                                        <p:cTn id="330" dur="2000" fill="hold"/>
                                        <p:tgtEl>
                                          <p:spTgt spid="9294"/>
                                        </p:tgtEl>
                                        <p:attrNameLst>
                                          <p:attrName>ppt_y</p:attrName>
                                        </p:attrNameLst>
                                      </p:cBhvr>
                                      <p:tavLst>
                                        <p:tav tm="0">
                                          <p:val>
                                            <p:strVal val="#ppt_y-.1"/>
                                          </p:val>
                                        </p:tav>
                                        <p:tav tm="100000">
                                          <p:val>
                                            <p:strVal val="#ppt_y"/>
                                          </p:val>
                                        </p:tav>
                                      </p:tavLst>
                                    </p:anim>
                                  </p:childTnLst>
                                </p:cTn>
                              </p:par>
                              <p:par>
                                <p:cTn id="331" presetID="47" presetClass="entr" presetSubtype="0" fill="hold" nodeType="withEffect">
                                  <p:stCondLst>
                                    <p:cond delay="0"/>
                                  </p:stCondLst>
                                  <p:childTnLst>
                                    <p:set>
                                      <p:cBhvr>
                                        <p:cTn id="332" dur="1" fill="hold">
                                          <p:stCondLst>
                                            <p:cond delay="0"/>
                                          </p:stCondLst>
                                        </p:cTn>
                                        <p:tgtEl>
                                          <p:spTgt spid="9295"/>
                                        </p:tgtEl>
                                        <p:attrNameLst>
                                          <p:attrName>style.visibility</p:attrName>
                                        </p:attrNameLst>
                                      </p:cBhvr>
                                      <p:to>
                                        <p:strVal val="visible"/>
                                      </p:to>
                                    </p:set>
                                    <p:animEffect transition="in" filter="fade">
                                      <p:cBhvr>
                                        <p:cTn id="333" dur="2000"/>
                                        <p:tgtEl>
                                          <p:spTgt spid="9295"/>
                                        </p:tgtEl>
                                      </p:cBhvr>
                                    </p:animEffect>
                                    <p:anim calcmode="lin" valueType="num">
                                      <p:cBhvr>
                                        <p:cTn id="334" dur="2000" fill="hold"/>
                                        <p:tgtEl>
                                          <p:spTgt spid="9295"/>
                                        </p:tgtEl>
                                        <p:attrNameLst>
                                          <p:attrName>ppt_x</p:attrName>
                                        </p:attrNameLst>
                                      </p:cBhvr>
                                      <p:tavLst>
                                        <p:tav tm="0">
                                          <p:val>
                                            <p:strVal val="#ppt_x"/>
                                          </p:val>
                                        </p:tav>
                                        <p:tav tm="100000">
                                          <p:val>
                                            <p:strVal val="#ppt_x"/>
                                          </p:val>
                                        </p:tav>
                                      </p:tavLst>
                                    </p:anim>
                                    <p:anim calcmode="lin" valueType="num">
                                      <p:cBhvr>
                                        <p:cTn id="335" dur="2000" fill="hold"/>
                                        <p:tgtEl>
                                          <p:spTgt spid="9295"/>
                                        </p:tgtEl>
                                        <p:attrNameLst>
                                          <p:attrName>ppt_y</p:attrName>
                                        </p:attrNameLst>
                                      </p:cBhvr>
                                      <p:tavLst>
                                        <p:tav tm="0">
                                          <p:val>
                                            <p:strVal val="#ppt_y-.1"/>
                                          </p:val>
                                        </p:tav>
                                        <p:tav tm="100000">
                                          <p:val>
                                            <p:strVal val="#ppt_y"/>
                                          </p:val>
                                        </p:tav>
                                      </p:tavLst>
                                    </p:anim>
                                  </p:childTnLst>
                                </p:cTn>
                              </p:par>
                              <p:par>
                                <p:cTn id="336" presetID="47" presetClass="entr" presetSubtype="0" fill="hold" nodeType="withEffect">
                                  <p:stCondLst>
                                    <p:cond delay="0"/>
                                  </p:stCondLst>
                                  <p:childTnLst>
                                    <p:set>
                                      <p:cBhvr>
                                        <p:cTn id="337" dur="1" fill="hold">
                                          <p:stCondLst>
                                            <p:cond delay="0"/>
                                          </p:stCondLst>
                                        </p:cTn>
                                        <p:tgtEl>
                                          <p:spTgt spid="9293"/>
                                        </p:tgtEl>
                                        <p:attrNameLst>
                                          <p:attrName>style.visibility</p:attrName>
                                        </p:attrNameLst>
                                      </p:cBhvr>
                                      <p:to>
                                        <p:strVal val="visible"/>
                                      </p:to>
                                    </p:set>
                                    <p:animEffect transition="in" filter="fade">
                                      <p:cBhvr>
                                        <p:cTn id="338" dur="2000"/>
                                        <p:tgtEl>
                                          <p:spTgt spid="9293"/>
                                        </p:tgtEl>
                                      </p:cBhvr>
                                    </p:animEffect>
                                    <p:anim calcmode="lin" valueType="num">
                                      <p:cBhvr>
                                        <p:cTn id="339" dur="2000" fill="hold"/>
                                        <p:tgtEl>
                                          <p:spTgt spid="9293"/>
                                        </p:tgtEl>
                                        <p:attrNameLst>
                                          <p:attrName>ppt_x</p:attrName>
                                        </p:attrNameLst>
                                      </p:cBhvr>
                                      <p:tavLst>
                                        <p:tav tm="0">
                                          <p:val>
                                            <p:strVal val="#ppt_x"/>
                                          </p:val>
                                        </p:tav>
                                        <p:tav tm="100000">
                                          <p:val>
                                            <p:strVal val="#ppt_x"/>
                                          </p:val>
                                        </p:tav>
                                      </p:tavLst>
                                    </p:anim>
                                    <p:anim calcmode="lin" valueType="num">
                                      <p:cBhvr>
                                        <p:cTn id="340" dur="2000" fill="hold"/>
                                        <p:tgtEl>
                                          <p:spTgt spid="9293"/>
                                        </p:tgtEl>
                                        <p:attrNameLst>
                                          <p:attrName>ppt_y</p:attrName>
                                        </p:attrNameLst>
                                      </p:cBhvr>
                                      <p:tavLst>
                                        <p:tav tm="0">
                                          <p:val>
                                            <p:strVal val="#ppt_y-.1"/>
                                          </p:val>
                                        </p:tav>
                                        <p:tav tm="100000">
                                          <p:val>
                                            <p:strVal val="#ppt_y"/>
                                          </p:val>
                                        </p:tav>
                                      </p:tavLst>
                                    </p:anim>
                                  </p:childTnLst>
                                </p:cTn>
                              </p:par>
                              <p:par>
                                <p:cTn id="341" presetID="47" presetClass="entr" presetSubtype="0" fill="hold" nodeType="withEffect">
                                  <p:stCondLst>
                                    <p:cond delay="0"/>
                                  </p:stCondLst>
                                  <p:childTnLst>
                                    <p:set>
                                      <p:cBhvr>
                                        <p:cTn id="342" dur="1" fill="hold">
                                          <p:stCondLst>
                                            <p:cond delay="0"/>
                                          </p:stCondLst>
                                        </p:cTn>
                                        <p:tgtEl>
                                          <p:spTgt spid="9287"/>
                                        </p:tgtEl>
                                        <p:attrNameLst>
                                          <p:attrName>style.visibility</p:attrName>
                                        </p:attrNameLst>
                                      </p:cBhvr>
                                      <p:to>
                                        <p:strVal val="visible"/>
                                      </p:to>
                                    </p:set>
                                    <p:animEffect transition="in" filter="fade">
                                      <p:cBhvr>
                                        <p:cTn id="343" dur="2000"/>
                                        <p:tgtEl>
                                          <p:spTgt spid="9287"/>
                                        </p:tgtEl>
                                      </p:cBhvr>
                                    </p:animEffect>
                                    <p:anim calcmode="lin" valueType="num">
                                      <p:cBhvr>
                                        <p:cTn id="344" dur="2000" fill="hold"/>
                                        <p:tgtEl>
                                          <p:spTgt spid="9287"/>
                                        </p:tgtEl>
                                        <p:attrNameLst>
                                          <p:attrName>ppt_x</p:attrName>
                                        </p:attrNameLst>
                                      </p:cBhvr>
                                      <p:tavLst>
                                        <p:tav tm="0">
                                          <p:val>
                                            <p:strVal val="#ppt_x"/>
                                          </p:val>
                                        </p:tav>
                                        <p:tav tm="100000">
                                          <p:val>
                                            <p:strVal val="#ppt_x"/>
                                          </p:val>
                                        </p:tav>
                                      </p:tavLst>
                                    </p:anim>
                                    <p:anim calcmode="lin" valueType="num">
                                      <p:cBhvr>
                                        <p:cTn id="345" dur="2000" fill="hold"/>
                                        <p:tgtEl>
                                          <p:spTgt spid="928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seq concurrent="1" nextAc="seek">
              <p:cTn id="346" restart="whenNotActive" fill="hold" evtFilter="cancelBubble" nodeType="interactiveSeq">
                <p:stCondLst>
                  <p:cond evt="onClick" delay="0">
                    <p:tgtEl>
                      <p:spTgt spid="9307"/>
                    </p:tgtEl>
                  </p:cond>
                </p:stCondLst>
                <p:endSync evt="end" delay="0">
                  <p:rtn val="all"/>
                </p:endSync>
                <p:childTnLst>
                  <p:par>
                    <p:cTn id="347" fill="hold">
                      <p:stCondLst>
                        <p:cond delay="0"/>
                      </p:stCondLst>
                      <p:childTnLst>
                        <p:par>
                          <p:cTn id="348" fill="hold">
                            <p:stCondLst>
                              <p:cond delay="0"/>
                            </p:stCondLst>
                            <p:childTnLst>
                              <p:par>
                                <p:cTn id="349" presetID="54" presetClass="entr" presetSubtype="0" accel="100000" fill="hold" grpId="0" nodeType="clickEffect">
                                  <p:stCondLst>
                                    <p:cond delay="0"/>
                                  </p:stCondLst>
                                  <p:childTnLst>
                                    <p:set>
                                      <p:cBhvr>
                                        <p:cTn id="350" dur="1" fill="hold">
                                          <p:stCondLst>
                                            <p:cond delay="0"/>
                                          </p:stCondLst>
                                        </p:cTn>
                                        <p:tgtEl>
                                          <p:spTgt spid="9304"/>
                                        </p:tgtEl>
                                        <p:attrNameLst>
                                          <p:attrName>style.visibility</p:attrName>
                                        </p:attrNameLst>
                                      </p:cBhvr>
                                      <p:to>
                                        <p:strVal val="visible"/>
                                      </p:to>
                                    </p:set>
                                    <p:anim calcmode="lin" valueType="num">
                                      <p:cBhvr>
                                        <p:cTn id="351" dur="1000" fill="hold"/>
                                        <p:tgtEl>
                                          <p:spTgt spid="9304"/>
                                        </p:tgtEl>
                                        <p:attrNameLst>
                                          <p:attrName>ppt_w</p:attrName>
                                        </p:attrNameLst>
                                      </p:cBhvr>
                                      <p:tavLst>
                                        <p:tav tm="0">
                                          <p:val>
                                            <p:strVal val="#ppt_w*0.05"/>
                                          </p:val>
                                        </p:tav>
                                        <p:tav tm="100000">
                                          <p:val>
                                            <p:strVal val="#ppt_w"/>
                                          </p:val>
                                        </p:tav>
                                      </p:tavLst>
                                    </p:anim>
                                    <p:anim calcmode="lin" valueType="num">
                                      <p:cBhvr>
                                        <p:cTn id="352" dur="1000" fill="hold"/>
                                        <p:tgtEl>
                                          <p:spTgt spid="9304"/>
                                        </p:tgtEl>
                                        <p:attrNameLst>
                                          <p:attrName>ppt_h</p:attrName>
                                        </p:attrNameLst>
                                      </p:cBhvr>
                                      <p:tavLst>
                                        <p:tav tm="0">
                                          <p:val>
                                            <p:strVal val="#ppt_h"/>
                                          </p:val>
                                        </p:tav>
                                        <p:tav tm="100000">
                                          <p:val>
                                            <p:strVal val="#ppt_h"/>
                                          </p:val>
                                        </p:tav>
                                      </p:tavLst>
                                    </p:anim>
                                    <p:anim calcmode="lin" valueType="num">
                                      <p:cBhvr>
                                        <p:cTn id="353" dur="1000" fill="hold"/>
                                        <p:tgtEl>
                                          <p:spTgt spid="9304"/>
                                        </p:tgtEl>
                                        <p:attrNameLst>
                                          <p:attrName>ppt_x</p:attrName>
                                        </p:attrNameLst>
                                      </p:cBhvr>
                                      <p:tavLst>
                                        <p:tav tm="0">
                                          <p:val>
                                            <p:strVal val="#ppt_x-.2"/>
                                          </p:val>
                                        </p:tav>
                                        <p:tav tm="100000">
                                          <p:val>
                                            <p:strVal val="#ppt_x"/>
                                          </p:val>
                                        </p:tav>
                                      </p:tavLst>
                                    </p:anim>
                                    <p:anim calcmode="lin" valueType="num">
                                      <p:cBhvr>
                                        <p:cTn id="354" dur="1000" fill="hold"/>
                                        <p:tgtEl>
                                          <p:spTgt spid="9304"/>
                                        </p:tgtEl>
                                        <p:attrNameLst>
                                          <p:attrName>ppt_y</p:attrName>
                                        </p:attrNameLst>
                                      </p:cBhvr>
                                      <p:tavLst>
                                        <p:tav tm="0">
                                          <p:val>
                                            <p:strVal val="#ppt_y"/>
                                          </p:val>
                                        </p:tav>
                                        <p:tav tm="100000">
                                          <p:val>
                                            <p:strVal val="#ppt_y"/>
                                          </p:val>
                                        </p:tav>
                                      </p:tavLst>
                                    </p:anim>
                                    <p:animEffect transition="in" filter="fade">
                                      <p:cBhvr>
                                        <p:cTn id="355" dur="1000"/>
                                        <p:tgtEl>
                                          <p:spTgt spid="9304"/>
                                        </p:tgtEl>
                                      </p:cBhvr>
                                    </p:animEffect>
                                  </p:childTnLst>
                                </p:cTn>
                              </p:par>
                            </p:childTnLst>
                          </p:cTn>
                        </p:par>
                        <p:par>
                          <p:cTn id="356" fill="hold">
                            <p:stCondLst>
                              <p:cond delay="1000"/>
                            </p:stCondLst>
                            <p:childTnLst>
                              <p:par>
                                <p:cTn id="357" presetID="54" presetClass="exit" presetSubtype="0" decel="100000" fill="hold" grpId="1" nodeType="afterEffect">
                                  <p:stCondLst>
                                    <p:cond delay="3000"/>
                                  </p:stCondLst>
                                  <p:childTnLst>
                                    <p:anim calcmode="lin" valueType="num">
                                      <p:cBhvr>
                                        <p:cTn id="358" dur="1000"/>
                                        <p:tgtEl>
                                          <p:spTgt spid="9304"/>
                                        </p:tgtEl>
                                        <p:attrNameLst>
                                          <p:attrName>ppt_w</p:attrName>
                                        </p:attrNameLst>
                                      </p:cBhvr>
                                      <p:tavLst>
                                        <p:tav tm="0">
                                          <p:val>
                                            <p:strVal val="ppt_w"/>
                                          </p:val>
                                        </p:tav>
                                        <p:tav tm="100000">
                                          <p:val>
                                            <p:strVal val="ppt_w*0.05"/>
                                          </p:val>
                                        </p:tav>
                                      </p:tavLst>
                                    </p:anim>
                                    <p:anim calcmode="lin" valueType="num">
                                      <p:cBhvr>
                                        <p:cTn id="359" dur="1000"/>
                                        <p:tgtEl>
                                          <p:spTgt spid="9304"/>
                                        </p:tgtEl>
                                        <p:attrNameLst>
                                          <p:attrName>ppt_h</p:attrName>
                                        </p:attrNameLst>
                                      </p:cBhvr>
                                      <p:tavLst>
                                        <p:tav tm="0">
                                          <p:val>
                                            <p:strVal val="ppt_h"/>
                                          </p:val>
                                        </p:tav>
                                        <p:tav tm="100000">
                                          <p:val>
                                            <p:strVal val="ppt_h"/>
                                          </p:val>
                                        </p:tav>
                                      </p:tavLst>
                                    </p:anim>
                                    <p:anim calcmode="lin" valueType="num">
                                      <p:cBhvr>
                                        <p:cTn id="360" dur="1000"/>
                                        <p:tgtEl>
                                          <p:spTgt spid="9304"/>
                                        </p:tgtEl>
                                        <p:attrNameLst>
                                          <p:attrName>ppt_x</p:attrName>
                                        </p:attrNameLst>
                                      </p:cBhvr>
                                      <p:tavLst>
                                        <p:tav tm="0">
                                          <p:val>
                                            <p:strVal val="ppt_x"/>
                                          </p:val>
                                        </p:tav>
                                        <p:tav tm="100000">
                                          <p:val>
                                            <p:strVal val="ppt_x-.2"/>
                                          </p:val>
                                        </p:tav>
                                      </p:tavLst>
                                    </p:anim>
                                    <p:anim calcmode="lin" valueType="num">
                                      <p:cBhvr>
                                        <p:cTn id="361" dur="1000"/>
                                        <p:tgtEl>
                                          <p:spTgt spid="9304"/>
                                        </p:tgtEl>
                                        <p:attrNameLst>
                                          <p:attrName>ppt_y</p:attrName>
                                        </p:attrNameLst>
                                      </p:cBhvr>
                                      <p:tavLst>
                                        <p:tav tm="0">
                                          <p:val>
                                            <p:strVal val="ppt_y"/>
                                          </p:val>
                                        </p:tav>
                                        <p:tav tm="100000">
                                          <p:val>
                                            <p:strVal val="ppt_y"/>
                                          </p:val>
                                        </p:tav>
                                      </p:tavLst>
                                    </p:anim>
                                    <p:animEffect transition="out" filter="fade">
                                      <p:cBhvr>
                                        <p:cTn id="362" dur="1000"/>
                                        <p:tgtEl>
                                          <p:spTgt spid="9304"/>
                                        </p:tgtEl>
                                      </p:cBhvr>
                                    </p:animEffect>
                                    <p:set>
                                      <p:cBhvr>
                                        <p:cTn id="363" dur="1" fill="hold">
                                          <p:stCondLst>
                                            <p:cond delay="999"/>
                                          </p:stCondLst>
                                        </p:cTn>
                                        <p:tgtEl>
                                          <p:spTgt spid="9304"/>
                                        </p:tgtEl>
                                        <p:attrNameLst>
                                          <p:attrName>style.visibility</p:attrName>
                                        </p:attrNameLst>
                                      </p:cBhvr>
                                      <p:to>
                                        <p:strVal val="hidden"/>
                                      </p:to>
                                    </p:set>
                                  </p:childTnLst>
                                </p:cTn>
                              </p:par>
                            </p:childTnLst>
                          </p:cTn>
                        </p:par>
                      </p:childTnLst>
                    </p:cTn>
                  </p:par>
                </p:childTnLst>
              </p:cTn>
              <p:nextCondLst>
                <p:cond evt="onClick" delay="0">
                  <p:tgtEl>
                    <p:spTgt spid="9307"/>
                  </p:tgtEl>
                </p:cond>
              </p:nextCondLst>
            </p:seq>
            <p:seq concurrent="1" nextAc="seek">
              <p:cTn id="364" restart="whenNotActive" fill="hold" evtFilter="cancelBubble" nodeType="interactiveSeq">
                <p:stCondLst>
                  <p:cond evt="onClick" delay="0">
                    <p:tgtEl>
                      <p:spTgt spid="9305"/>
                    </p:tgtEl>
                  </p:cond>
                </p:stCondLst>
                <p:endSync evt="end" delay="0">
                  <p:rtn val="all"/>
                </p:endSync>
                <p:childTnLst>
                  <p:par>
                    <p:cTn id="365" fill="hold">
                      <p:stCondLst>
                        <p:cond delay="0"/>
                      </p:stCondLst>
                      <p:childTnLst>
                        <p:par>
                          <p:cTn id="366" fill="hold">
                            <p:stCondLst>
                              <p:cond delay="0"/>
                            </p:stCondLst>
                            <p:childTnLst>
                              <p:par>
                                <p:cTn id="367" presetID="54" presetClass="entr" presetSubtype="0" accel="100000" fill="hold" grpId="0" nodeType="clickEffect">
                                  <p:stCondLst>
                                    <p:cond delay="0"/>
                                  </p:stCondLst>
                                  <p:childTnLst>
                                    <p:set>
                                      <p:cBhvr>
                                        <p:cTn id="368" dur="1" fill="hold">
                                          <p:stCondLst>
                                            <p:cond delay="0"/>
                                          </p:stCondLst>
                                        </p:cTn>
                                        <p:tgtEl>
                                          <p:spTgt spid="9306"/>
                                        </p:tgtEl>
                                        <p:attrNameLst>
                                          <p:attrName>style.visibility</p:attrName>
                                        </p:attrNameLst>
                                      </p:cBhvr>
                                      <p:to>
                                        <p:strVal val="visible"/>
                                      </p:to>
                                    </p:set>
                                    <p:anim calcmode="lin" valueType="num">
                                      <p:cBhvr>
                                        <p:cTn id="369" dur="1000" fill="hold"/>
                                        <p:tgtEl>
                                          <p:spTgt spid="9306"/>
                                        </p:tgtEl>
                                        <p:attrNameLst>
                                          <p:attrName>ppt_w</p:attrName>
                                        </p:attrNameLst>
                                      </p:cBhvr>
                                      <p:tavLst>
                                        <p:tav tm="0">
                                          <p:val>
                                            <p:strVal val="#ppt_w*0.05"/>
                                          </p:val>
                                        </p:tav>
                                        <p:tav tm="100000">
                                          <p:val>
                                            <p:strVal val="#ppt_w"/>
                                          </p:val>
                                        </p:tav>
                                      </p:tavLst>
                                    </p:anim>
                                    <p:anim calcmode="lin" valueType="num">
                                      <p:cBhvr>
                                        <p:cTn id="370" dur="1000" fill="hold"/>
                                        <p:tgtEl>
                                          <p:spTgt spid="9306"/>
                                        </p:tgtEl>
                                        <p:attrNameLst>
                                          <p:attrName>ppt_h</p:attrName>
                                        </p:attrNameLst>
                                      </p:cBhvr>
                                      <p:tavLst>
                                        <p:tav tm="0">
                                          <p:val>
                                            <p:strVal val="#ppt_h"/>
                                          </p:val>
                                        </p:tav>
                                        <p:tav tm="100000">
                                          <p:val>
                                            <p:strVal val="#ppt_h"/>
                                          </p:val>
                                        </p:tav>
                                      </p:tavLst>
                                    </p:anim>
                                    <p:anim calcmode="lin" valueType="num">
                                      <p:cBhvr>
                                        <p:cTn id="371" dur="1000" fill="hold"/>
                                        <p:tgtEl>
                                          <p:spTgt spid="9306"/>
                                        </p:tgtEl>
                                        <p:attrNameLst>
                                          <p:attrName>ppt_x</p:attrName>
                                        </p:attrNameLst>
                                      </p:cBhvr>
                                      <p:tavLst>
                                        <p:tav tm="0">
                                          <p:val>
                                            <p:strVal val="#ppt_x-.2"/>
                                          </p:val>
                                        </p:tav>
                                        <p:tav tm="100000">
                                          <p:val>
                                            <p:strVal val="#ppt_x"/>
                                          </p:val>
                                        </p:tav>
                                      </p:tavLst>
                                    </p:anim>
                                    <p:anim calcmode="lin" valueType="num">
                                      <p:cBhvr>
                                        <p:cTn id="372" dur="1000" fill="hold"/>
                                        <p:tgtEl>
                                          <p:spTgt spid="9306"/>
                                        </p:tgtEl>
                                        <p:attrNameLst>
                                          <p:attrName>ppt_y</p:attrName>
                                        </p:attrNameLst>
                                      </p:cBhvr>
                                      <p:tavLst>
                                        <p:tav tm="0">
                                          <p:val>
                                            <p:strVal val="#ppt_y"/>
                                          </p:val>
                                        </p:tav>
                                        <p:tav tm="100000">
                                          <p:val>
                                            <p:strVal val="#ppt_y"/>
                                          </p:val>
                                        </p:tav>
                                      </p:tavLst>
                                    </p:anim>
                                    <p:animEffect transition="in" filter="fade">
                                      <p:cBhvr>
                                        <p:cTn id="373" dur="1000"/>
                                        <p:tgtEl>
                                          <p:spTgt spid="9306"/>
                                        </p:tgtEl>
                                      </p:cBhvr>
                                    </p:animEffect>
                                  </p:childTnLst>
                                </p:cTn>
                              </p:par>
                            </p:childTnLst>
                          </p:cTn>
                        </p:par>
                        <p:par>
                          <p:cTn id="374" fill="hold">
                            <p:stCondLst>
                              <p:cond delay="1000"/>
                            </p:stCondLst>
                            <p:childTnLst>
                              <p:par>
                                <p:cTn id="375" presetID="54" presetClass="exit" presetSubtype="0" decel="100000" fill="hold" grpId="1" nodeType="afterEffect">
                                  <p:stCondLst>
                                    <p:cond delay="3000"/>
                                  </p:stCondLst>
                                  <p:childTnLst>
                                    <p:anim calcmode="lin" valueType="num">
                                      <p:cBhvr>
                                        <p:cTn id="376" dur="1000"/>
                                        <p:tgtEl>
                                          <p:spTgt spid="9306"/>
                                        </p:tgtEl>
                                        <p:attrNameLst>
                                          <p:attrName>ppt_w</p:attrName>
                                        </p:attrNameLst>
                                      </p:cBhvr>
                                      <p:tavLst>
                                        <p:tav tm="0">
                                          <p:val>
                                            <p:strVal val="ppt_w"/>
                                          </p:val>
                                        </p:tav>
                                        <p:tav tm="100000">
                                          <p:val>
                                            <p:strVal val="ppt_w*0.05"/>
                                          </p:val>
                                        </p:tav>
                                      </p:tavLst>
                                    </p:anim>
                                    <p:anim calcmode="lin" valueType="num">
                                      <p:cBhvr>
                                        <p:cTn id="377" dur="1000"/>
                                        <p:tgtEl>
                                          <p:spTgt spid="9306"/>
                                        </p:tgtEl>
                                        <p:attrNameLst>
                                          <p:attrName>ppt_h</p:attrName>
                                        </p:attrNameLst>
                                      </p:cBhvr>
                                      <p:tavLst>
                                        <p:tav tm="0">
                                          <p:val>
                                            <p:strVal val="ppt_h"/>
                                          </p:val>
                                        </p:tav>
                                        <p:tav tm="100000">
                                          <p:val>
                                            <p:strVal val="ppt_h"/>
                                          </p:val>
                                        </p:tav>
                                      </p:tavLst>
                                    </p:anim>
                                    <p:anim calcmode="lin" valueType="num">
                                      <p:cBhvr>
                                        <p:cTn id="378" dur="1000"/>
                                        <p:tgtEl>
                                          <p:spTgt spid="9306"/>
                                        </p:tgtEl>
                                        <p:attrNameLst>
                                          <p:attrName>ppt_x</p:attrName>
                                        </p:attrNameLst>
                                      </p:cBhvr>
                                      <p:tavLst>
                                        <p:tav tm="0">
                                          <p:val>
                                            <p:strVal val="ppt_x"/>
                                          </p:val>
                                        </p:tav>
                                        <p:tav tm="100000">
                                          <p:val>
                                            <p:strVal val="ppt_x-.2"/>
                                          </p:val>
                                        </p:tav>
                                      </p:tavLst>
                                    </p:anim>
                                    <p:anim calcmode="lin" valueType="num">
                                      <p:cBhvr>
                                        <p:cTn id="379" dur="1000"/>
                                        <p:tgtEl>
                                          <p:spTgt spid="9306"/>
                                        </p:tgtEl>
                                        <p:attrNameLst>
                                          <p:attrName>ppt_y</p:attrName>
                                        </p:attrNameLst>
                                      </p:cBhvr>
                                      <p:tavLst>
                                        <p:tav tm="0">
                                          <p:val>
                                            <p:strVal val="ppt_y"/>
                                          </p:val>
                                        </p:tav>
                                        <p:tav tm="100000">
                                          <p:val>
                                            <p:strVal val="ppt_y"/>
                                          </p:val>
                                        </p:tav>
                                      </p:tavLst>
                                    </p:anim>
                                    <p:animEffect transition="out" filter="fade">
                                      <p:cBhvr>
                                        <p:cTn id="380" dur="1000"/>
                                        <p:tgtEl>
                                          <p:spTgt spid="9306"/>
                                        </p:tgtEl>
                                      </p:cBhvr>
                                    </p:animEffect>
                                    <p:set>
                                      <p:cBhvr>
                                        <p:cTn id="381" dur="1" fill="hold">
                                          <p:stCondLst>
                                            <p:cond delay="999"/>
                                          </p:stCondLst>
                                        </p:cTn>
                                        <p:tgtEl>
                                          <p:spTgt spid="9306"/>
                                        </p:tgtEl>
                                        <p:attrNameLst>
                                          <p:attrName>style.visibility</p:attrName>
                                        </p:attrNameLst>
                                      </p:cBhvr>
                                      <p:to>
                                        <p:strVal val="hidden"/>
                                      </p:to>
                                    </p:set>
                                  </p:childTnLst>
                                </p:cTn>
                              </p:par>
                            </p:childTnLst>
                          </p:cTn>
                        </p:par>
                      </p:childTnLst>
                    </p:cTn>
                  </p:par>
                </p:childTnLst>
              </p:cTn>
              <p:nextCondLst>
                <p:cond evt="onClick" delay="0">
                  <p:tgtEl>
                    <p:spTgt spid="9305"/>
                  </p:tgtEl>
                </p:cond>
              </p:nextCondLst>
            </p:seq>
            <p:seq concurrent="1" nextAc="seek">
              <p:cTn id="382" restart="whenNotActive" fill="hold" evtFilter="cancelBubble" nodeType="interactiveSeq">
                <p:stCondLst>
                  <p:cond evt="onClick" delay="0">
                    <p:tgtEl>
                      <p:spTgt spid="9308"/>
                    </p:tgtEl>
                  </p:cond>
                </p:stCondLst>
                <p:endSync evt="end" delay="0">
                  <p:rtn val="all"/>
                </p:endSync>
                <p:childTnLst>
                  <p:par>
                    <p:cTn id="383" fill="hold">
                      <p:stCondLst>
                        <p:cond delay="0"/>
                      </p:stCondLst>
                      <p:childTnLst>
                        <p:par>
                          <p:cTn id="384" fill="hold">
                            <p:stCondLst>
                              <p:cond delay="0"/>
                            </p:stCondLst>
                            <p:childTnLst>
                              <p:par>
                                <p:cTn id="385" presetID="54" presetClass="entr" presetSubtype="0" accel="100000" fill="hold" grpId="0" nodeType="clickEffect">
                                  <p:stCondLst>
                                    <p:cond delay="0"/>
                                  </p:stCondLst>
                                  <p:childTnLst>
                                    <p:set>
                                      <p:cBhvr>
                                        <p:cTn id="386" dur="1" fill="hold">
                                          <p:stCondLst>
                                            <p:cond delay="0"/>
                                          </p:stCondLst>
                                        </p:cTn>
                                        <p:tgtEl>
                                          <p:spTgt spid="9309"/>
                                        </p:tgtEl>
                                        <p:attrNameLst>
                                          <p:attrName>style.visibility</p:attrName>
                                        </p:attrNameLst>
                                      </p:cBhvr>
                                      <p:to>
                                        <p:strVal val="visible"/>
                                      </p:to>
                                    </p:set>
                                    <p:anim calcmode="lin" valueType="num">
                                      <p:cBhvr>
                                        <p:cTn id="387" dur="1000" fill="hold"/>
                                        <p:tgtEl>
                                          <p:spTgt spid="9309"/>
                                        </p:tgtEl>
                                        <p:attrNameLst>
                                          <p:attrName>ppt_w</p:attrName>
                                        </p:attrNameLst>
                                      </p:cBhvr>
                                      <p:tavLst>
                                        <p:tav tm="0">
                                          <p:val>
                                            <p:strVal val="#ppt_w*0.05"/>
                                          </p:val>
                                        </p:tav>
                                        <p:tav tm="100000">
                                          <p:val>
                                            <p:strVal val="#ppt_w"/>
                                          </p:val>
                                        </p:tav>
                                      </p:tavLst>
                                    </p:anim>
                                    <p:anim calcmode="lin" valueType="num">
                                      <p:cBhvr>
                                        <p:cTn id="388" dur="1000" fill="hold"/>
                                        <p:tgtEl>
                                          <p:spTgt spid="9309"/>
                                        </p:tgtEl>
                                        <p:attrNameLst>
                                          <p:attrName>ppt_h</p:attrName>
                                        </p:attrNameLst>
                                      </p:cBhvr>
                                      <p:tavLst>
                                        <p:tav tm="0">
                                          <p:val>
                                            <p:strVal val="#ppt_h"/>
                                          </p:val>
                                        </p:tav>
                                        <p:tav tm="100000">
                                          <p:val>
                                            <p:strVal val="#ppt_h"/>
                                          </p:val>
                                        </p:tav>
                                      </p:tavLst>
                                    </p:anim>
                                    <p:anim calcmode="lin" valueType="num">
                                      <p:cBhvr>
                                        <p:cTn id="389" dur="1000" fill="hold"/>
                                        <p:tgtEl>
                                          <p:spTgt spid="9309"/>
                                        </p:tgtEl>
                                        <p:attrNameLst>
                                          <p:attrName>ppt_x</p:attrName>
                                        </p:attrNameLst>
                                      </p:cBhvr>
                                      <p:tavLst>
                                        <p:tav tm="0">
                                          <p:val>
                                            <p:strVal val="#ppt_x-.2"/>
                                          </p:val>
                                        </p:tav>
                                        <p:tav tm="100000">
                                          <p:val>
                                            <p:strVal val="#ppt_x"/>
                                          </p:val>
                                        </p:tav>
                                      </p:tavLst>
                                    </p:anim>
                                    <p:anim calcmode="lin" valueType="num">
                                      <p:cBhvr>
                                        <p:cTn id="390" dur="1000" fill="hold"/>
                                        <p:tgtEl>
                                          <p:spTgt spid="9309"/>
                                        </p:tgtEl>
                                        <p:attrNameLst>
                                          <p:attrName>ppt_y</p:attrName>
                                        </p:attrNameLst>
                                      </p:cBhvr>
                                      <p:tavLst>
                                        <p:tav tm="0">
                                          <p:val>
                                            <p:strVal val="#ppt_y"/>
                                          </p:val>
                                        </p:tav>
                                        <p:tav tm="100000">
                                          <p:val>
                                            <p:strVal val="#ppt_y"/>
                                          </p:val>
                                        </p:tav>
                                      </p:tavLst>
                                    </p:anim>
                                    <p:animEffect transition="in" filter="fade">
                                      <p:cBhvr>
                                        <p:cTn id="391" dur="1000"/>
                                        <p:tgtEl>
                                          <p:spTgt spid="9309"/>
                                        </p:tgtEl>
                                      </p:cBhvr>
                                    </p:animEffect>
                                  </p:childTnLst>
                                </p:cTn>
                              </p:par>
                              <p:par>
                                <p:cTn id="392" presetID="54" presetClass="entr" presetSubtype="0" accel="100000" fill="hold" grpId="0" nodeType="withEffect">
                                  <p:stCondLst>
                                    <p:cond delay="0"/>
                                  </p:stCondLst>
                                  <p:childTnLst>
                                    <p:set>
                                      <p:cBhvr>
                                        <p:cTn id="393" dur="1" fill="hold">
                                          <p:stCondLst>
                                            <p:cond delay="0"/>
                                          </p:stCondLst>
                                        </p:cTn>
                                        <p:tgtEl>
                                          <p:spTgt spid="9310"/>
                                        </p:tgtEl>
                                        <p:attrNameLst>
                                          <p:attrName>style.visibility</p:attrName>
                                        </p:attrNameLst>
                                      </p:cBhvr>
                                      <p:to>
                                        <p:strVal val="visible"/>
                                      </p:to>
                                    </p:set>
                                    <p:anim calcmode="lin" valueType="num">
                                      <p:cBhvr>
                                        <p:cTn id="394" dur="1000" fill="hold"/>
                                        <p:tgtEl>
                                          <p:spTgt spid="9310"/>
                                        </p:tgtEl>
                                        <p:attrNameLst>
                                          <p:attrName>ppt_w</p:attrName>
                                        </p:attrNameLst>
                                      </p:cBhvr>
                                      <p:tavLst>
                                        <p:tav tm="0">
                                          <p:val>
                                            <p:strVal val="#ppt_w*0.05"/>
                                          </p:val>
                                        </p:tav>
                                        <p:tav tm="100000">
                                          <p:val>
                                            <p:strVal val="#ppt_w"/>
                                          </p:val>
                                        </p:tav>
                                      </p:tavLst>
                                    </p:anim>
                                    <p:anim calcmode="lin" valueType="num">
                                      <p:cBhvr>
                                        <p:cTn id="395" dur="1000" fill="hold"/>
                                        <p:tgtEl>
                                          <p:spTgt spid="9310"/>
                                        </p:tgtEl>
                                        <p:attrNameLst>
                                          <p:attrName>ppt_h</p:attrName>
                                        </p:attrNameLst>
                                      </p:cBhvr>
                                      <p:tavLst>
                                        <p:tav tm="0">
                                          <p:val>
                                            <p:strVal val="#ppt_h"/>
                                          </p:val>
                                        </p:tav>
                                        <p:tav tm="100000">
                                          <p:val>
                                            <p:strVal val="#ppt_h"/>
                                          </p:val>
                                        </p:tav>
                                      </p:tavLst>
                                    </p:anim>
                                    <p:anim calcmode="lin" valueType="num">
                                      <p:cBhvr>
                                        <p:cTn id="396" dur="1000" fill="hold"/>
                                        <p:tgtEl>
                                          <p:spTgt spid="9310"/>
                                        </p:tgtEl>
                                        <p:attrNameLst>
                                          <p:attrName>ppt_x</p:attrName>
                                        </p:attrNameLst>
                                      </p:cBhvr>
                                      <p:tavLst>
                                        <p:tav tm="0">
                                          <p:val>
                                            <p:strVal val="#ppt_x-.2"/>
                                          </p:val>
                                        </p:tav>
                                        <p:tav tm="100000">
                                          <p:val>
                                            <p:strVal val="#ppt_x"/>
                                          </p:val>
                                        </p:tav>
                                      </p:tavLst>
                                    </p:anim>
                                    <p:anim calcmode="lin" valueType="num">
                                      <p:cBhvr>
                                        <p:cTn id="397" dur="1000" fill="hold"/>
                                        <p:tgtEl>
                                          <p:spTgt spid="9310"/>
                                        </p:tgtEl>
                                        <p:attrNameLst>
                                          <p:attrName>ppt_y</p:attrName>
                                        </p:attrNameLst>
                                      </p:cBhvr>
                                      <p:tavLst>
                                        <p:tav tm="0">
                                          <p:val>
                                            <p:strVal val="#ppt_y"/>
                                          </p:val>
                                        </p:tav>
                                        <p:tav tm="100000">
                                          <p:val>
                                            <p:strVal val="#ppt_y"/>
                                          </p:val>
                                        </p:tav>
                                      </p:tavLst>
                                    </p:anim>
                                    <p:animEffect transition="in" filter="fade">
                                      <p:cBhvr>
                                        <p:cTn id="398" dur="1000"/>
                                        <p:tgtEl>
                                          <p:spTgt spid="9310"/>
                                        </p:tgtEl>
                                      </p:cBhvr>
                                    </p:animEffect>
                                  </p:childTnLst>
                                </p:cTn>
                              </p:par>
                              <p:par>
                                <p:cTn id="399" presetID="54" presetClass="entr" presetSubtype="0" accel="100000" fill="hold" grpId="0" nodeType="withEffect">
                                  <p:stCondLst>
                                    <p:cond delay="0"/>
                                  </p:stCondLst>
                                  <p:childTnLst>
                                    <p:set>
                                      <p:cBhvr>
                                        <p:cTn id="400" dur="1" fill="hold">
                                          <p:stCondLst>
                                            <p:cond delay="0"/>
                                          </p:stCondLst>
                                        </p:cTn>
                                        <p:tgtEl>
                                          <p:spTgt spid="9311"/>
                                        </p:tgtEl>
                                        <p:attrNameLst>
                                          <p:attrName>style.visibility</p:attrName>
                                        </p:attrNameLst>
                                      </p:cBhvr>
                                      <p:to>
                                        <p:strVal val="visible"/>
                                      </p:to>
                                    </p:set>
                                    <p:anim calcmode="lin" valueType="num">
                                      <p:cBhvr>
                                        <p:cTn id="401" dur="1000" fill="hold"/>
                                        <p:tgtEl>
                                          <p:spTgt spid="9311"/>
                                        </p:tgtEl>
                                        <p:attrNameLst>
                                          <p:attrName>ppt_w</p:attrName>
                                        </p:attrNameLst>
                                      </p:cBhvr>
                                      <p:tavLst>
                                        <p:tav tm="0">
                                          <p:val>
                                            <p:strVal val="#ppt_w*0.05"/>
                                          </p:val>
                                        </p:tav>
                                        <p:tav tm="100000">
                                          <p:val>
                                            <p:strVal val="#ppt_w"/>
                                          </p:val>
                                        </p:tav>
                                      </p:tavLst>
                                    </p:anim>
                                    <p:anim calcmode="lin" valueType="num">
                                      <p:cBhvr>
                                        <p:cTn id="402" dur="1000" fill="hold"/>
                                        <p:tgtEl>
                                          <p:spTgt spid="9311"/>
                                        </p:tgtEl>
                                        <p:attrNameLst>
                                          <p:attrName>ppt_h</p:attrName>
                                        </p:attrNameLst>
                                      </p:cBhvr>
                                      <p:tavLst>
                                        <p:tav tm="0">
                                          <p:val>
                                            <p:strVal val="#ppt_h"/>
                                          </p:val>
                                        </p:tav>
                                        <p:tav tm="100000">
                                          <p:val>
                                            <p:strVal val="#ppt_h"/>
                                          </p:val>
                                        </p:tav>
                                      </p:tavLst>
                                    </p:anim>
                                    <p:anim calcmode="lin" valueType="num">
                                      <p:cBhvr>
                                        <p:cTn id="403" dur="1000" fill="hold"/>
                                        <p:tgtEl>
                                          <p:spTgt spid="9311"/>
                                        </p:tgtEl>
                                        <p:attrNameLst>
                                          <p:attrName>ppt_x</p:attrName>
                                        </p:attrNameLst>
                                      </p:cBhvr>
                                      <p:tavLst>
                                        <p:tav tm="0">
                                          <p:val>
                                            <p:strVal val="#ppt_x-.2"/>
                                          </p:val>
                                        </p:tav>
                                        <p:tav tm="100000">
                                          <p:val>
                                            <p:strVal val="#ppt_x"/>
                                          </p:val>
                                        </p:tav>
                                      </p:tavLst>
                                    </p:anim>
                                    <p:anim calcmode="lin" valueType="num">
                                      <p:cBhvr>
                                        <p:cTn id="404" dur="1000" fill="hold"/>
                                        <p:tgtEl>
                                          <p:spTgt spid="9311"/>
                                        </p:tgtEl>
                                        <p:attrNameLst>
                                          <p:attrName>ppt_y</p:attrName>
                                        </p:attrNameLst>
                                      </p:cBhvr>
                                      <p:tavLst>
                                        <p:tav tm="0">
                                          <p:val>
                                            <p:strVal val="#ppt_y"/>
                                          </p:val>
                                        </p:tav>
                                        <p:tav tm="100000">
                                          <p:val>
                                            <p:strVal val="#ppt_y"/>
                                          </p:val>
                                        </p:tav>
                                      </p:tavLst>
                                    </p:anim>
                                    <p:animEffect transition="in" filter="fade">
                                      <p:cBhvr>
                                        <p:cTn id="405" dur="1000"/>
                                        <p:tgtEl>
                                          <p:spTgt spid="9311"/>
                                        </p:tgtEl>
                                      </p:cBhvr>
                                    </p:animEffect>
                                  </p:childTnLst>
                                </p:cTn>
                              </p:par>
                              <p:par>
                                <p:cTn id="406" presetID="54" presetClass="entr" presetSubtype="0" accel="100000" fill="hold" grpId="0" nodeType="withEffect">
                                  <p:stCondLst>
                                    <p:cond delay="0"/>
                                  </p:stCondLst>
                                  <p:childTnLst>
                                    <p:set>
                                      <p:cBhvr>
                                        <p:cTn id="407" dur="1" fill="hold">
                                          <p:stCondLst>
                                            <p:cond delay="0"/>
                                          </p:stCondLst>
                                        </p:cTn>
                                        <p:tgtEl>
                                          <p:spTgt spid="9312"/>
                                        </p:tgtEl>
                                        <p:attrNameLst>
                                          <p:attrName>style.visibility</p:attrName>
                                        </p:attrNameLst>
                                      </p:cBhvr>
                                      <p:to>
                                        <p:strVal val="visible"/>
                                      </p:to>
                                    </p:set>
                                    <p:anim calcmode="lin" valueType="num">
                                      <p:cBhvr>
                                        <p:cTn id="408" dur="1000" fill="hold"/>
                                        <p:tgtEl>
                                          <p:spTgt spid="9312"/>
                                        </p:tgtEl>
                                        <p:attrNameLst>
                                          <p:attrName>ppt_w</p:attrName>
                                        </p:attrNameLst>
                                      </p:cBhvr>
                                      <p:tavLst>
                                        <p:tav tm="0">
                                          <p:val>
                                            <p:strVal val="#ppt_w*0.05"/>
                                          </p:val>
                                        </p:tav>
                                        <p:tav tm="100000">
                                          <p:val>
                                            <p:strVal val="#ppt_w"/>
                                          </p:val>
                                        </p:tav>
                                      </p:tavLst>
                                    </p:anim>
                                    <p:anim calcmode="lin" valueType="num">
                                      <p:cBhvr>
                                        <p:cTn id="409" dur="1000" fill="hold"/>
                                        <p:tgtEl>
                                          <p:spTgt spid="9312"/>
                                        </p:tgtEl>
                                        <p:attrNameLst>
                                          <p:attrName>ppt_h</p:attrName>
                                        </p:attrNameLst>
                                      </p:cBhvr>
                                      <p:tavLst>
                                        <p:tav tm="0">
                                          <p:val>
                                            <p:strVal val="#ppt_h"/>
                                          </p:val>
                                        </p:tav>
                                        <p:tav tm="100000">
                                          <p:val>
                                            <p:strVal val="#ppt_h"/>
                                          </p:val>
                                        </p:tav>
                                      </p:tavLst>
                                    </p:anim>
                                    <p:anim calcmode="lin" valueType="num">
                                      <p:cBhvr>
                                        <p:cTn id="410" dur="1000" fill="hold"/>
                                        <p:tgtEl>
                                          <p:spTgt spid="9312"/>
                                        </p:tgtEl>
                                        <p:attrNameLst>
                                          <p:attrName>ppt_x</p:attrName>
                                        </p:attrNameLst>
                                      </p:cBhvr>
                                      <p:tavLst>
                                        <p:tav tm="0">
                                          <p:val>
                                            <p:strVal val="#ppt_x-.2"/>
                                          </p:val>
                                        </p:tav>
                                        <p:tav tm="100000">
                                          <p:val>
                                            <p:strVal val="#ppt_x"/>
                                          </p:val>
                                        </p:tav>
                                      </p:tavLst>
                                    </p:anim>
                                    <p:anim calcmode="lin" valueType="num">
                                      <p:cBhvr>
                                        <p:cTn id="411" dur="1000" fill="hold"/>
                                        <p:tgtEl>
                                          <p:spTgt spid="9312"/>
                                        </p:tgtEl>
                                        <p:attrNameLst>
                                          <p:attrName>ppt_y</p:attrName>
                                        </p:attrNameLst>
                                      </p:cBhvr>
                                      <p:tavLst>
                                        <p:tav tm="0">
                                          <p:val>
                                            <p:strVal val="#ppt_y"/>
                                          </p:val>
                                        </p:tav>
                                        <p:tav tm="100000">
                                          <p:val>
                                            <p:strVal val="#ppt_y"/>
                                          </p:val>
                                        </p:tav>
                                      </p:tavLst>
                                    </p:anim>
                                    <p:animEffect transition="in" filter="fade">
                                      <p:cBhvr>
                                        <p:cTn id="412" dur="1000"/>
                                        <p:tgtEl>
                                          <p:spTgt spid="9312"/>
                                        </p:tgtEl>
                                      </p:cBhvr>
                                    </p:animEffect>
                                  </p:childTnLst>
                                </p:cTn>
                              </p:par>
                              <p:par>
                                <p:cTn id="413" presetID="54" presetClass="entr" presetSubtype="0" accel="100000" fill="hold" grpId="0" nodeType="withEffect">
                                  <p:stCondLst>
                                    <p:cond delay="0"/>
                                  </p:stCondLst>
                                  <p:childTnLst>
                                    <p:set>
                                      <p:cBhvr>
                                        <p:cTn id="414" dur="1" fill="hold">
                                          <p:stCondLst>
                                            <p:cond delay="0"/>
                                          </p:stCondLst>
                                        </p:cTn>
                                        <p:tgtEl>
                                          <p:spTgt spid="9313"/>
                                        </p:tgtEl>
                                        <p:attrNameLst>
                                          <p:attrName>style.visibility</p:attrName>
                                        </p:attrNameLst>
                                      </p:cBhvr>
                                      <p:to>
                                        <p:strVal val="visible"/>
                                      </p:to>
                                    </p:set>
                                    <p:anim calcmode="lin" valueType="num">
                                      <p:cBhvr>
                                        <p:cTn id="415" dur="1000" fill="hold"/>
                                        <p:tgtEl>
                                          <p:spTgt spid="9313"/>
                                        </p:tgtEl>
                                        <p:attrNameLst>
                                          <p:attrName>ppt_w</p:attrName>
                                        </p:attrNameLst>
                                      </p:cBhvr>
                                      <p:tavLst>
                                        <p:tav tm="0">
                                          <p:val>
                                            <p:strVal val="#ppt_w*0.05"/>
                                          </p:val>
                                        </p:tav>
                                        <p:tav tm="100000">
                                          <p:val>
                                            <p:strVal val="#ppt_w"/>
                                          </p:val>
                                        </p:tav>
                                      </p:tavLst>
                                    </p:anim>
                                    <p:anim calcmode="lin" valueType="num">
                                      <p:cBhvr>
                                        <p:cTn id="416" dur="1000" fill="hold"/>
                                        <p:tgtEl>
                                          <p:spTgt spid="9313"/>
                                        </p:tgtEl>
                                        <p:attrNameLst>
                                          <p:attrName>ppt_h</p:attrName>
                                        </p:attrNameLst>
                                      </p:cBhvr>
                                      <p:tavLst>
                                        <p:tav tm="0">
                                          <p:val>
                                            <p:strVal val="#ppt_h"/>
                                          </p:val>
                                        </p:tav>
                                        <p:tav tm="100000">
                                          <p:val>
                                            <p:strVal val="#ppt_h"/>
                                          </p:val>
                                        </p:tav>
                                      </p:tavLst>
                                    </p:anim>
                                    <p:anim calcmode="lin" valueType="num">
                                      <p:cBhvr>
                                        <p:cTn id="417" dur="1000" fill="hold"/>
                                        <p:tgtEl>
                                          <p:spTgt spid="9313"/>
                                        </p:tgtEl>
                                        <p:attrNameLst>
                                          <p:attrName>ppt_x</p:attrName>
                                        </p:attrNameLst>
                                      </p:cBhvr>
                                      <p:tavLst>
                                        <p:tav tm="0">
                                          <p:val>
                                            <p:strVal val="#ppt_x-.2"/>
                                          </p:val>
                                        </p:tav>
                                        <p:tav tm="100000">
                                          <p:val>
                                            <p:strVal val="#ppt_x"/>
                                          </p:val>
                                        </p:tav>
                                      </p:tavLst>
                                    </p:anim>
                                    <p:anim calcmode="lin" valueType="num">
                                      <p:cBhvr>
                                        <p:cTn id="418" dur="1000" fill="hold"/>
                                        <p:tgtEl>
                                          <p:spTgt spid="9313"/>
                                        </p:tgtEl>
                                        <p:attrNameLst>
                                          <p:attrName>ppt_y</p:attrName>
                                        </p:attrNameLst>
                                      </p:cBhvr>
                                      <p:tavLst>
                                        <p:tav tm="0">
                                          <p:val>
                                            <p:strVal val="#ppt_y"/>
                                          </p:val>
                                        </p:tav>
                                        <p:tav tm="100000">
                                          <p:val>
                                            <p:strVal val="#ppt_y"/>
                                          </p:val>
                                        </p:tav>
                                      </p:tavLst>
                                    </p:anim>
                                    <p:animEffect transition="in" filter="fade">
                                      <p:cBhvr>
                                        <p:cTn id="419" dur="1000"/>
                                        <p:tgtEl>
                                          <p:spTgt spid="9313"/>
                                        </p:tgtEl>
                                      </p:cBhvr>
                                    </p:animEffect>
                                  </p:childTnLst>
                                </p:cTn>
                              </p:par>
                              <p:par>
                                <p:cTn id="420" presetID="54" presetClass="entr" presetSubtype="0" accel="100000" fill="hold" grpId="0" nodeType="withEffect">
                                  <p:stCondLst>
                                    <p:cond delay="0"/>
                                  </p:stCondLst>
                                  <p:childTnLst>
                                    <p:set>
                                      <p:cBhvr>
                                        <p:cTn id="421" dur="1" fill="hold">
                                          <p:stCondLst>
                                            <p:cond delay="0"/>
                                          </p:stCondLst>
                                        </p:cTn>
                                        <p:tgtEl>
                                          <p:spTgt spid="9314"/>
                                        </p:tgtEl>
                                        <p:attrNameLst>
                                          <p:attrName>style.visibility</p:attrName>
                                        </p:attrNameLst>
                                      </p:cBhvr>
                                      <p:to>
                                        <p:strVal val="visible"/>
                                      </p:to>
                                    </p:set>
                                    <p:anim calcmode="lin" valueType="num">
                                      <p:cBhvr>
                                        <p:cTn id="422" dur="1000" fill="hold"/>
                                        <p:tgtEl>
                                          <p:spTgt spid="9314"/>
                                        </p:tgtEl>
                                        <p:attrNameLst>
                                          <p:attrName>ppt_w</p:attrName>
                                        </p:attrNameLst>
                                      </p:cBhvr>
                                      <p:tavLst>
                                        <p:tav tm="0">
                                          <p:val>
                                            <p:strVal val="#ppt_w*0.05"/>
                                          </p:val>
                                        </p:tav>
                                        <p:tav tm="100000">
                                          <p:val>
                                            <p:strVal val="#ppt_w"/>
                                          </p:val>
                                        </p:tav>
                                      </p:tavLst>
                                    </p:anim>
                                    <p:anim calcmode="lin" valueType="num">
                                      <p:cBhvr>
                                        <p:cTn id="423" dur="1000" fill="hold"/>
                                        <p:tgtEl>
                                          <p:spTgt spid="9314"/>
                                        </p:tgtEl>
                                        <p:attrNameLst>
                                          <p:attrName>ppt_h</p:attrName>
                                        </p:attrNameLst>
                                      </p:cBhvr>
                                      <p:tavLst>
                                        <p:tav tm="0">
                                          <p:val>
                                            <p:strVal val="#ppt_h"/>
                                          </p:val>
                                        </p:tav>
                                        <p:tav tm="100000">
                                          <p:val>
                                            <p:strVal val="#ppt_h"/>
                                          </p:val>
                                        </p:tav>
                                      </p:tavLst>
                                    </p:anim>
                                    <p:anim calcmode="lin" valueType="num">
                                      <p:cBhvr>
                                        <p:cTn id="424" dur="1000" fill="hold"/>
                                        <p:tgtEl>
                                          <p:spTgt spid="9314"/>
                                        </p:tgtEl>
                                        <p:attrNameLst>
                                          <p:attrName>ppt_x</p:attrName>
                                        </p:attrNameLst>
                                      </p:cBhvr>
                                      <p:tavLst>
                                        <p:tav tm="0">
                                          <p:val>
                                            <p:strVal val="#ppt_x-.2"/>
                                          </p:val>
                                        </p:tav>
                                        <p:tav tm="100000">
                                          <p:val>
                                            <p:strVal val="#ppt_x"/>
                                          </p:val>
                                        </p:tav>
                                      </p:tavLst>
                                    </p:anim>
                                    <p:anim calcmode="lin" valueType="num">
                                      <p:cBhvr>
                                        <p:cTn id="425" dur="1000" fill="hold"/>
                                        <p:tgtEl>
                                          <p:spTgt spid="9314"/>
                                        </p:tgtEl>
                                        <p:attrNameLst>
                                          <p:attrName>ppt_y</p:attrName>
                                        </p:attrNameLst>
                                      </p:cBhvr>
                                      <p:tavLst>
                                        <p:tav tm="0">
                                          <p:val>
                                            <p:strVal val="#ppt_y"/>
                                          </p:val>
                                        </p:tav>
                                        <p:tav tm="100000">
                                          <p:val>
                                            <p:strVal val="#ppt_y"/>
                                          </p:val>
                                        </p:tav>
                                      </p:tavLst>
                                    </p:anim>
                                    <p:animEffect transition="in" filter="fade">
                                      <p:cBhvr>
                                        <p:cTn id="426" dur="1000"/>
                                        <p:tgtEl>
                                          <p:spTgt spid="9314"/>
                                        </p:tgtEl>
                                      </p:cBhvr>
                                    </p:animEffect>
                                  </p:childTnLst>
                                </p:cTn>
                              </p:par>
                            </p:childTnLst>
                          </p:cTn>
                        </p:par>
                        <p:par>
                          <p:cTn id="427" fill="hold">
                            <p:stCondLst>
                              <p:cond delay="1000"/>
                            </p:stCondLst>
                            <p:childTnLst>
                              <p:par>
                                <p:cTn id="428" presetID="54" presetClass="exit" presetSubtype="0" decel="100000" fill="hold" grpId="1" nodeType="afterEffect">
                                  <p:stCondLst>
                                    <p:cond delay="4500"/>
                                  </p:stCondLst>
                                  <p:childTnLst>
                                    <p:anim calcmode="lin" valueType="num">
                                      <p:cBhvr>
                                        <p:cTn id="429" dur="1000"/>
                                        <p:tgtEl>
                                          <p:spTgt spid="9309"/>
                                        </p:tgtEl>
                                        <p:attrNameLst>
                                          <p:attrName>ppt_w</p:attrName>
                                        </p:attrNameLst>
                                      </p:cBhvr>
                                      <p:tavLst>
                                        <p:tav tm="0">
                                          <p:val>
                                            <p:strVal val="ppt_w"/>
                                          </p:val>
                                        </p:tav>
                                        <p:tav tm="100000">
                                          <p:val>
                                            <p:strVal val="ppt_w*0.05"/>
                                          </p:val>
                                        </p:tav>
                                      </p:tavLst>
                                    </p:anim>
                                    <p:anim calcmode="lin" valueType="num">
                                      <p:cBhvr>
                                        <p:cTn id="430" dur="1000"/>
                                        <p:tgtEl>
                                          <p:spTgt spid="9309"/>
                                        </p:tgtEl>
                                        <p:attrNameLst>
                                          <p:attrName>ppt_h</p:attrName>
                                        </p:attrNameLst>
                                      </p:cBhvr>
                                      <p:tavLst>
                                        <p:tav tm="0">
                                          <p:val>
                                            <p:strVal val="ppt_h"/>
                                          </p:val>
                                        </p:tav>
                                        <p:tav tm="100000">
                                          <p:val>
                                            <p:strVal val="ppt_h"/>
                                          </p:val>
                                        </p:tav>
                                      </p:tavLst>
                                    </p:anim>
                                    <p:anim calcmode="lin" valueType="num">
                                      <p:cBhvr>
                                        <p:cTn id="431" dur="1000"/>
                                        <p:tgtEl>
                                          <p:spTgt spid="9309"/>
                                        </p:tgtEl>
                                        <p:attrNameLst>
                                          <p:attrName>ppt_x</p:attrName>
                                        </p:attrNameLst>
                                      </p:cBhvr>
                                      <p:tavLst>
                                        <p:tav tm="0">
                                          <p:val>
                                            <p:strVal val="ppt_x"/>
                                          </p:val>
                                        </p:tav>
                                        <p:tav tm="100000">
                                          <p:val>
                                            <p:strVal val="ppt_x-.2"/>
                                          </p:val>
                                        </p:tav>
                                      </p:tavLst>
                                    </p:anim>
                                    <p:anim calcmode="lin" valueType="num">
                                      <p:cBhvr>
                                        <p:cTn id="432" dur="1000"/>
                                        <p:tgtEl>
                                          <p:spTgt spid="9309"/>
                                        </p:tgtEl>
                                        <p:attrNameLst>
                                          <p:attrName>ppt_y</p:attrName>
                                        </p:attrNameLst>
                                      </p:cBhvr>
                                      <p:tavLst>
                                        <p:tav tm="0">
                                          <p:val>
                                            <p:strVal val="ppt_y"/>
                                          </p:val>
                                        </p:tav>
                                        <p:tav tm="100000">
                                          <p:val>
                                            <p:strVal val="ppt_y"/>
                                          </p:val>
                                        </p:tav>
                                      </p:tavLst>
                                    </p:anim>
                                    <p:animEffect transition="out" filter="fade">
                                      <p:cBhvr>
                                        <p:cTn id="433" dur="1000"/>
                                        <p:tgtEl>
                                          <p:spTgt spid="9309"/>
                                        </p:tgtEl>
                                      </p:cBhvr>
                                    </p:animEffect>
                                    <p:set>
                                      <p:cBhvr>
                                        <p:cTn id="434" dur="1" fill="hold">
                                          <p:stCondLst>
                                            <p:cond delay="999"/>
                                          </p:stCondLst>
                                        </p:cTn>
                                        <p:tgtEl>
                                          <p:spTgt spid="9309"/>
                                        </p:tgtEl>
                                        <p:attrNameLst>
                                          <p:attrName>style.visibility</p:attrName>
                                        </p:attrNameLst>
                                      </p:cBhvr>
                                      <p:to>
                                        <p:strVal val="hidden"/>
                                      </p:to>
                                    </p:set>
                                  </p:childTnLst>
                                </p:cTn>
                              </p:par>
                              <p:par>
                                <p:cTn id="435" presetID="54" presetClass="exit" presetSubtype="0" decel="100000" fill="hold" grpId="1" nodeType="withEffect">
                                  <p:stCondLst>
                                    <p:cond delay="4500"/>
                                  </p:stCondLst>
                                  <p:childTnLst>
                                    <p:anim calcmode="lin" valueType="num">
                                      <p:cBhvr>
                                        <p:cTn id="436" dur="1000"/>
                                        <p:tgtEl>
                                          <p:spTgt spid="9310"/>
                                        </p:tgtEl>
                                        <p:attrNameLst>
                                          <p:attrName>ppt_w</p:attrName>
                                        </p:attrNameLst>
                                      </p:cBhvr>
                                      <p:tavLst>
                                        <p:tav tm="0">
                                          <p:val>
                                            <p:strVal val="ppt_w"/>
                                          </p:val>
                                        </p:tav>
                                        <p:tav tm="100000">
                                          <p:val>
                                            <p:strVal val="ppt_w*0.05"/>
                                          </p:val>
                                        </p:tav>
                                      </p:tavLst>
                                    </p:anim>
                                    <p:anim calcmode="lin" valueType="num">
                                      <p:cBhvr>
                                        <p:cTn id="437" dur="1000"/>
                                        <p:tgtEl>
                                          <p:spTgt spid="9310"/>
                                        </p:tgtEl>
                                        <p:attrNameLst>
                                          <p:attrName>ppt_h</p:attrName>
                                        </p:attrNameLst>
                                      </p:cBhvr>
                                      <p:tavLst>
                                        <p:tav tm="0">
                                          <p:val>
                                            <p:strVal val="ppt_h"/>
                                          </p:val>
                                        </p:tav>
                                        <p:tav tm="100000">
                                          <p:val>
                                            <p:strVal val="ppt_h"/>
                                          </p:val>
                                        </p:tav>
                                      </p:tavLst>
                                    </p:anim>
                                    <p:anim calcmode="lin" valueType="num">
                                      <p:cBhvr>
                                        <p:cTn id="438" dur="1000"/>
                                        <p:tgtEl>
                                          <p:spTgt spid="9310"/>
                                        </p:tgtEl>
                                        <p:attrNameLst>
                                          <p:attrName>ppt_x</p:attrName>
                                        </p:attrNameLst>
                                      </p:cBhvr>
                                      <p:tavLst>
                                        <p:tav tm="0">
                                          <p:val>
                                            <p:strVal val="ppt_x"/>
                                          </p:val>
                                        </p:tav>
                                        <p:tav tm="100000">
                                          <p:val>
                                            <p:strVal val="ppt_x-.2"/>
                                          </p:val>
                                        </p:tav>
                                      </p:tavLst>
                                    </p:anim>
                                    <p:anim calcmode="lin" valueType="num">
                                      <p:cBhvr>
                                        <p:cTn id="439" dur="1000"/>
                                        <p:tgtEl>
                                          <p:spTgt spid="9310"/>
                                        </p:tgtEl>
                                        <p:attrNameLst>
                                          <p:attrName>ppt_y</p:attrName>
                                        </p:attrNameLst>
                                      </p:cBhvr>
                                      <p:tavLst>
                                        <p:tav tm="0">
                                          <p:val>
                                            <p:strVal val="ppt_y"/>
                                          </p:val>
                                        </p:tav>
                                        <p:tav tm="100000">
                                          <p:val>
                                            <p:strVal val="ppt_y"/>
                                          </p:val>
                                        </p:tav>
                                      </p:tavLst>
                                    </p:anim>
                                    <p:animEffect transition="out" filter="fade">
                                      <p:cBhvr>
                                        <p:cTn id="440" dur="1000"/>
                                        <p:tgtEl>
                                          <p:spTgt spid="9310"/>
                                        </p:tgtEl>
                                      </p:cBhvr>
                                    </p:animEffect>
                                    <p:set>
                                      <p:cBhvr>
                                        <p:cTn id="441" dur="1" fill="hold">
                                          <p:stCondLst>
                                            <p:cond delay="999"/>
                                          </p:stCondLst>
                                        </p:cTn>
                                        <p:tgtEl>
                                          <p:spTgt spid="9310"/>
                                        </p:tgtEl>
                                        <p:attrNameLst>
                                          <p:attrName>style.visibility</p:attrName>
                                        </p:attrNameLst>
                                      </p:cBhvr>
                                      <p:to>
                                        <p:strVal val="hidden"/>
                                      </p:to>
                                    </p:set>
                                  </p:childTnLst>
                                </p:cTn>
                              </p:par>
                              <p:par>
                                <p:cTn id="442" presetID="54" presetClass="exit" presetSubtype="0" decel="100000" fill="hold" grpId="1" nodeType="withEffect">
                                  <p:stCondLst>
                                    <p:cond delay="4500"/>
                                  </p:stCondLst>
                                  <p:childTnLst>
                                    <p:anim calcmode="lin" valueType="num">
                                      <p:cBhvr>
                                        <p:cTn id="443" dur="1000"/>
                                        <p:tgtEl>
                                          <p:spTgt spid="9311"/>
                                        </p:tgtEl>
                                        <p:attrNameLst>
                                          <p:attrName>ppt_w</p:attrName>
                                        </p:attrNameLst>
                                      </p:cBhvr>
                                      <p:tavLst>
                                        <p:tav tm="0">
                                          <p:val>
                                            <p:strVal val="ppt_w"/>
                                          </p:val>
                                        </p:tav>
                                        <p:tav tm="100000">
                                          <p:val>
                                            <p:strVal val="ppt_w*0.05"/>
                                          </p:val>
                                        </p:tav>
                                      </p:tavLst>
                                    </p:anim>
                                    <p:anim calcmode="lin" valueType="num">
                                      <p:cBhvr>
                                        <p:cTn id="444" dur="1000"/>
                                        <p:tgtEl>
                                          <p:spTgt spid="9311"/>
                                        </p:tgtEl>
                                        <p:attrNameLst>
                                          <p:attrName>ppt_h</p:attrName>
                                        </p:attrNameLst>
                                      </p:cBhvr>
                                      <p:tavLst>
                                        <p:tav tm="0">
                                          <p:val>
                                            <p:strVal val="ppt_h"/>
                                          </p:val>
                                        </p:tav>
                                        <p:tav tm="100000">
                                          <p:val>
                                            <p:strVal val="ppt_h"/>
                                          </p:val>
                                        </p:tav>
                                      </p:tavLst>
                                    </p:anim>
                                    <p:anim calcmode="lin" valueType="num">
                                      <p:cBhvr>
                                        <p:cTn id="445" dur="1000"/>
                                        <p:tgtEl>
                                          <p:spTgt spid="9311"/>
                                        </p:tgtEl>
                                        <p:attrNameLst>
                                          <p:attrName>ppt_x</p:attrName>
                                        </p:attrNameLst>
                                      </p:cBhvr>
                                      <p:tavLst>
                                        <p:tav tm="0">
                                          <p:val>
                                            <p:strVal val="ppt_x"/>
                                          </p:val>
                                        </p:tav>
                                        <p:tav tm="100000">
                                          <p:val>
                                            <p:strVal val="ppt_x-.2"/>
                                          </p:val>
                                        </p:tav>
                                      </p:tavLst>
                                    </p:anim>
                                    <p:anim calcmode="lin" valueType="num">
                                      <p:cBhvr>
                                        <p:cTn id="446" dur="1000"/>
                                        <p:tgtEl>
                                          <p:spTgt spid="9311"/>
                                        </p:tgtEl>
                                        <p:attrNameLst>
                                          <p:attrName>ppt_y</p:attrName>
                                        </p:attrNameLst>
                                      </p:cBhvr>
                                      <p:tavLst>
                                        <p:tav tm="0">
                                          <p:val>
                                            <p:strVal val="ppt_y"/>
                                          </p:val>
                                        </p:tav>
                                        <p:tav tm="100000">
                                          <p:val>
                                            <p:strVal val="ppt_y"/>
                                          </p:val>
                                        </p:tav>
                                      </p:tavLst>
                                    </p:anim>
                                    <p:animEffect transition="out" filter="fade">
                                      <p:cBhvr>
                                        <p:cTn id="447" dur="1000"/>
                                        <p:tgtEl>
                                          <p:spTgt spid="9311"/>
                                        </p:tgtEl>
                                      </p:cBhvr>
                                    </p:animEffect>
                                    <p:set>
                                      <p:cBhvr>
                                        <p:cTn id="448" dur="1" fill="hold">
                                          <p:stCondLst>
                                            <p:cond delay="999"/>
                                          </p:stCondLst>
                                        </p:cTn>
                                        <p:tgtEl>
                                          <p:spTgt spid="9311"/>
                                        </p:tgtEl>
                                        <p:attrNameLst>
                                          <p:attrName>style.visibility</p:attrName>
                                        </p:attrNameLst>
                                      </p:cBhvr>
                                      <p:to>
                                        <p:strVal val="hidden"/>
                                      </p:to>
                                    </p:set>
                                  </p:childTnLst>
                                </p:cTn>
                              </p:par>
                              <p:par>
                                <p:cTn id="449" presetID="54" presetClass="exit" presetSubtype="0" decel="100000" fill="hold" grpId="1" nodeType="withEffect">
                                  <p:stCondLst>
                                    <p:cond delay="4500"/>
                                  </p:stCondLst>
                                  <p:childTnLst>
                                    <p:anim calcmode="lin" valueType="num">
                                      <p:cBhvr>
                                        <p:cTn id="450" dur="1000"/>
                                        <p:tgtEl>
                                          <p:spTgt spid="9312"/>
                                        </p:tgtEl>
                                        <p:attrNameLst>
                                          <p:attrName>ppt_w</p:attrName>
                                        </p:attrNameLst>
                                      </p:cBhvr>
                                      <p:tavLst>
                                        <p:tav tm="0">
                                          <p:val>
                                            <p:strVal val="ppt_w"/>
                                          </p:val>
                                        </p:tav>
                                        <p:tav tm="100000">
                                          <p:val>
                                            <p:strVal val="ppt_w*0.05"/>
                                          </p:val>
                                        </p:tav>
                                      </p:tavLst>
                                    </p:anim>
                                    <p:anim calcmode="lin" valueType="num">
                                      <p:cBhvr>
                                        <p:cTn id="451" dur="1000"/>
                                        <p:tgtEl>
                                          <p:spTgt spid="9312"/>
                                        </p:tgtEl>
                                        <p:attrNameLst>
                                          <p:attrName>ppt_h</p:attrName>
                                        </p:attrNameLst>
                                      </p:cBhvr>
                                      <p:tavLst>
                                        <p:tav tm="0">
                                          <p:val>
                                            <p:strVal val="ppt_h"/>
                                          </p:val>
                                        </p:tav>
                                        <p:tav tm="100000">
                                          <p:val>
                                            <p:strVal val="ppt_h"/>
                                          </p:val>
                                        </p:tav>
                                      </p:tavLst>
                                    </p:anim>
                                    <p:anim calcmode="lin" valueType="num">
                                      <p:cBhvr>
                                        <p:cTn id="452" dur="1000"/>
                                        <p:tgtEl>
                                          <p:spTgt spid="9312"/>
                                        </p:tgtEl>
                                        <p:attrNameLst>
                                          <p:attrName>ppt_x</p:attrName>
                                        </p:attrNameLst>
                                      </p:cBhvr>
                                      <p:tavLst>
                                        <p:tav tm="0">
                                          <p:val>
                                            <p:strVal val="ppt_x"/>
                                          </p:val>
                                        </p:tav>
                                        <p:tav tm="100000">
                                          <p:val>
                                            <p:strVal val="ppt_x-.2"/>
                                          </p:val>
                                        </p:tav>
                                      </p:tavLst>
                                    </p:anim>
                                    <p:anim calcmode="lin" valueType="num">
                                      <p:cBhvr>
                                        <p:cTn id="453" dur="1000"/>
                                        <p:tgtEl>
                                          <p:spTgt spid="9312"/>
                                        </p:tgtEl>
                                        <p:attrNameLst>
                                          <p:attrName>ppt_y</p:attrName>
                                        </p:attrNameLst>
                                      </p:cBhvr>
                                      <p:tavLst>
                                        <p:tav tm="0">
                                          <p:val>
                                            <p:strVal val="ppt_y"/>
                                          </p:val>
                                        </p:tav>
                                        <p:tav tm="100000">
                                          <p:val>
                                            <p:strVal val="ppt_y"/>
                                          </p:val>
                                        </p:tav>
                                      </p:tavLst>
                                    </p:anim>
                                    <p:animEffect transition="out" filter="fade">
                                      <p:cBhvr>
                                        <p:cTn id="454" dur="1000"/>
                                        <p:tgtEl>
                                          <p:spTgt spid="9312"/>
                                        </p:tgtEl>
                                      </p:cBhvr>
                                    </p:animEffect>
                                    <p:set>
                                      <p:cBhvr>
                                        <p:cTn id="455" dur="1" fill="hold">
                                          <p:stCondLst>
                                            <p:cond delay="999"/>
                                          </p:stCondLst>
                                        </p:cTn>
                                        <p:tgtEl>
                                          <p:spTgt spid="9312"/>
                                        </p:tgtEl>
                                        <p:attrNameLst>
                                          <p:attrName>style.visibility</p:attrName>
                                        </p:attrNameLst>
                                      </p:cBhvr>
                                      <p:to>
                                        <p:strVal val="hidden"/>
                                      </p:to>
                                    </p:set>
                                  </p:childTnLst>
                                </p:cTn>
                              </p:par>
                              <p:par>
                                <p:cTn id="456" presetID="54" presetClass="exit" presetSubtype="0" decel="100000" fill="hold" grpId="1" nodeType="withEffect">
                                  <p:stCondLst>
                                    <p:cond delay="4500"/>
                                  </p:stCondLst>
                                  <p:childTnLst>
                                    <p:anim calcmode="lin" valueType="num">
                                      <p:cBhvr>
                                        <p:cTn id="457" dur="1000"/>
                                        <p:tgtEl>
                                          <p:spTgt spid="9313"/>
                                        </p:tgtEl>
                                        <p:attrNameLst>
                                          <p:attrName>ppt_w</p:attrName>
                                        </p:attrNameLst>
                                      </p:cBhvr>
                                      <p:tavLst>
                                        <p:tav tm="0">
                                          <p:val>
                                            <p:strVal val="ppt_w"/>
                                          </p:val>
                                        </p:tav>
                                        <p:tav tm="100000">
                                          <p:val>
                                            <p:strVal val="ppt_w*0.05"/>
                                          </p:val>
                                        </p:tav>
                                      </p:tavLst>
                                    </p:anim>
                                    <p:anim calcmode="lin" valueType="num">
                                      <p:cBhvr>
                                        <p:cTn id="458" dur="1000"/>
                                        <p:tgtEl>
                                          <p:spTgt spid="9313"/>
                                        </p:tgtEl>
                                        <p:attrNameLst>
                                          <p:attrName>ppt_h</p:attrName>
                                        </p:attrNameLst>
                                      </p:cBhvr>
                                      <p:tavLst>
                                        <p:tav tm="0">
                                          <p:val>
                                            <p:strVal val="ppt_h"/>
                                          </p:val>
                                        </p:tav>
                                        <p:tav tm="100000">
                                          <p:val>
                                            <p:strVal val="ppt_h"/>
                                          </p:val>
                                        </p:tav>
                                      </p:tavLst>
                                    </p:anim>
                                    <p:anim calcmode="lin" valueType="num">
                                      <p:cBhvr>
                                        <p:cTn id="459" dur="1000"/>
                                        <p:tgtEl>
                                          <p:spTgt spid="9313"/>
                                        </p:tgtEl>
                                        <p:attrNameLst>
                                          <p:attrName>ppt_x</p:attrName>
                                        </p:attrNameLst>
                                      </p:cBhvr>
                                      <p:tavLst>
                                        <p:tav tm="0">
                                          <p:val>
                                            <p:strVal val="ppt_x"/>
                                          </p:val>
                                        </p:tav>
                                        <p:tav tm="100000">
                                          <p:val>
                                            <p:strVal val="ppt_x-.2"/>
                                          </p:val>
                                        </p:tav>
                                      </p:tavLst>
                                    </p:anim>
                                    <p:anim calcmode="lin" valueType="num">
                                      <p:cBhvr>
                                        <p:cTn id="460" dur="1000"/>
                                        <p:tgtEl>
                                          <p:spTgt spid="9313"/>
                                        </p:tgtEl>
                                        <p:attrNameLst>
                                          <p:attrName>ppt_y</p:attrName>
                                        </p:attrNameLst>
                                      </p:cBhvr>
                                      <p:tavLst>
                                        <p:tav tm="0">
                                          <p:val>
                                            <p:strVal val="ppt_y"/>
                                          </p:val>
                                        </p:tav>
                                        <p:tav tm="100000">
                                          <p:val>
                                            <p:strVal val="ppt_y"/>
                                          </p:val>
                                        </p:tav>
                                      </p:tavLst>
                                    </p:anim>
                                    <p:animEffect transition="out" filter="fade">
                                      <p:cBhvr>
                                        <p:cTn id="461" dur="1000"/>
                                        <p:tgtEl>
                                          <p:spTgt spid="9313"/>
                                        </p:tgtEl>
                                      </p:cBhvr>
                                    </p:animEffect>
                                    <p:set>
                                      <p:cBhvr>
                                        <p:cTn id="462" dur="1" fill="hold">
                                          <p:stCondLst>
                                            <p:cond delay="999"/>
                                          </p:stCondLst>
                                        </p:cTn>
                                        <p:tgtEl>
                                          <p:spTgt spid="9313"/>
                                        </p:tgtEl>
                                        <p:attrNameLst>
                                          <p:attrName>style.visibility</p:attrName>
                                        </p:attrNameLst>
                                      </p:cBhvr>
                                      <p:to>
                                        <p:strVal val="hidden"/>
                                      </p:to>
                                    </p:set>
                                  </p:childTnLst>
                                </p:cTn>
                              </p:par>
                              <p:par>
                                <p:cTn id="463" presetID="54" presetClass="exit" presetSubtype="0" decel="100000" fill="hold" grpId="1" nodeType="withEffect">
                                  <p:stCondLst>
                                    <p:cond delay="4500"/>
                                  </p:stCondLst>
                                  <p:childTnLst>
                                    <p:anim calcmode="lin" valueType="num">
                                      <p:cBhvr>
                                        <p:cTn id="464" dur="1000"/>
                                        <p:tgtEl>
                                          <p:spTgt spid="9314"/>
                                        </p:tgtEl>
                                        <p:attrNameLst>
                                          <p:attrName>ppt_w</p:attrName>
                                        </p:attrNameLst>
                                      </p:cBhvr>
                                      <p:tavLst>
                                        <p:tav tm="0">
                                          <p:val>
                                            <p:strVal val="ppt_w"/>
                                          </p:val>
                                        </p:tav>
                                        <p:tav tm="100000">
                                          <p:val>
                                            <p:strVal val="ppt_w*0.05"/>
                                          </p:val>
                                        </p:tav>
                                      </p:tavLst>
                                    </p:anim>
                                    <p:anim calcmode="lin" valueType="num">
                                      <p:cBhvr>
                                        <p:cTn id="465" dur="1000"/>
                                        <p:tgtEl>
                                          <p:spTgt spid="9314"/>
                                        </p:tgtEl>
                                        <p:attrNameLst>
                                          <p:attrName>ppt_h</p:attrName>
                                        </p:attrNameLst>
                                      </p:cBhvr>
                                      <p:tavLst>
                                        <p:tav tm="0">
                                          <p:val>
                                            <p:strVal val="ppt_h"/>
                                          </p:val>
                                        </p:tav>
                                        <p:tav tm="100000">
                                          <p:val>
                                            <p:strVal val="ppt_h"/>
                                          </p:val>
                                        </p:tav>
                                      </p:tavLst>
                                    </p:anim>
                                    <p:anim calcmode="lin" valueType="num">
                                      <p:cBhvr>
                                        <p:cTn id="466" dur="1000"/>
                                        <p:tgtEl>
                                          <p:spTgt spid="9314"/>
                                        </p:tgtEl>
                                        <p:attrNameLst>
                                          <p:attrName>ppt_x</p:attrName>
                                        </p:attrNameLst>
                                      </p:cBhvr>
                                      <p:tavLst>
                                        <p:tav tm="0">
                                          <p:val>
                                            <p:strVal val="ppt_x"/>
                                          </p:val>
                                        </p:tav>
                                        <p:tav tm="100000">
                                          <p:val>
                                            <p:strVal val="ppt_x-.2"/>
                                          </p:val>
                                        </p:tav>
                                      </p:tavLst>
                                    </p:anim>
                                    <p:anim calcmode="lin" valueType="num">
                                      <p:cBhvr>
                                        <p:cTn id="467" dur="1000"/>
                                        <p:tgtEl>
                                          <p:spTgt spid="9314"/>
                                        </p:tgtEl>
                                        <p:attrNameLst>
                                          <p:attrName>ppt_y</p:attrName>
                                        </p:attrNameLst>
                                      </p:cBhvr>
                                      <p:tavLst>
                                        <p:tav tm="0">
                                          <p:val>
                                            <p:strVal val="ppt_y"/>
                                          </p:val>
                                        </p:tav>
                                        <p:tav tm="100000">
                                          <p:val>
                                            <p:strVal val="ppt_y"/>
                                          </p:val>
                                        </p:tav>
                                      </p:tavLst>
                                    </p:anim>
                                    <p:animEffect transition="out" filter="fade">
                                      <p:cBhvr>
                                        <p:cTn id="468" dur="1000"/>
                                        <p:tgtEl>
                                          <p:spTgt spid="9314"/>
                                        </p:tgtEl>
                                      </p:cBhvr>
                                    </p:animEffect>
                                    <p:set>
                                      <p:cBhvr>
                                        <p:cTn id="469" dur="1" fill="hold">
                                          <p:stCondLst>
                                            <p:cond delay="999"/>
                                          </p:stCondLst>
                                        </p:cTn>
                                        <p:tgtEl>
                                          <p:spTgt spid="9314"/>
                                        </p:tgtEl>
                                        <p:attrNameLst>
                                          <p:attrName>style.visibility</p:attrName>
                                        </p:attrNameLst>
                                      </p:cBhvr>
                                      <p:to>
                                        <p:strVal val="hidden"/>
                                      </p:to>
                                    </p:set>
                                  </p:childTnLst>
                                </p:cTn>
                              </p:par>
                            </p:childTnLst>
                          </p:cTn>
                        </p:par>
                      </p:childTnLst>
                    </p:cTn>
                  </p:par>
                </p:childTnLst>
              </p:cTn>
              <p:nextCondLst>
                <p:cond evt="onClick" delay="0">
                  <p:tgtEl>
                    <p:spTgt spid="9308"/>
                  </p:tgtEl>
                </p:cond>
              </p:nextCondLst>
            </p:seq>
            <p:seq concurrent="1" nextAc="seek">
              <p:cTn id="470" restart="whenNotActive" fill="hold" evtFilter="cancelBubble" nodeType="interactiveSeq">
                <p:stCondLst>
                  <p:cond evt="onClick" delay="0">
                    <p:tgtEl>
                      <p:spTgt spid="9321"/>
                    </p:tgtEl>
                  </p:cond>
                </p:stCondLst>
                <p:endSync evt="end" delay="0">
                  <p:rtn val="all"/>
                </p:endSync>
                <p:childTnLst>
                  <p:par>
                    <p:cTn id="471" fill="hold">
                      <p:stCondLst>
                        <p:cond delay="0"/>
                      </p:stCondLst>
                      <p:childTnLst>
                        <p:par>
                          <p:cTn id="472" fill="hold">
                            <p:stCondLst>
                              <p:cond delay="0"/>
                            </p:stCondLst>
                            <p:childTnLst>
                              <p:par>
                                <p:cTn id="473" presetID="54" presetClass="entr" presetSubtype="0" accel="100000" fill="hold" nodeType="clickEffect">
                                  <p:stCondLst>
                                    <p:cond delay="0"/>
                                  </p:stCondLst>
                                  <p:childTnLst>
                                    <p:set>
                                      <p:cBhvr>
                                        <p:cTn id="474" dur="1" fill="hold">
                                          <p:stCondLst>
                                            <p:cond delay="0"/>
                                          </p:stCondLst>
                                        </p:cTn>
                                        <p:tgtEl>
                                          <p:spTgt spid="9332"/>
                                        </p:tgtEl>
                                        <p:attrNameLst>
                                          <p:attrName>style.visibility</p:attrName>
                                        </p:attrNameLst>
                                      </p:cBhvr>
                                      <p:to>
                                        <p:strVal val="visible"/>
                                      </p:to>
                                    </p:set>
                                    <p:anim calcmode="lin" valueType="num">
                                      <p:cBhvr>
                                        <p:cTn id="475" dur="1000" fill="hold"/>
                                        <p:tgtEl>
                                          <p:spTgt spid="9332"/>
                                        </p:tgtEl>
                                        <p:attrNameLst>
                                          <p:attrName>ppt_w</p:attrName>
                                        </p:attrNameLst>
                                      </p:cBhvr>
                                      <p:tavLst>
                                        <p:tav tm="0">
                                          <p:val>
                                            <p:strVal val="#ppt_w*0.05"/>
                                          </p:val>
                                        </p:tav>
                                        <p:tav tm="100000">
                                          <p:val>
                                            <p:strVal val="#ppt_w"/>
                                          </p:val>
                                        </p:tav>
                                      </p:tavLst>
                                    </p:anim>
                                    <p:anim calcmode="lin" valueType="num">
                                      <p:cBhvr>
                                        <p:cTn id="476" dur="1000" fill="hold"/>
                                        <p:tgtEl>
                                          <p:spTgt spid="9332"/>
                                        </p:tgtEl>
                                        <p:attrNameLst>
                                          <p:attrName>ppt_h</p:attrName>
                                        </p:attrNameLst>
                                      </p:cBhvr>
                                      <p:tavLst>
                                        <p:tav tm="0">
                                          <p:val>
                                            <p:strVal val="#ppt_h"/>
                                          </p:val>
                                        </p:tav>
                                        <p:tav tm="100000">
                                          <p:val>
                                            <p:strVal val="#ppt_h"/>
                                          </p:val>
                                        </p:tav>
                                      </p:tavLst>
                                    </p:anim>
                                    <p:anim calcmode="lin" valueType="num">
                                      <p:cBhvr>
                                        <p:cTn id="477" dur="1000" fill="hold"/>
                                        <p:tgtEl>
                                          <p:spTgt spid="9332"/>
                                        </p:tgtEl>
                                        <p:attrNameLst>
                                          <p:attrName>ppt_x</p:attrName>
                                        </p:attrNameLst>
                                      </p:cBhvr>
                                      <p:tavLst>
                                        <p:tav tm="0">
                                          <p:val>
                                            <p:strVal val="#ppt_x-.2"/>
                                          </p:val>
                                        </p:tav>
                                        <p:tav tm="100000">
                                          <p:val>
                                            <p:strVal val="#ppt_x"/>
                                          </p:val>
                                        </p:tav>
                                      </p:tavLst>
                                    </p:anim>
                                    <p:anim calcmode="lin" valueType="num">
                                      <p:cBhvr>
                                        <p:cTn id="478" dur="1000" fill="hold"/>
                                        <p:tgtEl>
                                          <p:spTgt spid="9332"/>
                                        </p:tgtEl>
                                        <p:attrNameLst>
                                          <p:attrName>ppt_y</p:attrName>
                                        </p:attrNameLst>
                                      </p:cBhvr>
                                      <p:tavLst>
                                        <p:tav tm="0">
                                          <p:val>
                                            <p:strVal val="#ppt_y"/>
                                          </p:val>
                                        </p:tav>
                                        <p:tav tm="100000">
                                          <p:val>
                                            <p:strVal val="#ppt_y"/>
                                          </p:val>
                                        </p:tav>
                                      </p:tavLst>
                                    </p:anim>
                                    <p:animEffect transition="in" filter="fade">
                                      <p:cBhvr>
                                        <p:cTn id="479" dur="1000"/>
                                        <p:tgtEl>
                                          <p:spTgt spid="9332"/>
                                        </p:tgtEl>
                                      </p:cBhvr>
                                    </p:animEffect>
                                  </p:childTnLst>
                                </p:cTn>
                              </p:par>
                            </p:childTnLst>
                          </p:cTn>
                        </p:par>
                        <p:par>
                          <p:cTn id="480" fill="hold">
                            <p:stCondLst>
                              <p:cond delay="1000"/>
                            </p:stCondLst>
                            <p:childTnLst>
                              <p:par>
                                <p:cTn id="481" presetID="54" presetClass="exit" presetSubtype="0" decel="100000" fill="hold" nodeType="afterEffect">
                                  <p:stCondLst>
                                    <p:cond delay="4000"/>
                                  </p:stCondLst>
                                  <p:childTnLst>
                                    <p:anim calcmode="lin" valueType="num">
                                      <p:cBhvr>
                                        <p:cTn id="482" dur="1000"/>
                                        <p:tgtEl>
                                          <p:spTgt spid="9332"/>
                                        </p:tgtEl>
                                        <p:attrNameLst>
                                          <p:attrName>ppt_w</p:attrName>
                                        </p:attrNameLst>
                                      </p:cBhvr>
                                      <p:tavLst>
                                        <p:tav tm="0">
                                          <p:val>
                                            <p:strVal val="ppt_w"/>
                                          </p:val>
                                        </p:tav>
                                        <p:tav tm="100000">
                                          <p:val>
                                            <p:strVal val="ppt_w*0.05"/>
                                          </p:val>
                                        </p:tav>
                                      </p:tavLst>
                                    </p:anim>
                                    <p:anim calcmode="lin" valueType="num">
                                      <p:cBhvr>
                                        <p:cTn id="483" dur="1000"/>
                                        <p:tgtEl>
                                          <p:spTgt spid="9332"/>
                                        </p:tgtEl>
                                        <p:attrNameLst>
                                          <p:attrName>ppt_h</p:attrName>
                                        </p:attrNameLst>
                                      </p:cBhvr>
                                      <p:tavLst>
                                        <p:tav tm="0">
                                          <p:val>
                                            <p:strVal val="ppt_h"/>
                                          </p:val>
                                        </p:tav>
                                        <p:tav tm="100000">
                                          <p:val>
                                            <p:strVal val="ppt_h"/>
                                          </p:val>
                                        </p:tav>
                                      </p:tavLst>
                                    </p:anim>
                                    <p:anim calcmode="lin" valueType="num">
                                      <p:cBhvr>
                                        <p:cTn id="484" dur="1000"/>
                                        <p:tgtEl>
                                          <p:spTgt spid="9332"/>
                                        </p:tgtEl>
                                        <p:attrNameLst>
                                          <p:attrName>ppt_x</p:attrName>
                                        </p:attrNameLst>
                                      </p:cBhvr>
                                      <p:tavLst>
                                        <p:tav tm="0">
                                          <p:val>
                                            <p:strVal val="ppt_x"/>
                                          </p:val>
                                        </p:tav>
                                        <p:tav tm="100000">
                                          <p:val>
                                            <p:strVal val="ppt_x-.2"/>
                                          </p:val>
                                        </p:tav>
                                      </p:tavLst>
                                    </p:anim>
                                    <p:anim calcmode="lin" valueType="num">
                                      <p:cBhvr>
                                        <p:cTn id="485" dur="1000"/>
                                        <p:tgtEl>
                                          <p:spTgt spid="9332"/>
                                        </p:tgtEl>
                                        <p:attrNameLst>
                                          <p:attrName>ppt_y</p:attrName>
                                        </p:attrNameLst>
                                      </p:cBhvr>
                                      <p:tavLst>
                                        <p:tav tm="0">
                                          <p:val>
                                            <p:strVal val="ppt_y"/>
                                          </p:val>
                                        </p:tav>
                                        <p:tav tm="100000">
                                          <p:val>
                                            <p:strVal val="ppt_y"/>
                                          </p:val>
                                        </p:tav>
                                      </p:tavLst>
                                    </p:anim>
                                    <p:animEffect transition="out" filter="fade">
                                      <p:cBhvr>
                                        <p:cTn id="486" dur="1000"/>
                                        <p:tgtEl>
                                          <p:spTgt spid="9332"/>
                                        </p:tgtEl>
                                      </p:cBhvr>
                                    </p:animEffect>
                                    <p:set>
                                      <p:cBhvr>
                                        <p:cTn id="487" dur="1" fill="hold">
                                          <p:stCondLst>
                                            <p:cond delay="999"/>
                                          </p:stCondLst>
                                        </p:cTn>
                                        <p:tgtEl>
                                          <p:spTgt spid="9332"/>
                                        </p:tgtEl>
                                        <p:attrNameLst>
                                          <p:attrName>style.visibility</p:attrName>
                                        </p:attrNameLst>
                                      </p:cBhvr>
                                      <p:to>
                                        <p:strVal val="hidden"/>
                                      </p:to>
                                    </p:set>
                                  </p:childTnLst>
                                </p:cTn>
                              </p:par>
                            </p:childTnLst>
                          </p:cTn>
                        </p:par>
                      </p:childTnLst>
                    </p:cTn>
                  </p:par>
                </p:childTnLst>
              </p:cTn>
              <p:nextCondLst>
                <p:cond evt="onClick" delay="0">
                  <p:tgtEl>
                    <p:spTgt spid="9321"/>
                  </p:tgtEl>
                </p:cond>
              </p:nextCondLst>
            </p:seq>
          </p:childTnLst>
        </p:cTn>
      </p:par>
    </p:tnLst>
    <p:bldLst>
      <p:bldP spid="9258" grpId="0" animBg="1"/>
      <p:bldP spid="9258" grpId="1" animBg="1"/>
      <p:bldP spid="9259" grpId="0" animBg="1"/>
      <p:bldP spid="9259" grpId="1" animBg="1"/>
      <p:bldP spid="9281" grpId="0" animBg="1"/>
      <p:bldP spid="9281" grpId="1" animBg="1"/>
      <p:bldP spid="9282" grpId="0" animBg="1"/>
      <p:bldP spid="9282" grpId="1" animBg="1"/>
      <p:bldP spid="9283" grpId="0" animBg="1"/>
      <p:bldP spid="9283" grpId="1" animBg="1"/>
      <p:bldP spid="9284" grpId="0" animBg="1"/>
      <p:bldP spid="9284" grpId="1" animBg="1"/>
      <p:bldP spid="9223" grpId="1"/>
      <p:bldP spid="9257" grpId="0"/>
      <p:bldP spid="9257" grpId="1"/>
      <p:bldP spid="9260" grpId="0"/>
      <p:bldP spid="9260" grpId="1"/>
      <p:bldP spid="9275" grpId="0"/>
      <p:bldP spid="9275" grpId="1"/>
      <p:bldP spid="9285" grpId="0"/>
      <p:bldP spid="9304" grpId="0" animBg="1"/>
      <p:bldP spid="9304" grpId="1" animBg="1"/>
      <p:bldP spid="9306" grpId="0" animBg="1" autoUpdateAnimBg="0"/>
      <p:bldP spid="9306" grpId="1" animBg="1" autoUpdateAnimBg="0"/>
      <p:bldP spid="9309" grpId="0" animBg="1"/>
      <p:bldP spid="9309" grpId="1" animBg="1"/>
      <p:bldP spid="9310" grpId="0" animBg="1"/>
      <p:bldP spid="9310" grpId="1" animBg="1"/>
      <p:bldP spid="9311" grpId="0" animBg="1"/>
      <p:bldP spid="9311" grpId="1" animBg="1"/>
      <p:bldP spid="9312" grpId="0" animBg="1"/>
      <p:bldP spid="9312" grpId="1" animBg="1"/>
      <p:bldP spid="9313" grpId="0" animBg="1"/>
      <p:bldP spid="9313" grpId="1" animBg="1"/>
      <p:bldP spid="9314" grpId="0" animBg="1"/>
      <p:bldP spid="9314" grpId="1"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ChangeArrowheads="1"/>
          </p:cNvSpPr>
          <p:nvPr/>
        </p:nvSpPr>
        <p:spPr bwMode="auto">
          <a:xfrm>
            <a:off x="457200" y="274638"/>
            <a:ext cx="8229600" cy="1143000"/>
          </a:xfrm>
          <a:prstGeom prst="rect">
            <a:avLst/>
          </a:prstGeom>
          <a:noFill/>
          <a:ln w="9525">
            <a:noFill/>
            <a:miter lim="800000"/>
            <a:headEnd/>
            <a:tailEnd/>
          </a:ln>
          <a:effectLst/>
        </p:spPr>
        <p:txBody>
          <a:bodyPr anchor="ctr"/>
          <a:lstStyle/>
          <a:p>
            <a:pPr algn="ctr"/>
            <a:r>
              <a:rPr lang="en-US" sz="3600" b="1">
                <a:solidFill>
                  <a:schemeClr val="bg1"/>
                </a:solidFill>
              </a:rPr>
              <a:t>Plains of Abraham, 1759</a:t>
            </a:r>
            <a:br>
              <a:rPr lang="en-US" sz="3600" b="1">
                <a:solidFill>
                  <a:schemeClr val="bg1"/>
                </a:solidFill>
              </a:rPr>
            </a:br>
            <a:r>
              <a:rPr lang="en-US" sz="3200" b="1">
                <a:solidFill>
                  <a:schemeClr val="bg1"/>
                </a:solidFill>
              </a:rPr>
              <a:t>Casualties &amp; Aftermath</a:t>
            </a:r>
          </a:p>
        </p:txBody>
      </p:sp>
      <p:sp>
        <p:nvSpPr>
          <p:cNvPr id="6147" name="Text Box 3"/>
          <p:cNvSpPr txBox="1">
            <a:spLocks noChangeArrowheads="1"/>
          </p:cNvSpPr>
          <p:nvPr/>
        </p:nvSpPr>
        <p:spPr bwMode="auto">
          <a:xfrm>
            <a:off x="762000" y="1676400"/>
            <a:ext cx="2438400" cy="396875"/>
          </a:xfrm>
          <a:prstGeom prst="rect">
            <a:avLst/>
          </a:prstGeom>
          <a:noFill/>
          <a:ln w="9525">
            <a:noFill/>
            <a:miter lim="800000"/>
            <a:headEnd/>
            <a:tailEnd/>
          </a:ln>
          <a:effectLst/>
        </p:spPr>
        <p:txBody>
          <a:bodyPr>
            <a:spAutoFit/>
          </a:bodyPr>
          <a:lstStyle/>
          <a:p>
            <a:pPr algn="ctr">
              <a:spcBef>
                <a:spcPct val="50000"/>
              </a:spcBef>
            </a:pPr>
            <a:r>
              <a:rPr lang="en-US" sz="2000">
                <a:solidFill>
                  <a:schemeClr val="bg1"/>
                </a:solidFill>
              </a:rPr>
              <a:t>British:</a:t>
            </a:r>
          </a:p>
        </p:txBody>
      </p:sp>
      <p:sp>
        <p:nvSpPr>
          <p:cNvPr id="6148" name="Text Box 4"/>
          <p:cNvSpPr txBox="1">
            <a:spLocks noChangeArrowheads="1"/>
          </p:cNvSpPr>
          <p:nvPr/>
        </p:nvSpPr>
        <p:spPr bwMode="auto">
          <a:xfrm>
            <a:off x="6227763" y="1700213"/>
            <a:ext cx="2160587" cy="396875"/>
          </a:xfrm>
          <a:prstGeom prst="rect">
            <a:avLst/>
          </a:prstGeom>
          <a:noFill/>
          <a:ln w="9525">
            <a:noFill/>
            <a:miter lim="800000"/>
            <a:headEnd/>
            <a:tailEnd/>
          </a:ln>
          <a:effectLst/>
        </p:spPr>
        <p:txBody>
          <a:bodyPr>
            <a:spAutoFit/>
          </a:bodyPr>
          <a:lstStyle/>
          <a:p>
            <a:pPr algn="ctr">
              <a:spcBef>
                <a:spcPct val="50000"/>
              </a:spcBef>
            </a:pPr>
            <a:r>
              <a:rPr lang="en-US" sz="2000">
                <a:solidFill>
                  <a:schemeClr val="bg1"/>
                </a:solidFill>
              </a:rPr>
              <a:t>French:</a:t>
            </a:r>
          </a:p>
        </p:txBody>
      </p:sp>
      <p:sp>
        <p:nvSpPr>
          <p:cNvPr id="6149" name="Text Box 5"/>
          <p:cNvSpPr txBox="1">
            <a:spLocks noChangeArrowheads="1"/>
          </p:cNvSpPr>
          <p:nvPr/>
        </p:nvSpPr>
        <p:spPr bwMode="auto">
          <a:xfrm>
            <a:off x="914400" y="2971800"/>
            <a:ext cx="2057400" cy="1552575"/>
          </a:xfrm>
          <a:prstGeom prst="rect">
            <a:avLst/>
          </a:prstGeom>
          <a:noFill/>
          <a:ln w="38100" algn="ctr">
            <a:noFill/>
            <a:miter lim="800000"/>
            <a:headEnd/>
            <a:tailEnd/>
          </a:ln>
          <a:effectLst/>
        </p:spPr>
        <p:txBody>
          <a:bodyPr>
            <a:spAutoFit/>
          </a:bodyPr>
          <a:lstStyle/>
          <a:p>
            <a:pPr algn="ctr">
              <a:spcBef>
                <a:spcPct val="50000"/>
              </a:spcBef>
            </a:pPr>
            <a:r>
              <a:rPr lang="en-US" sz="2400">
                <a:solidFill>
                  <a:schemeClr val="bg1"/>
                </a:solidFill>
              </a:rPr>
              <a:t>≈1,200</a:t>
            </a:r>
          </a:p>
          <a:p>
            <a:pPr algn="ctr">
              <a:spcBef>
                <a:spcPct val="50000"/>
              </a:spcBef>
            </a:pPr>
            <a:r>
              <a:rPr lang="en-US" sz="2400">
                <a:solidFill>
                  <a:schemeClr val="bg1"/>
                </a:solidFill>
              </a:rPr>
              <a:t>or</a:t>
            </a:r>
          </a:p>
          <a:p>
            <a:pPr algn="ctr">
              <a:spcBef>
                <a:spcPct val="50000"/>
              </a:spcBef>
            </a:pPr>
            <a:r>
              <a:rPr lang="en-US" sz="2400">
                <a:solidFill>
                  <a:schemeClr val="bg1"/>
                </a:solidFill>
              </a:rPr>
              <a:t>13%</a:t>
            </a:r>
          </a:p>
        </p:txBody>
      </p:sp>
      <p:sp>
        <p:nvSpPr>
          <p:cNvPr id="6150" name="Text Box 6"/>
          <p:cNvSpPr txBox="1">
            <a:spLocks noChangeArrowheads="1"/>
          </p:cNvSpPr>
          <p:nvPr/>
        </p:nvSpPr>
        <p:spPr bwMode="auto">
          <a:xfrm>
            <a:off x="6300788" y="2997200"/>
            <a:ext cx="2057400" cy="1552575"/>
          </a:xfrm>
          <a:prstGeom prst="rect">
            <a:avLst/>
          </a:prstGeom>
          <a:noFill/>
          <a:ln w="38100" algn="ctr">
            <a:noFill/>
            <a:miter lim="800000"/>
            <a:headEnd/>
            <a:tailEnd/>
          </a:ln>
          <a:effectLst/>
        </p:spPr>
        <p:txBody>
          <a:bodyPr>
            <a:spAutoFit/>
          </a:bodyPr>
          <a:lstStyle/>
          <a:p>
            <a:pPr algn="ctr">
              <a:spcBef>
                <a:spcPct val="50000"/>
              </a:spcBef>
            </a:pPr>
            <a:r>
              <a:rPr lang="en-US" sz="2400">
                <a:solidFill>
                  <a:schemeClr val="bg1"/>
                </a:solidFill>
              </a:rPr>
              <a:t>≈3,000</a:t>
            </a:r>
          </a:p>
          <a:p>
            <a:pPr algn="ctr">
              <a:spcBef>
                <a:spcPct val="50000"/>
              </a:spcBef>
            </a:pPr>
            <a:r>
              <a:rPr lang="en-US" sz="2400">
                <a:solidFill>
                  <a:schemeClr val="bg1"/>
                </a:solidFill>
              </a:rPr>
              <a:t>or</a:t>
            </a:r>
          </a:p>
          <a:p>
            <a:pPr algn="ctr">
              <a:spcBef>
                <a:spcPct val="50000"/>
              </a:spcBef>
            </a:pPr>
            <a:r>
              <a:rPr lang="en-US" sz="2400">
                <a:solidFill>
                  <a:schemeClr val="bg1"/>
                </a:solidFill>
              </a:rPr>
              <a:t>23%</a:t>
            </a:r>
          </a:p>
        </p:txBody>
      </p:sp>
      <p:pic>
        <p:nvPicPr>
          <p:cNvPr id="6151" name="Picture 7" descr="logo smaller"/>
          <p:cNvPicPr>
            <a:picLocks noChangeAspect="1" noChangeArrowheads="1"/>
          </p:cNvPicPr>
          <p:nvPr/>
        </p:nvPicPr>
        <p:blipFill>
          <a:blip r:embed="rId2"/>
          <a:srcRect/>
          <a:stretch>
            <a:fillRect/>
          </a:stretch>
        </p:blipFill>
        <p:spPr bwMode="auto">
          <a:xfrm>
            <a:off x="885825" y="395288"/>
            <a:ext cx="1001713" cy="1001712"/>
          </a:xfrm>
          <a:prstGeom prst="rect">
            <a:avLst/>
          </a:prstGeom>
          <a:noFill/>
        </p:spPr>
      </p:pic>
      <p:pic>
        <p:nvPicPr>
          <p:cNvPr id="6152" name="Picture 8" descr="logo smaller"/>
          <p:cNvPicPr>
            <a:picLocks noChangeAspect="1" noChangeArrowheads="1"/>
          </p:cNvPicPr>
          <p:nvPr/>
        </p:nvPicPr>
        <p:blipFill>
          <a:blip r:embed="rId2"/>
          <a:srcRect/>
          <a:stretch>
            <a:fillRect/>
          </a:stretch>
        </p:blipFill>
        <p:spPr bwMode="auto">
          <a:xfrm>
            <a:off x="7221538" y="395288"/>
            <a:ext cx="1001712" cy="1001712"/>
          </a:xfrm>
          <a:prstGeom prst="rect">
            <a:avLst/>
          </a:prstGeom>
          <a:noFill/>
        </p:spPr>
      </p:pic>
      <p:sp>
        <p:nvSpPr>
          <p:cNvPr id="6153" name="Text Box 9"/>
          <p:cNvSpPr txBox="1">
            <a:spLocks noChangeArrowheads="1"/>
          </p:cNvSpPr>
          <p:nvPr/>
        </p:nvSpPr>
        <p:spPr bwMode="auto">
          <a:xfrm>
            <a:off x="7145338" y="6583363"/>
            <a:ext cx="1998662" cy="274637"/>
          </a:xfrm>
          <a:prstGeom prst="rect">
            <a:avLst/>
          </a:prstGeom>
          <a:noFill/>
          <a:ln w="9525">
            <a:noFill/>
            <a:miter lim="800000"/>
            <a:headEnd/>
            <a:tailEnd/>
          </a:ln>
          <a:effectLst/>
        </p:spPr>
        <p:txBody>
          <a:bodyPr>
            <a:spAutoFit/>
          </a:bodyPr>
          <a:lstStyle/>
          <a:p>
            <a:pPr algn="ctr"/>
            <a:r>
              <a:rPr lang="en-US" sz="1200">
                <a:solidFill>
                  <a:schemeClr val="bg1"/>
                </a:solidFill>
                <a:latin typeface="Calisto MT" pitchFamily="18" charset="0"/>
              </a:rPr>
              <a:t>By Jonathan Webb, 2009 </a:t>
            </a:r>
            <a:endParaRPr lang="en-US"/>
          </a:p>
        </p:txBody>
      </p:sp>
      <p:sp>
        <p:nvSpPr>
          <p:cNvPr id="6154" name="Text Box 10"/>
          <p:cNvSpPr txBox="1">
            <a:spLocks noChangeArrowheads="1"/>
          </p:cNvSpPr>
          <p:nvPr/>
        </p:nvSpPr>
        <p:spPr bwMode="auto">
          <a:xfrm>
            <a:off x="450850" y="4879975"/>
            <a:ext cx="8242300" cy="1465263"/>
          </a:xfrm>
          <a:prstGeom prst="rect">
            <a:avLst/>
          </a:prstGeom>
          <a:noFill/>
          <a:ln w="9525">
            <a:noFill/>
            <a:miter lim="800000"/>
            <a:headEnd/>
            <a:tailEnd/>
          </a:ln>
          <a:effectLst/>
        </p:spPr>
        <p:txBody>
          <a:bodyPr>
            <a:spAutoFit/>
          </a:bodyPr>
          <a:lstStyle/>
          <a:p>
            <a:pPr algn="just">
              <a:spcBef>
                <a:spcPct val="50000"/>
              </a:spcBef>
            </a:pPr>
            <a:r>
              <a:rPr lang="en-US">
                <a:solidFill>
                  <a:schemeClr val="bg1"/>
                </a:solidFill>
              </a:rPr>
              <a:t>In April the following year, Francois de Levis led a French advance from Montreal to retake Quebec City. The city was put under siege but ended when a British fleet arrived. Meanwhile, three separate British columns converged on Montreal, effectively ending the war in Canada in favour of the British, ceding Canada and North America to the British.</a:t>
            </a:r>
          </a:p>
        </p:txBody>
      </p:sp>
      <p:pic>
        <p:nvPicPr>
          <p:cNvPr id="6155" name="Picture 11" descr="victory"/>
          <p:cNvPicPr>
            <a:picLocks noChangeAspect="1" noChangeArrowheads="1"/>
          </p:cNvPicPr>
          <p:nvPr/>
        </p:nvPicPr>
        <p:blipFill>
          <a:blip r:embed="rId3"/>
          <a:srcRect/>
          <a:stretch>
            <a:fillRect/>
          </a:stretch>
        </p:blipFill>
        <p:spPr bwMode="auto">
          <a:xfrm>
            <a:off x="1547813" y="2060575"/>
            <a:ext cx="914400" cy="914400"/>
          </a:xfrm>
          <a:prstGeom prst="rect">
            <a:avLst/>
          </a:prstGeom>
          <a:noFill/>
        </p:spPr>
      </p:pic>
      <p:pic>
        <p:nvPicPr>
          <p:cNvPr id="6156" name="Picture 12" descr="defeat"/>
          <p:cNvPicPr>
            <a:picLocks noChangeAspect="1" noChangeArrowheads="1"/>
          </p:cNvPicPr>
          <p:nvPr/>
        </p:nvPicPr>
        <p:blipFill>
          <a:blip r:embed="rId4"/>
          <a:srcRect/>
          <a:stretch>
            <a:fillRect/>
          </a:stretch>
        </p:blipFill>
        <p:spPr bwMode="auto">
          <a:xfrm>
            <a:off x="6875463" y="2084388"/>
            <a:ext cx="923925" cy="909637"/>
          </a:xfrm>
          <a:prstGeom prst="rect">
            <a:avLst/>
          </a:prstGeom>
          <a:noFill/>
        </p:spPr>
      </p:pic>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1" presetClass="entr" presetSubtype="0" fill="hold" nodeType="afterEffect">
                                  <p:stCondLst>
                                    <p:cond delay="500"/>
                                  </p:stCondLst>
                                  <p:childTnLst>
                                    <p:set>
                                      <p:cBhvr>
                                        <p:cTn id="6" dur="1" fill="hold">
                                          <p:stCondLst>
                                            <p:cond delay="0"/>
                                          </p:stCondLst>
                                        </p:cTn>
                                        <p:tgtEl>
                                          <p:spTgt spid="6155"/>
                                        </p:tgtEl>
                                        <p:attrNameLst>
                                          <p:attrName>style.visibility</p:attrName>
                                        </p:attrNameLst>
                                      </p:cBhvr>
                                      <p:to>
                                        <p:strVal val="visible"/>
                                      </p:to>
                                    </p:set>
                                    <p:animEffect transition="in" filter="fade">
                                      <p:cBhvr>
                                        <p:cTn id="7" dur="770" decel="100000"/>
                                        <p:tgtEl>
                                          <p:spTgt spid="6155"/>
                                        </p:tgtEl>
                                      </p:cBhvr>
                                    </p:animEffect>
                                    <p:animScale>
                                      <p:cBhvr>
                                        <p:cTn id="8" dur="770" decel="100000"/>
                                        <p:tgtEl>
                                          <p:spTgt spid="6155"/>
                                        </p:tgtEl>
                                      </p:cBhvr>
                                      <p:from x="10000" y="10000"/>
                                      <p:to x="200000" y="450000"/>
                                    </p:animScale>
                                    <p:animScale>
                                      <p:cBhvr>
                                        <p:cTn id="9" dur="1230" accel="100000" fill="hold">
                                          <p:stCondLst>
                                            <p:cond delay="770"/>
                                          </p:stCondLst>
                                        </p:cTn>
                                        <p:tgtEl>
                                          <p:spTgt spid="6155"/>
                                        </p:tgtEl>
                                      </p:cBhvr>
                                      <p:from x="200000" y="450000"/>
                                      <p:to x="100000" y="100000"/>
                                    </p:animScale>
                                    <p:set>
                                      <p:cBhvr>
                                        <p:cTn id="10" dur="770" fill="hold"/>
                                        <p:tgtEl>
                                          <p:spTgt spid="6155"/>
                                        </p:tgtEl>
                                        <p:attrNameLst>
                                          <p:attrName>ppt_x</p:attrName>
                                        </p:attrNameLst>
                                      </p:cBhvr>
                                      <p:to>
                                        <p:strVal val="(0.5)"/>
                                      </p:to>
                                    </p:set>
                                    <p:anim from="(0.5)" to="(#ppt_x)" calcmode="lin" valueType="num">
                                      <p:cBhvr>
                                        <p:cTn id="11" dur="1230" accel="100000" fill="hold">
                                          <p:stCondLst>
                                            <p:cond delay="770"/>
                                          </p:stCondLst>
                                        </p:cTn>
                                        <p:tgtEl>
                                          <p:spTgt spid="6155"/>
                                        </p:tgtEl>
                                        <p:attrNameLst>
                                          <p:attrName>ppt_x</p:attrName>
                                        </p:attrNameLst>
                                      </p:cBhvr>
                                    </p:anim>
                                    <p:set>
                                      <p:cBhvr>
                                        <p:cTn id="12" dur="770" fill="hold"/>
                                        <p:tgtEl>
                                          <p:spTgt spid="6155"/>
                                        </p:tgtEl>
                                        <p:attrNameLst>
                                          <p:attrName>ppt_y</p:attrName>
                                        </p:attrNameLst>
                                      </p:cBhvr>
                                      <p:to>
                                        <p:strVal val="(#ppt_y+0.4)"/>
                                      </p:to>
                                    </p:set>
                                    <p:anim from="(#ppt_y+0.4)" to="(#ppt_y)" calcmode="lin" valueType="num">
                                      <p:cBhvr>
                                        <p:cTn id="13" dur="1230" accel="100000" fill="hold">
                                          <p:stCondLst>
                                            <p:cond delay="770"/>
                                          </p:stCondLst>
                                        </p:cTn>
                                        <p:tgtEl>
                                          <p:spTgt spid="6155"/>
                                        </p:tgtEl>
                                        <p:attrNameLst>
                                          <p:attrName>ppt_y</p:attrName>
                                        </p:attrNameLst>
                                      </p:cBhvr>
                                    </p:anim>
                                  </p:childTnLst>
                                </p:cTn>
                              </p:par>
                              <p:par>
                                <p:cTn id="14" presetID="51" presetClass="entr" presetSubtype="0" fill="hold" nodeType="withEffect">
                                  <p:stCondLst>
                                    <p:cond delay="500"/>
                                  </p:stCondLst>
                                  <p:childTnLst>
                                    <p:set>
                                      <p:cBhvr>
                                        <p:cTn id="15" dur="1" fill="hold">
                                          <p:stCondLst>
                                            <p:cond delay="0"/>
                                          </p:stCondLst>
                                        </p:cTn>
                                        <p:tgtEl>
                                          <p:spTgt spid="6156"/>
                                        </p:tgtEl>
                                        <p:attrNameLst>
                                          <p:attrName>style.visibility</p:attrName>
                                        </p:attrNameLst>
                                      </p:cBhvr>
                                      <p:to>
                                        <p:strVal val="visible"/>
                                      </p:to>
                                    </p:set>
                                    <p:animEffect transition="in" filter="fade">
                                      <p:cBhvr>
                                        <p:cTn id="16" dur="770" decel="100000"/>
                                        <p:tgtEl>
                                          <p:spTgt spid="6156"/>
                                        </p:tgtEl>
                                      </p:cBhvr>
                                    </p:animEffect>
                                    <p:animScale>
                                      <p:cBhvr>
                                        <p:cTn id="17" dur="770" decel="100000"/>
                                        <p:tgtEl>
                                          <p:spTgt spid="6156"/>
                                        </p:tgtEl>
                                      </p:cBhvr>
                                      <p:from x="10000" y="10000"/>
                                      <p:to x="200000" y="450000"/>
                                    </p:animScale>
                                    <p:animScale>
                                      <p:cBhvr>
                                        <p:cTn id="18" dur="1230" accel="100000" fill="hold">
                                          <p:stCondLst>
                                            <p:cond delay="770"/>
                                          </p:stCondLst>
                                        </p:cTn>
                                        <p:tgtEl>
                                          <p:spTgt spid="6156"/>
                                        </p:tgtEl>
                                      </p:cBhvr>
                                      <p:from x="200000" y="450000"/>
                                      <p:to x="100000" y="100000"/>
                                    </p:animScale>
                                    <p:set>
                                      <p:cBhvr>
                                        <p:cTn id="19" dur="770" fill="hold"/>
                                        <p:tgtEl>
                                          <p:spTgt spid="6156"/>
                                        </p:tgtEl>
                                        <p:attrNameLst>
                                          <p:attrName>ppt_x</p:attrName>
                                        </p:attrNameLst>
                                      </p:cBhvr>
                                      <p:to>
                                        <p:strVal val="(0.5)"/>
                                      </p:to>
                                    </p:set>
                                    <p:anim from="(0.5)" to="(#ppt_x)" calcmode="lin" valueType="num">
                                      <p:cBhvr>
                                        <p:cTn id="20" dur="1230" accel="100000" fill="hold">
                                          <p:stCondLst>
                                            <p:cond delay="770"/>
                                          </p:stCondLst>
                                        </p:cTn>
                                        <p:tgtEl>
                                          <p:spTgt spid="6156"/>
                                        </p:tgtEl>
                                        <p:attrNameLst>
                                          <p:attrName>ppt_x</p:attrName>
                                        </p:attrNameLst>
                                      </p:cBhvr>
                                    </p:anim>
                                    <p:set>
                                      <p:cBhvr>
                                        <p:cTn id="21" dur="770" fill="hold"/>
                                        <p:tgtEl>
                                          <p:spTgt spid="6156"/>
                                        </p:tgtEl>
                                        <p:attrNameLst>
                                          <p:attrName>ppt_y</p:attrName>
                                        </p:attrNameLst>
                                      </p:cBhvr>
                                      <p:to>
                                        <p:strVal val="(#ppt_y+0.4)"/>
                                      </p:to>
                                    </p:set>
                                    <p:anim from="(#ppt_y+0.4)" to="(#ppt_y)" calcmode="lin" valueType="num">
                                      <p:cBhvr>
                                        <p:cTn id="22" dur="1230" accel="100000" fill="hold">
                                          <p:stCondLst>
                                            <p:cond delay="770"/>
                                          </p:stCondLst>
                                        </p:cTn>
                                        <p:tgtEl>
                                          <p:spTgt spid="6156"/>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logo smaller"/>
          <p:cNvPicPr>
            <a:picLocks noChangeAspect="1" noChangeArrowheads="1"/>
          </p:cNvPicPr>
          <p:nvPr/>
        </p:nvPicPr>
        <p:blipFill>
          <a:blip r:embed="rId2"/>
          <a:srcRect/>
          <a:stretch>
            <a:fillRect/>
          </a:stretch>
        </p:blipFill>
        <p:spPr bwMode="auto">
          <a:xfrm>
            <a:off x="2728913" y="625475"/>
            <a:ext cx="3648075" cy="3648075"/>
          </a:xfrm>
          <a:prstGeom prst="rect">
            <a:avLst/>
          </a:prstGeom>
          <a:noFill/>
        </p:spPr>
      </p:pic>
      <p:sp>
        <p:nvSpPr>
          <p:cNvPr id="7171" name="Text Box 3"/>
          <p:cNvSpPr txBox="1">
            <a:spLocks noChangeArrowheads="1"/>
          </p:cNvSpPr>
          <p:nvPr/>
        </p:nvSpPr>
        <p:spPr bwMode="auto">
          <a:xfrm>
            <a:off x="1192213" y="4773613"/>
            <a:ext cx="7527925" cy="366712"/>
          </a:xfrm>
          <a:prstGeom prst="rect">
            <a:avLst/>
          </a:prstGeom>
          <a:noFill/>
          <a:ln w="9525">
            <a:noFill/>
            <a:miter lim="800000"/>
            <a:headEnd/>
            <a:tailEnd/>
          </a:ln>
          <a:effectLst/>
        </p:spPr>
        <p:txBody>
          <a:bodyPr>
            <a:spAutoFit/>
          </a:bodyPr>
          <a:lstStyle/>
          <a:p>
            <a:pPr>
              <a:spcBef>
                <a:spcPct val="50000"/>
              </a:spcBef>
            </a:pPr>
            <a:endParaRPr lang="en-CA"/>
          </a:p>
        </p:txBody>
      </p:sp>
      <p:sp>
        <p:nvSpPr>
          <p:cNvPr id="7172" name="Text Box 4"/>
          <p:cNvSpPr txBox="1">
            <a:spLocks noChangeArrowheads="1"/>
          </p:cNvSpPr>
          <p:nvPr/>
        </p:nvSpPr>
        <p:spPr bwMode="auto">
          <a:xfrm>
            <a:off x="0" y="4657725"/>
            <a:ext cx="9144000" cy="1801813"/>
          </a:xfrm>
          <a:prstGeom prst="rect">
            <a:avLst/>
          </a:prstGeom>
          <a:noFill/>
          <a:ln w="9525">
            <a:noFill/>
            <a:miter lim="800000"/>
            <a:headEnd/>
            <a:tailEnd/>
          </a:ln>
          <a:effectLst/>
        </p:spPr>
        <p:txBody>
          <a:bodyPr>
            <a:spAutoFit/>
          </a:bodyPr>
          <a:lstStyle/>
          <a:p>
            <a:pPr algn="ctr">
              <a:lnSpc>
                <a:spcPct val="50000"/>
              </a:lnSpc>
              <a:spcBef>
                <a:spcPct val="50000"/>
              </a:spcBef>
            </a:pPr>
            <a:r>
              <a:rPr lang="en-US" sz="4800" b="1">
                <a:solidFill>
                  <a:schemeClr val="bg1"/>
                </a:solidFill>
              </a:rPr>
              <a:t>The Art of Battle: </a:t>
            </a:r>
          </a:p>
          <a:p>
            <a:pPr algn="ctr">
              <a:lnSpc>
                <a:spcPct val="50000"/>
              </a:lnSpc>
              <a:spcBef>
                <a:spcPct val="50000"/>
              </a:spcBef>
            </a:pPr>
            <a:r>
              <a:rPr lang="en-US" sz="4800" b="1">
                <a:solidFill>
                  <a:schemeClr val="bg1"/>
                </a:solidFill>
              </a:rPr>
              <a:t>Animated Battle Maps</a:t>
            </a:r>
          </a:p>
          <a:p>
            <a:pPr algn="ctr">
              <a:lnSpc>
                <a:spcPct val="50000"/>
              </a:lnSpc>
              <a:spcBef>
                <a:spcPct val="50000"/>
              </a:spcBef>
            </a:pPr>
            <a:endParaRPr lang="en-US" sz="2000">
              <a:solidFill>
                <a:schemeClr val="bg1"/>
              </a:solidFill>
            </a:endParaRPr>
          </a:p>
          <a:p>
            <a:pPr algn="ctr">
              <a:lnSpc>
                <a:spcPct val="50000"/>
              </a:lnSpc>
              <a:spcBef>
                <a:spcPct val="50000"/>
              </a:spcBef>
            </a:pPr>
            <a:r>
              <a:rPr lang="en-US" sz="2000" u="sng">
                <a:solidFill>
                  <a:schemeClr val="bg1"/>
                </a:solidFill>
              </a:rPr>
              <a:t>www.theartofbattle.com</a:t>
            </a:r>
          </a:p>
        </p:txBody>
      </p:sp>
      <p:sp>
        <p:nvSpPr>
          <p:cNvPr id="7173" name="Text Box 5"/>
          <p:cNvSpPr txBox="1">
            <a:spLocks noChangeArrowheads="1"/>
          </p:cNvSpPr>
          <p:nvPr/>
        </p:nvSpPr>
        <p:spPr bwMode="auto">
          <a:xfrm>
            <a:off x="7145338" y="6583363"/>
            <a:ext cx="1998662" cy="274637"/>
          </a:xfrm>
          <a:prstGeom prst="rect">
            <a:avLst/>
          </a:prstGeom>
          <a:noFill/>
          <a:ln w="9525">
            <a:noFill/>
            <a:miter lim="800000"/>
            <a:headEnd/>
            <a:tailEnd/>
          </a:ln>
          <a:effectLst/>
        </p:spPr>
        <p:txBody>
          <a:bodyPr>
            <a:spAutoFit/>
          </a:bodyPr>
          <a:lstStyle/>
          <a:p>
            <a:r>
              <a:rPr lang="en-US" sz="1200">
                <a:solidFill>
                  <a:schemeClr val="bg1"/>
                </a:solidFill>
                <a:latin typeface="Calisto MT" pitchFamily="18" charset="0"/>
              </a:rPr>
              <a:t>By Jonathan Webb, 2009 ©</a:t>
            </a:r>
            <a:endParaRPr lang="en-US"/>
          </a:p>
        </p:txBody>
      </p:sp>
    </p:spTree>
  </p:cSld>
  <p:clrMapOvr>
    <a:masterClrMapping/>
  </p:clrMapOvr>
  <p:transition spd="slow">
    <p:fade/>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IMING" val="|4.2|3.8|1.2"/>
</p:tagLst>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2395</TotalTime>
  <Words>1598</Words>
  <Application>Microsoft Office PowerPoint</Application>
  <PresentationFormat>On-screen Show (4:3)</PresentationFormat>
  <Paragraphs>142</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Calisto MT</vt:lpstr>
      <vt:lpstr>Wingdings</vt:lpstr>
      <vt:lpstr>Franklin Gothic Demi</vt:lpstr>
      <vt:lpstr>Default Design</vt:lpstr>
      <vt:lpstr>Slide 1</vt:lpstr>
      <vt:lpstr> Plains of Abraham, 1759 Strength</vt:lpstr>
      <vt:lpstr>Slide 3</vt:lpstr>
      <vt:lpstr>Slide 4</vt:lpstr>
      <vt:lpstr>Slide 5</vt:lpstr>
      <vt:lpstr>Slide 6</vt:lpstr>
      <vt:lpstr>Slide 7</vt:lpstr>
      <vt:lpstr>Slide 8</vt:lpstr>
      <vt:lpstr>Slide 9</vt:lpstr>
    </vt:vector>
  </TitlesOfParts>
  <Company>ms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Jonathan</dc:creator>
  <cp:lastModifiedBy>vmpublic</cp:lastModifiedBy>
  <cp:revision>81</cp:revision>
  <dcterms:created xsi:type="dcterms:W3CDTF">2008-12-24T22:35:50Z</dcterms:created>
  <dcterms:modified xsi:type="dcterms:W3CDTF">2016-08-03T18:29:21Z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XTAG2">
    <vt:lpwstr>000800340e000000000001023750</vt:lpwstr>
  </property>
</Properties>
</file>