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4" r:id="rId5"/>
    <p:sldId id="256" r:id="rId6"/>
    <p:sldId id="260"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F466"/>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79" autoAdjust="0"/>
  </p:normalViewPr>
  <p:slideViewPr>
    <p:cSldViewPr>
      <p:cViewPr>
        <p:scale>
          <a:sx n="75" d="100"/>
          <a:sy n="75" d="100"/>
        </p:scale>
        <p:origin x="-1008" y="-666"/>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AD4BB6-2CC3-46C2-8086-18E61B3933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299425-DFF5-4C3A-B8A0-8B16D8A04F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6626AD-F92A-4650-8BE8-CCB3AF4BA6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2BB956-6669-4BE5-AC21-34EB3213FD2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D0D93D-9771-4DCA-9217-8C2B6038BB9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27BDCC-DC80-42D1-852F-F64E65E863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556FEBA-C476-426C-AB24-69CB608B7A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B3E333-877A-43C0-A66B-AC073B7E155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78D4E3-791F-4416-A8C6-D348D81CCAC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A1989C-264F-480C-A4E5-74F48CDB2FD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0BEA7C-839F-422D-863F-54008ED2303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122FE7-463D-4EC9-B5B1-9A0DB36610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7/7d/Octadrachm_Ptolemy_IV_BM_CMBMC33.jp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upload.wikimedia.org/wikipedia/commons/3/3e/AntiochosIII.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hyperlink" Target="http://upload.wikimedia.org/wikipedia/commons/7/7d/Octadrachm_Ptolemy_IV_BM_CMBMC33.jpg" TargetMode="External"/><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9.png"/><Relationship Id="rId5" Type="http://schemas.openxmlformats.org/officeDocument/2006/relationships/hyperlink" Target="http://upload.wikimedia.org/wikipedia/commons/3/3e/AntiochosIII.JPG" TargetMode="External"/><Relationship Id="rId10" Type="http://schemas.openxmlformats.org/officeDocument/2006/relationships/image" Target="../media/image8.png"/><Relationship Id="rId4" Type="http://schemas.openxmlformats.org/officeDocument/2006/relationships/image" Target="../media/image4.jpeg"/><Relationship Id="rId9" Type="http://schemas.openxmlformats.org/officeDocument/2006/relationships/image" Target="../media/image7.jpeg"/><Relationship Id="rId14" Type="http://schemas.openxmlformats.org/officeDocument/2006/relationships/image" Target="../media/image12.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image" Target="../media/image17.emf"/><Relationship Id="rId7" Type="http://schemas.openxmlformats.org/officeDocument/2006/relationships/image" Target="../media/image20.emf"/><Relationship Id="rId2"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19.emf"/><Relationship Id="rId11" Type="http://schemas.openxmlformats.org/officeDocument/2006/relationships/image" Target="../media/image24.emf"/><Relationship Id="rId5" Type="http://schemas.openxmlformats.org/officeDocument/2006/relationships/image" Target="../media/image16.emf"/><Relationship Id="rId10" Type="http://schemas.openxmlformats.org/officeDocument/2006/relationships/image" Target="../media/image23.emf"/><Relationship Id="rId4" Type="http://schemas.openxmlformats.org/officeDocument/2006/relationships/image" Target="../media/image18.emf"/><Relationship Id="rId9" Type="http://schemas.openxmlformats.org/officeDocument/2006/relationships/image" Target="../media/image22.emf"/></Relationships>
</file>

<file path=ppt/slides/_rels/slide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6.wmf"/></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sz="3600" b="1">
                <a:solidFill>
                  <a:schemeClr val="bg1"/>
                </a:solidFill>
              </a:rPr>
              <a:t>Raphia</a:t>
            </a:r>
            <a:br>
              <a:rPr lang="en-US" sz="3600" b="1">
                <a:solidFill>
                  <a:schemeClr val="bg1"/>
                </a:solidFill>
              </a:rPr>
            </a:br>
            <a:r>
              <a:rPr lang="en-US" sz="3200" b="1">
                <a:solidFill>
                  <a:schemeClr val="bg1"/>
                </a:solidFill>
              </a:rPr>
              <a:t>June 22, 217 BC</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673225"/>
            <a:ext cx="8166100" cy="2290763"/>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Strategic Context</a:t>
            </a:r>
          </a:p>
          <a:p>
            <a:pPr algn="just">
              <a:spcBef>
                <a:spcPct val="50000"/>
              </a:spcBef>
            </a:pPr>
            <a:r>
              <a:rPr lang="en-US" sz="1600">
                <a:solidFill>
                  <a:schemeClr val="bg1"/>
                </a:solidFill>
              </a:rPr>
              <a:t>Antiochus III the Great inherits the Seleucid throne in 223 BC and undertakes a quest to restore the lands lost in previous years. In 219 BC he turns against Egypt, under rule of Ptolemy IV, to ignite the Fourth Syrian War. Antiochus reduces fortress after fortress for two years while Ptolemy rebuilds the decaying army of his empire. Ptolemy is desperate enough to recruit native Egyptians, unused in combat for almost a century due to their rising nationalistic ambitions. With this uncertain force, Ptolemy gives battle to Antiochus at Raphia, near the famed Gaza.</a:t>
            </a:r>
          </a:p>
        </p:txBody>
      </p:sp>
      <p:sp>
        <p:nvSpPr>
          <p:cNvPr id="3078" name="Text Box 6"/>
          <p:cNvSpPr txBox="1">
            <a:spLocks noChangeArrowheads="1"/>
          </p:cNvSpPr>
          <p:nvPr/>
        </p:nvSpPr>
        <p:spPr bwMode="auto">
          <a:xfrm>
            <a:off x="2587625" y="3963988"/>
            <a:ext cx="3968750" cy="2168525"/>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Stakes</a:t>
            </a:r>
          </a:p>
          <a:p>
            <a:pPr algn="just">
              <a:spcBef>
                <a:spcPct val="50000"/>
              </a:spcBef>
            </a:pPr>
            <a:r>
              <a:rPr lang="en-US" sz="1600">
                <a:solidFill>
                  <a:schemeClr val="bg1"/>
                </a:solidFill>
              </a:rPr>
              <a:t>+ A Seleucid victory would expose the Egyptian empire to further conquest and eventual collapse.</a:t>
            </a:r>
          </a:p>
          <a:p>
            <a:pPr algn="just">
              <a:spcBef>
                <a:spcPct val="50000"/>
              </a:spcBef>
            </a:pPr>
            <a:r>
              <a:rPr lang="en-US" sz="1600">
                <a:solidFill>
                  <a:schemeClr val="bg1"/>
                </a:solidFill>
              </a:rPr>
              <a:t>+ An Egyptian victory would check the Seleucid advance and reestablish a defensive line in Syria.</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a:t>
            </a:r>
            <a:endParaRPr lang="en-US"/>
          </a:p>
        </p:txBody>
      </p:sp>
      <p:pic>
        <p:nvPicPr>
          <p:cNvPr id="3082" name="Picture 10" descr="File:Octadrachm Ptolemy IV BM CMBMC33.jpg">
            <a:hlinkClick r:id="rId3"/>
          </p:cNvPr>
          <p:cNvPicPr>
            <a:picLocks noChangeAspect="1" noChangeArrowheads="1"/>
          </p:cNvPicPr>
          <p:nvPr/>
        </p:nvPicPr>
        <p:blipFill>
          <a:blip r:embed="rId4"/>
          <a:srcRect r="128" b="-69"/>
          <a:stretch>
            <a:fillRect/>
          </a:stretch>
        </p:blipFill>
        <p:spPr bwMode="auto">
          <a:xfrm>
            <a:off x="6632575" y="4116388"/>
            <a:ext cx="1801813" cy="2136775"/>
          </a:xfrm>
          <a:prstGeom prst="rect">
            <a:avLst/>
          </a:prstGeom>
          <a:noFill/>
        </p:spPr>
      </p:pic>
      <p:pic>
        <p:nvPicPr>
          <p:cNvPr id="3083" name="Picture 11" descr="File:AntiochosIII.JPG">
            <a:hlinkClick r:id="rId5"/>
          </p:cNvPr>
          <p:cNvPicPr>
            <a:picLocks noChangeAspect="1" noChangeArrowheads="1"/>
          </p:cNvPicPr>
          <p:nvPr/>
        </p:nvPicPr>
        <p:blipFill>
          <a:blip r:embed="rId6"/>
          <a:srcRect r="-76" b="-69"/>
          <a:stretch>
            <a:fillRect/>
          </a:stretch>
        </p:blipFill>
        <p:spPr bwMode="auto">
          <a:xfrm>
            <a:off x="533400" y="4116388"/>
            <a:ext cx="1966913" cy="2136775"/>
          </a:xfrm>
          <a:prstGeom prst="rect">
            <a:avLst/>
          </a:prstGeom>
          <a:noFill/>
        </p:spPr>
      </p:pic>
      <p:sp>
        <p:nvSpPr>
          <p:cNvPr id="3084" name="Text Box 12"/>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85" name="Text Box 13"/>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fade">
                                      <p:cBhvr>
                                        <p:cTn id="7" dur="2000"/>
                                        <p:tgtEl>
                                          <p:spTgt spid="30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5"/>
                                        </p:tgtEl>
                                        <p:attrNameLst>
                                          <p:attrName>style.visibility</p:attrName>
                                        </p:attrNameLst>
                                      </p:cBhvr>
                                      <p:to>
                                        <p:strVal val="visible"/>
                                      </p:to>
                                    </p:set>
                                    <p:animEffect transition="in" filter="fade">
                                      <p:cBhvr>
                                        <p:cTn id="10" dur="2000"/>
                                        <p:tgtEl>
                                          <p:spTgt spid="3085"/>
                                        </p:tgtEl>
                                      </p:cBhvr>
                                    </p:animEffect>
                                  </p:childTnLst>
                                </p:cTn>
                              </p:par>
                            </p:childTnLst>
                          </p:cTn>
                        </p:par>
                      </p:childTnLst>
                    </p:cTn>
                  </p:par>
                </p:childTnLst>
              </p:cTn>
              <p:nextCondLst>
                <p:cond evt="onClick" delay="0">
                  <p:tgtEl>
                    <p:spTgt spid="3084"/>
                  </p:tgtEl>
                </p:cond>
              </p:nextCondLst>
            </p:seq>
          </p:childTnLst>
        </p:cTn>
      </p:par>
    </p:tnLst>
    <p:bldLst>
      <p:bldP spid="3084" grpId="0" animBg="1"/>
      <p:bldP spid="30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r>
              <a:rPr lang="en-US" sz="3600" b="1">
                <a:solidFill>
                  <a:schemeClr val="bg1"/>
                </a:solidFill>
              </a:rPr>
              <a:t>Raphia, 217 BC</a:t>
            </a:r>
            <a:r>
              <a:rPr lang="en-US" sz="4000" b="1">
                <a:solidFill>
                  <a:schemeClr val="bg1"/>
                </a:solidFill>
              </a:rPr>
              <a:t/>
            </a:r>
            <a:br>
              <a:rPr lang="en-US" sz="4000" b="1">
                <a:solidFill>
                  <a:schemeClr val="bg1"/>
                </a:solidFill>
              </a:rPr>
            </a:br>
            <a:r>
              <a:rPr lang="en-US" sz="3200" b="1">
                <a:solidFill>
                  <a:schemeClr val="bg1"/>
                </a:solidFill>
              </a:rPr>
              <a:t>Strength</a:t>
            </a:r>
          </a:p>
        </p:txBody>
      </p:sp>
      <p:sp>
        <p:nvSpPr>
          <p:cNvPr id="4099" name="Text Box 3"/>
          <p:cNvSpPr txBox="1">
            <a:spLocks noChangeArrowheads="1"/>
          </p:cNvSpPr>
          <p:nvPr/>
        </p:nvSpPr>
        <p:spPr bwMode="auto">
          <a:xfrm>
            <a:off x="301625" y="2128838"/>
            <a:ext cx="2897188" cy="4108450"/>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Seleucids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0" name="Text Box 4"/>
          <p:cNvSpPr txBox="1">
            <a:spLocks noChangeArrowheads="1"/>
          </p:cNvSpPr>
          <p:nvPr/>
        </p:nvSpPr>
        <p:spPr bwMode="auto">
          <a:xfrm>
            <a:off x="5292725" y="2133600"/>
            <a:ext cx="3400425" cy="4108450"/>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Egyptians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1" name="Text Box 5"/>
          <p:cNvSpPr txBox="1">
            <a:spLocks noChangeArrowheads="1"/>
          </p:cNvSpPr>
          <p:nvPr/>
        </p:nvSpPr>
        <p:spPr bwMode="auto">
          <a:xfrm>
            <a:off x="304800" y="2714625"/>
            <a:ext cx="3503613"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Antiochus III the Great</a:t>
            </a:r>
          </a:p>
        </p:txBody>
      </p:sp>
      <p:sp>
        <p:nvSpPr>
          <p:cNvPr id="4102" name="Text Box 6"/>
          <p:cNvSpPr txBox="1">
            <a:spLocks noChangeArrowheads="1"/>
          </p:cNvSpPr>
          <p:nvPr/>
        </p:nvSpPr>
        <p:spPr bwMode="auto">
          <a:xfrm>
            <a:off x="304800" y="3444875"/>
            <a:ext cx="24082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55,000 infantry</a:t>
            </a:r>
          </a:p>
        </p:txBody>
      </p:sp>
      <p:sp>
        <p:nvSpPr>
          <p:cNvPr id="4103" name="Text Box 7"/>
          <p:cNvSpPr txBox="1">
            <a:spLocks noChangeArrowheads="1"/>
          </p:cNvSpPr>
          <p:nvPr/>
        </p:nvSpPr>
        <p:spPr bwMode="auto">
          <a:xfrm>
            <a:off x="5259388" y="3443288"/>
            <a:ext cx="24384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68,000 infantry</a:t>
            </a:r>
          </a:p>
        </p:txBody>
      </p:sp>
      <p:sp>
        <p:nvSpPr>
          <p:cNvPr id="4104" name="Text Box 8"/>
          <p:cNvSpPr txBox="1">
            <a:spLocks noChangeArrowheads="1"/>
          </p:cNvSpPr>
          <p:nvPr/>
        </p:nvSpPr>
        <p:spPr bwMode="auto">
          <a:xfrm>
            <a:off x="5292725" y="2743200"/>
            <a:ext cx="21590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Ptolemy IV</a:t>
            </a:r>
          </a:p>
        </p:txBody>
      </p:sp>
      <p:sp>
        <p:nvSpPr>
          <p:cNvPr id="4105" name="Text Box 9"/>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a:t>
            </a:r>
            <a:endParaRPr lang="en-US"/>
          </a:p>
        </p:txBody>
      </p:sp>
      <p:sp>
        <p:nvSpPr>
          <p:cNvPr id="4106" name="Text Box 10"/>
          <p:cNvSpPr txBox="1">
            <a:spLocks noChangeArrowheads="1"/>
          </p:cNvSpPr>
          <p:nvPr/>
        </p:nvSpPr>
        <p:spPr bwMode="auto">
          <a:xfrm>
            <a:off x="5259388" y="3806825"/>
            <a:ext cx="246697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2,000 peltasts</a:t>
            </a:r>
          </a:p>
        </p:txBody>
      </p:sp>
      <p:pic>
        <p:nvPicPr>
          <p:cNvPr id="4107" name="Picture 11"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08" name="Picture 12"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4109" name="Text Box 13"/>
          <p:cNvSpPr txBox="1">
            <a:spLocks noChangeArrowheads="1"/>
          </p:cNvSpPr>
          <p:nvPr/>
        </p:nvSpPr>
        <p:spPr bwMode="auto">
          <a:xfrm>
            <a:off x="304800" y="3810000"/>
            <a:ext cx="24082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7,000 peltasts</a:t>
            </a:r>
          </a:p>
        </p:txBody>
      </p:sp>
      <p:sp>
        <p:nvSpPr>
          <p:cNvPr id="4114" name="Text Box 18"/>
          <p:cNvSpPr txBox="1">
            <a:spLocks noChangeArrowheads="1"/>
          </p:cNvSpPr>
          <p:nvPr/>
        </p:nvSpPr>
        <p:spPr bwMode="auto">
          <a:xfrm>
            <a:off x="5259388" y="4181475"/>
            <a:ext cx="246697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5,000 cavalry</a:t>
            </a:r>
          </a:p>
        </p:txBody>
      </p:sp>
      <p:sp>
        <p:nvSpPr>
          <p:cNvPr id="4115" name="Text Box 19"/>
          <p:cNvSpPr txBox="1">
            <a:spLocks noChangeArrowheads="1"/>
          </p:cNvSpPr>
          <p:nvPr/>
        </p:nvSpPr>
        <p:spPr bwMode="auto">
          <a:xfrm>
            <a:off x="5259388" y="4548188"/>
            <a:ext cx="268287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73 war elephants</a:t>
            </a:r>
          </a:p>
        </p:txBody>
      </p:sp>
      <p:sp>
        <p:nvSpPr>
          <p:cNvPr id="4116" name="Text Box 20"/>
          <p:cNvSpPr txBox="1">
            <a:spLocks noChangeArrowheads="1"/>
          </p:cNvSpPr>
          <p:nvPr/>
        </p:nvSpPr>
        <p:spPr bwMode="auto">
          <a:xfrm>
            <a:off x="304800" y="4184650"/>
            <a:ext cx="24082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6,000 cavalry</a:t>
            </a:r>
          </a:p>
        </p:txBody>
      </p:sp>
      <p:sp>
        <p:nvSpPr>
          <p:cNvPr id="4117" name="Text Box 21"/>
          <p:cNvSpPr txBox="1">
            <a:spLocks noChangeArrowheads="1"/>
          </p:cNvSpPr>
          <p:nvPr/>
        </p:nvSpPr>
        <p:spPr bwMode="auto">
          <a:xfrm>
            <a:off x="304800" y="4551363"/>
            <a:ext cx="287972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102 war elephants</a:t>
            </a:r>
          </a:p>
        </p:txBody>
      </p:sp>
      <p:pic>
        <p:nvPicPr>
          <p:cNvPr id="4119" name="Picture 23" descr="File:Octadrachm Ptolemy IV BM CMBMC33.jpg">
            <a:hlinkClick r:id="rId3"/>
          </p:cNvPr>
          <p:cNvPicPr>
            <a:picLocks noChangeAspect="1" noChangeArrowheads="1"/>
          </p:cNvPicPr>
          <p:nvPr/>
        </p:nvPicPr>
        <p:blipFill>
          <a:blip r:embed="rId4"/>
          <a:srcRect r="128" b="-69"/>
          <a:stretch>
            <a:fillRect/>
          </a:stretch>
        </p:blipFill>
        <p:spPr bwMode="auto">
          <a:xfrm>
            <a:off x="373063" y="1978025"/>
            <a:ext cx="3336925" cy="4122738"/>
          </a:xfrm>
          <a:prstGeom prst="rect">
            <a:avLst/>
          </a:prstGeom>
          <a:noFill/>
        </p:spPr>
      </p:pic>
      <p:pic>
        <p:nvPicPr>
          <p:cNvPr id="4121" name="Picture 25" descr="File:AntiochosIII.JPG">
            <a:hlinkClick r:id="rId5"/>
          </p:cNvPr>
          <p:cNvPicPr>
            <a:picLocks noChangeAspect="1" noChangeArrowheads="1"/>
          </p:cNvPicPr>
          <p:nvPr/>
        </p:nvPicPr>
        <p:blipFill>
          <a:blip r:embed="rId6"/>
          <a:srcRect r="-76" b="-69"/>
          <a:stretch>
            <a:fillRect/>
          </a:stretch>
        </p:blipFill>
        <p:spPr bwMode="auto">
          <a:xfrm>
            <a:off x="5335588" y="2055813"/>
            <a:ext cx="3371850" cy="3663950"/>
          </a:xfrm>
          <a:prstGeom prst="rect">
            <a:avLst/>
          </a:prstGeom>
          <a:noFill/>
        </p:spPr>
      </p:pic>
      <p:pic>
        <p:nvPicPr>
          <p:cNvPr id="4123" name="Picture 27" descr="Skirmishers"/>
          <p:cNvPicPr>
            <a:picLocks noChangeAspect="1" noChangeArrowheads="1"/>
          </p:cNvPicPr>
          <p:nvPr/>
        </p:nvPicPr>
        <p:blipFill>
          <a:blip r:embed="rId7"/>
          <a:srcRect/>
          <a:stretch>
            <a:fillRect/>
          </a:stretch>
        </p:blipFill>
        <p:spPr bwMode="auto">
          <a:xfrm>
            <a:off x="373063" y="1978025"/>
            <a:ext cx="3306762" cy="4351338"/>
          </a:xfrm>
          <a:prstGeom prst="rect">
            <a:avLst/>
          </a:prstGeom>
          <a:noFill/>
        </p:spPr>
      </p:pic>
      <p:pic>
        <p:nvPicPr>
          <p:cNvPr id="4125" name="Picture 29" descr="Nile Spearmen"/>
          <p:cNvPicPr>
            <a:picLocks noChangeAspect="1" noChangeArrowheads="1"/>
          </p:cNvPicPr>
          <p:nvPr/>
        </p:nvPicPr>
        <p:blipFill>
          <a:blip r:embed="rId8"/>
          <a:srcRect/>
          <a:stretch>
            <a:fillRect/>
          </a:stretch>
        </p:blipFill>
        <p:spPr bwMode="auto">
          <a:xfrm>
            <a:off x="373063" y="1978025"/>
            <a:ext cx="3306762" cy="4351338"/>
          </a:xfrm>
          <a:prstGeom prst="rect">
            <a:avLst/>
          </a:prstGeom>
          <a:noFill/>
        </p:spPr>
      </p:pic>
      <p:pic>
        <p:nvPicPr>
          <p:cNvPr id="4127" name="Picture 31" descr="Nile Cavalry"/>
          <p:cNvPicPr>
            <a:picLocks noChangeAspect="1" noChangeArrowheads="1"/>
          </p:cNvPicPr>
          <p:nvPr/>
        </p:nvPicPr>
        <p:blipFill>
          <a:blip r:embed="rId9"/>
          <a:srcRect/>
          <a:stretch>
            <a:fillRect/>
          </a:stretch>
        </p:blipFill>
        <p:spPr bwMode="auto">
          <a:xfrm>
            <a:off x="373063" y="1978025"/>
            <a:ext cx="3306762" cy="4351338"/>
          </a:xfrm>
          <a:prstGeom prst="rect">
            <a:avLst/>
          </a:prstGeom>
          <a:noFill/>
        </p:spPr>
      </p:pic>
      <p:pic>
        <p:nvPicPr>
          <p:cNvPr id="4135" name="Picture 39" descr="anti_hetairoi.gif"/>
          <p:cNvPicPr>
            <a:picLocks noChangeAspect="1" noChangeArrowheads="1"/>
          </p:cNvPicPr>
          <p:nvPr/>
        </p:nvPicPr>
        <p:blipFill>
          <a:blip r:embed="rId10"/>
          <a:srcRect/>
          <a:stretch>
            <a:fillRect/>
          </a:stretch>
        </p:blipFill>
        <p:spPr bwMode="auto">
          <a:xfrm>
            <a:off x="5335588" y="2055813"/>
            <a:ext cx="2967037" cy="3894137"/>
          </a:xfrm>
          <a:prstGeom prst="rect">
            <a:avLst/>
          </a:prstGeom>
          <a:solidFill>
            <a:schemeClr val="bg1"/>
          </a:solidFill>
        </p:spPr>
      </p:pic>
      <p:pic>
        <p:nvPicPr>
          <p:cNvPr id="4137" name="Picture 41" descr="anti_pezhetairoi.gif"/>
          <p:cNvPicPr>
            <a:picLocks noChangeAspect="1" noChangeArrowheads="1"/>
          </p:cNvPicPr>
          <p:nvPr/>
        </p:nvPicPr>
        <p:blipFill>
          <a:blip r:embed="rId11"/>
          <a:srcRect/>
          <a:stretch>
            <a:fillRect/>
          </a:stretch>
        </p:blipFill>
        <p:spPr bwMode="auto">
          <a:xfrm>
            <a:off x="5335588" y="2055813"/>
            <a:ext cx="2967037" cy="3894137"/>
          </a:xfrm>
          <a:prstGeom prst="rect">
            <a:avLst/>
          </a:prstGeom>
          <a:solidFill>
            <a:schemeClr val="bg1"/>
          </a:solidFill>
        </p:spPr>
      </p:pic>
      <p:pic>
        <p:nvPicPr>
          <p:cNvPr id="4139" name="Picture 43" descr="anti_akontistai.gif"/>
          <p:cNvPicPr>
            <a:picLocks noChangeAspect="1" noChangeArrowheads="1"/>
          </p:cNvPicPr>
          <p:nvPr/>
        </p:nvPicPr>
        <p:blipFill>
          <a:blip r:embed="rId12"/>
          <a:srcRect/>
          <a:stretch>
            <a:fillRect/>
          </a:stretch>
        </p:blipFill>
        <p:spPr bwMode="auto">
          <a:xfrm>
            <a:off x="5335588" y="2055813"/>
            <a:ext cx="2967037" cy="3894137"/>
          </a:xfrm>
          <a:prstGeom prst="rect">
            <a:avLst/>
          </a:prstGeom>
          <a:solidFill>
            <a:schemeClr val="bg1"/>
          </a:solidFill>
        </p:spPr>
      </p:pic>
      <p:pic>
        <p:nvPicPr>
          <p:cNvPr id="4141" name="Picture 45" descr="mesoavhammu.gif"/>
          <p:cNvPicPr>
            <a:picLocks noChangeAspect="1" noChangeArrowheads="1"/>
          </p:cNvPicPr>
          <p:nvPr/>
        </p:nvPicPr>
        <p:blipFill>
          <a:blip r:embed="rId13"/>
          <a:srcRect/>
          <a:stretch>
            <a:fillRect/>
          </a:stretch>
        </p:blipFill>
        <p:spPr bwMode="auto">
          <a:xfrm>
            <a:off x="5335588" y="2055813"/>
            <a:ext cx="3044825" cy="3894137"/>
          </a:xfrm>
          <a:prstGeom prst="rect">
            <a:avLst/>
          </a:prstGeom>
          <a:noFill/>
        </p:spPr>
      </p:pic>
      <p:pic>
        <p:nvPicPr>
          <p:cNvPr id="4143" name="Picture 47" descr="War Elephants"/>
          <p:cNvPicPr>
            <a:picLocks noChangeAspect="1" noChangeArrowheads="1"/>
          </p:cNvPicPr>
          <p:nvPr/>
        </p:nvPicPr>
        <p:blipFill>
          <a:blip r:embed="rId14"/>
          <a:srcRect/>
          <a:stretch>
            <a:fillRect/>
          </a:stretch>
        </p:blipFill>
        <p:spPr bwMode="auto">
          <a:xfrm>
            <a:off x="373063" y="1978025"/>
            <a:ext cx="3306762" cy="4351338"/>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04"/>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19"/>
                                        </p:tgtEl>
                                        <p:attrNameLst>
                                          <p:attrName>style.visibility</p:attrName>
                                        </p:attrNameLst>
                                      </p:cBhvr>
                                      <p:to>
                                        <p:strVal val="visible"/>
                                      </p:to>
                                    </p:set>
                                    <p:anim calcmode="lin" valueType="num">
                                      <p:cBhvr>
                                        <p:cTn id="7" dur="1000" fill="hold"/>
                                        <p:tgtEl>
                                          <p:spTgt spid="4119"/>
                                        </p:tgtEl>
                                        <p:attrNameLst>
                                          <p:attrName>ppt_w</p:attrName>
                                        </p:attrNameLst>
                                      </p:cBhvr>
                                      <p:tavLst>
                                        <p:tav tm="0">
                                          <p:val>
                                            <p:strVal val="#ppt_w*0.05"/>
                                          </p:val>
                                        </p:tav>
                                        <p:tav tm="100000">
                                          <p:val>
                                            <p:strVal val="#ppt_w"/>
                                          </p:val>
                                        </p:tav>
                                      </p:tavLst>
                                    </p:anim>
                                    <p:anim calcmode="lin" valueType="num">
                                      <p:cBhvr>
                                        <p:cTn id="8" dur="1000" fill="hold"/>
                                        <p:tgtEl>
                                          <p:spTgt spid="4119"/>
                                        </p:tgtEl>
                                        <p:attrNameLst>
                                          <p:attrName>ppt_h</p:attrName>
                                        </p:attrNameLst>
                                      </p:cBhvr>
                                      <p:tavLst>
                                        <p:tav tm="0">
                                          <p:val>
                                            <p:strVal val="#ppt_h"/>
                                          </p:val>
                                        </p:tav>
                                        <p:tav tm="100000">
                                          <p:val>
                                            <p:strVal val="#ppt_h"/>
                                          </p:val>
                                        </p:tav>
                                      </p:tavLst>
                                    </p:anim>
                                    <p:anim calcmode="lin" valueType="num">
                                      <p:cBhvr>
                                        <p:cTn id="9" dur="1000" fill="hold"/>
                                        <p:tgtEl>
                                          <p:spTgt spid="4119"/>
                                        </p:tgtEl>
                                        <p:attrNameLst>
                                          <p:attrName>ppt_x</p:attrName>
                                        </p:attrNameLst>
                                      </p:cBhvr>
                                      <p:tavLst>
                                        <p:tav tm="0">
                                          <p:val>
                                            <p:strVal val="#ppt_x-.2"/>
                                          </p:val>
                                        </p:tav>
                                        <p:tav tm="100000">
                                          <p:val>
                                            <p:strVal val="#ppt_x"/>
                                          </p:val>
                                        </p:tav>
                                      </p:tavLst>
                                    </p:anim>
                                    <p:anim calcmode="lin" valueType="num">
                                      <p:cBhvr>
                                        <p:cTn id="10" dur="1000" fill="hold"/>
                                        <p:tgtEl>
                                          <p:spTgt spid="4119"/>
                                        </p:tgtEl>
                                        <p:attrNameLst>
                                          <p:attrName>ppt_y</p:attrName>
                                        </p:attrNameLst>
                                      </p:cBhvr>
                                      <p:tavLst>
                                        <p:tav tm="0">
                                          <p:val>
                                            <p:strVal val="#ppt_y"/>
                                          </p:val>
                                        </p:tav>
                                        <p:tav tm="100000">
                                          <p:val>
                                            <p:strVal val="#ppt_y"/>
                                          </p:val>
                                        </p:tav>
                                      </p:tavLst>
                                    </p:anim>
                                    <p:animEffect transition="in" filter="fade">
                                      <p:cBhvr>
                                        <p:cTn id="11" dur="1000"/>
                                        <p:tgtEl>
                                          <p:spTgt spid="4119"/>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19"/>
                                        </p:tgtEl>
                                        <p:attrNameLst>
                                          <p:attrName>ppt_w</p:attrName>
                                        </p:attrNameLst>
                                      </p:cBhvr>
                                      <p:tavLst>
                                        <p:tav tm="0">
                                          <p:val>
                                            <p:strVal val="ppt_w"/>
                                          </p:val>
                                        </p:tav>
                                        <p:tav tm="100000">
                                          <p:val>
                                            <p:strVal val="ppt_w*0.05"/>
                                          </p:val>
                                        </p:tav>
                                      </p:tavLst>
                                    </p:anim>
                                    <p:anim calcmode="lin" valueType="num">
                                      <p:cBhvr>
                                        <p:cTn id="15" dur="1000"/>
                                        <p:tgtEl>
                                          <p:spTgt spid="4119"/>
                                        </p:tgtEl>
                                        <p:attrNameLst>
                                          <p:attrName>ppt_h</p:attrName>
                                        </p:attrNameLst>
                                      </p:cBhvr>
                                      <p:tavLst>
                                        <p:tav tm="0">
                                          <p:val>
                                            <p:strVal val="ppt_h"/>
                                          </p:val>
                                        </p:tav>
                                        <p:tav tm="100000">
                                          <p:val>
                                            <p:strVal val="ppt_h"/>
                                          </p:val>
                                        </p:tav>
                                      </p:tavLst>
                                    </p:anim>
                                    <p:anim calcmode="lin" valueType="num">
                                      <p:cBhvr>
                                        <p:cTn id="16" dur="1000"/>
                                        <p:tgtEl>
                                          <p:spTgt spid="4119"/>
                                        </p:tgtEl>
                                        <p:attrNameLst>
                                          <p:attrName>ppt_x</p:attrName>
                                        </p:attrNameLst>
                                      </p:cBhvr>
                                      <p:tavLst>
                                        <p:tav tm="0">
                                          <p:val>
                                            <p:strVal val="ppt_x"/>
                                          </p:val>
                                        </p:tav>
                                        <p:tav tm="100000">
                                          <p:val>
                                            <p:strVal val="ppt_x-.2"/>
                                          </p:val>
                                        </p:tav>
                                      </p:tavLst>
                                    </p:anim>
                                    <p:anim calcmode="lin" valueType="num">
                                      <p:cBhvr>
                                        <p:cTn id="17" dur="1000"/>
                                        <p:tgtEl>
                                          <p:spTgt spid="4119"/>
                                        </p:tgtEl>
                                        <p:attrNameLst>
                                          <p:attrName>ppt_y</p:attrName>
                                        </p:attrNameLst>
                                      </p:cBhvr>
                                      <p:tavLst>
                                        <p:tav tm="0">
                                          <p:val>
                                            <p:strVal val="ppt_y"/>
                                          </p:val>
                                        </p:tav>
                                        <p:tav tm="100000">
                                          <p:val>
                                            <p:strVal val="ppt_y"/>
                                          </p:val>
                                        </p:tav>
                                      </p:tavLst>
                                    </p:anim>
                                    <p:animEffect transition="out" filter="fade">
                                      <p:cBhvr>
                                        <p:cTn id="18" dur="1000"/>
                                        <p:tgtEl>
                                          <p:spTgt spid="4119"/>
                                        </p:tgtEl>
                                      </p:cBhvr>
                                    </p:animEffect>
                                    <p:set>
                                      <p:cBhvr>
                                        <p:cTn id="19" dur="1" fill="hold">
                                          <p:stCondLst>
                                            <p:cond delay="999"/>
                                          </p:stCondLst>
                                        </p:cTn>
                                        <p:tgtEl>
                                          <p:spTgt spid="4119"/>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20" restart="whenNotActive" fill="hold" evtFilter="cancelBubble" nodeType="interactiveSeq">
                <p:stCondLst>
                  <p:cond evt="onClick" delay="0">
                    <p:tgtEl>
                      <p:spTgt spid="4101"/>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21"/>
                                        </p:tgtEl>
                                        <p:attrNameLst>
                                          <p:attrName>style.visibility</p:attrName>
                                        </p:attrNameLst>
                                      </p:cBhvr>
                                      <p:to>
                                        <p:strVal val="visible"/>
                                      </p:to>
                                    </p:set>
                                    <p:anim calcmode="lin" valueType="num">
                                      <p:cBhvr>
                                        <p:cTn id="25" dur="1000" fill="hold"/>
                                        <p:tgtEl>
                                          <p:spTgt spid="4121"/>
                                        </p:tgtEl>
                                        <p:attrNameLst>
                                          <p:attrName>ppt_w</p:attrName>
                                        </p:attrNameLst>
                                      </p:cBhvr>
                                      <p:tavLst>
                                        <p:tav tm="0">
                                          <p:val>
                                            <p:strVal val="#ppt_w*0.05"/>
                                          </p:val>
                                        </p:tav>
                                        <p:tav tm="100000">
                                          <p:val>
                                            <p:strVal val="#ppt_w"/>
                                          </p:val>
                                        </p:tav>
                                      </p:tavLst>
                                    </p:anim>
                                    <p:anim calcmode="lin" valueType="num">
                                      <p:cBhvr>
                                        <p:cTn id="26" dur="1000" fill="hold"/>
                                        <p:tgtEl>
                                          <p:spTgt spid="4121"/>
                                        </p:tgtEl>
                                        <p:attrNameLst>
                                          <p:attrName>ppt_h</p:attrName>
                                        </p:attrNameLst>
                                      </p:cBhvr>
                                      <p:tavLst>
                                        <p:tav tm="0">
                                          <p:val>
                                            <p:strVal val="#ppt_h"/>
                                          </p:val>
                                        </p:tav>
                                        <p:tav tm="100000">
                                          <p:val>
                                            <p:strVal val="#ppt_h"/>
                                          </p:val>
                                        </p:tav>
                                      </p:tavLst>
                                    </p:anim>
                                    <p:anim calcmode="lin" valueType="num">
                                      <p:cBhvr>
                                        <p:cTn id="27" dur="1000" fill="hold"/>
                                        <p:tgtEl>
                                          <p:spTgt spid="4121"/>
                                        </p:tgtEl>
                                        <p:attrNameLst>
                                          <p:attrName>ppt_x</p:attrName>
                                        </p:attrNameLst>
                                      </p:cBhvr>
                                      <p:tavLst>
                                        <p:tav tm="0">
                                          <p:val>
                                            <p:strVal val="#ppt_x-.2"/>
                                          </p:val>
                                        </p:tav>
                                        <p:tav tm="100000">
                                          <p:val>
                                            <p:strVal val="#ppt_x"/>
                                          </p:val>
                                        </p:tav>
                                      </p:tavLst>
                                    </p:anim>
                                    <p:anim calcmode="lin" valueType="num">
                                      <p:cBhvr>
                                        <p:cTn id="28" dur="1000" fill="hold"/>
                                        <p:tgtEl>
                                          <p:spTgt spid="4121"/>
                                        </p:tgtEl>
                                        <p:attrNameLst>
                                          <p:attrName>ppt_y</p:attrName>
                                        </p:attrNameLst>
                                      </p:cBhvr>
                                      <p:tavLst>
                                        <p:tav tm="0">
                                          <p:val>
                                            <p:strVal val="#ppt_y"/>
                                          </p:val>
                                        </p:tav>
                                        <p:tav tm="100000">
                                          <p:val>
                                            <p:strVal val="#ppt_y"/>
                                          </p:val>
                                        </p:tav>
                                      </p:tavLst>
                                    </p:anim>
                                    <p:animEffect transition="in" filter="fade">
                                      <p:cBhvr>
                                        <p:cTn id="29" dur="1000"/>
                                        <p:tgtEl>
                                          <p:spTgt spid="4121"/>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21"/>
                                        </p:tgtEl>
                                        <p:attrNameLst>
                                          <p:attrName>ppt_w</p:attrName>
                                        </p:attrNameLst>
                                      </p:cBhvr>
                                      <p:tavLst>
                                        <p:tav tm="0">
                                          <p:val>
                                            <p:strVal val="ppt_w"/>
                                          </p:val>
                                        </p:tav>
                                        <p:tav tm="100000">
                                          <p:val>
                                            <p:strVal val="ppt_w*0.05"/>
                                          </p:val>
                                        </p:tav>
                                      </p:tavLst>
                                    </p:anim>
                                    <p:anim calcmode="lin" valueType="num">
                                      <p:cBhvr>
                                        <p:cTn id="33" dur="1000"/>
                                        <p:tgtEl>
                                          <p:spTgt spid="4121"/>
                                        </p:tgtEl>
                                        <p:attrNameLst>
                                          <p:attrName>ppt_h</p:attrName>
                                        </p:attrNameLst>
                                      </p:cBhvr>
                                      <p:tavLst>
                                        <p:tav tm="0">
                                          <p:val>
                                            <p:strVal val="ppt_h"/>
                                          </p:val>
                                        </p:tav>
                                        <p:tav tm="100000">
                                          <p:val>
                                            <p:strVal val="ppt_h"/>
                                          </p:val>
                                        </p:tav>
                                      </p:tavLst>
                                    </p:anim>
                                    <p:anim calcmode="lin" valueType="num">
                                      <p:cBhvr>
                                        <p:cTn id="34" dur="1000"/>
                                        <p:tgtEl>
                                          <p:spTgt spid="4121"/>
                                        </p:tgtEl>
                                        <p:attrNameLst>
                                          <p:attrName>ppt_x</p:attrName>
                                        </p:attrNameLst>
                                      </p:cBhvr>
                                      <p:tavLst>
                                        <p:tav tm="0">
                                          <p:val>
                                            <p:strVal val="ppt_x"/>
                                          </p:val>
                                        </p:tav>
                                        <p:tav tm="100000">
                                          <p:val>
                                            <p:strVal val="ppt_x-.2"/>
                                          </p:val>
                                        </p:tav>
                                      </p:tavLst>
                                    </p:anim>
                                    <p:anim calcmode="lin" valueType="num">
                                      <p:cBhvr>
                                        <p:cTn id="35" dur="1000"/>
                                        <p:tgtEl>
                                          <p:spTgt spid="4121"/>
                                        </p:tgtEl>
                                        <p:attrNameLst>
                                          <p:attrName>ppt_y</p:attrName>
                                        </p:attrNameLst>
                                      </p:cBhvr>
                                      <p:tavLst>
                                        <p:tav tm="0">
                                          <p:val>
                                            <p:strVal val="ppt_y"/>
                                          </p:val>
                                        </p:tav>
                                        <p:tav tm="100000">
                                          <p:val>
                                            <p:strVal val="ppt_y"/>
                                          </p:val>
                                        </p:tav>
                                      </p:tavLst>
                                    </p:anim>
                                    <p:animEffect transition="out" filter="fade">
                                      <p:cBhvr>
                                        <p:cTn id="36" dur="1000"/>
                                        <p:tgtEl>
                                          <p:spTgt spid="4121"/>
                                        </p:tgtEl>
                                      </p:cBhvr>
                                    </p:animEffect>
                                    <p:set>
                                      <p:cBhvr>
                                        <p:cTn id="37" dur="1" fill="hold">
                                          <p:stCondLst>
                                            <p:cond delay="999"/>
                                          </p:stCondLst>
                                        </p:cTn>
                                        <p:tgtEl>
                                          <p:spTgt spid="4121"/>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38" restart="whenNotActive" fill="hold" evtFilter="cancelBubble" nodeType="interactiveSeq">
                <p:stCondLst>
                  <p:cond evt="onClick" delay="0">
                    <p:tgtEl>
                      <p:spTgt spid="4103"/>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25"/>
                                        </p:tgtEl>
                                        <p:attrNameLst>
                                          <p:attrName>style.visibility</p:attrName>
                                        </p:attrNameLst>
                                      </p:cBhvr>
                                      <p:to>
                                        <p:strVal val="visible"/>
                                      </p:to>
                                    </p:set>
                                    <p:anim calcmode="lin" valueType="num">
                                      <p:cBhvr>
                                        <p:cTn id="43" dur="1000" fill="hold"/>
                                        <p:tgtEl>
                                          <p:spTgt spid="4125"/>
                                        </p:tgtEl>
                                        <p:attrNameLst>
                                          <p:attrName>ppt_w</p:attrName>
                                        </p:attrNameLst>
                                      </p:cBhvr>
                                      <p:tavLst>
                                        <p:tav tm="0">
                                          <p:val>
                                            <p:strVal val="#ppt_w*0.05"/>
                                          </p:val>
                                        </p:tav>
                                        <p:tav tm="100000">
                                          <p:val>
                                            <p:strVal val="#ppt_w"/>
                                          </p:val>
                                        </p:tav>
                                      </p:tavLst>
                                    </p:anim>
                                    <p:anim calcmode="lin" valueType="num">
                                      <p:cBhvr>
                                        <p:cTn id="44" dur="1000" fill="hold"/>
                                        <p:tgtEl>
                                          <p:spTgt spid="4125"/>
                                        </p:tgtEl>
                                        <p:attrNameLst>
                                          <p:attrName>ppt_h</p:attrName>
                                        </p:attrNameLst>
                                      </p:cBhvr>
                                      <p:tavLst>
                                        <p:tav tm="0">
                                          <p:val>
                                            <p:strVal val="#ppt_h"/>
                                          </p:val>
                                        </p:tav>
                                        <p:tav tm="100000">
                                          <p:val>
                                            <p:strVal val="#ppt_h"/>
                                          </p:val>
                                        </p:tav>
                                      </p:tavLst>
                                    </p:anim>
                                    <p:anim calcmode="lin" valueType="num">
                                      <p:cBhvr>
                                        <p:cTn id="45" dur="1000" fill="hold"/>
                                        <p:tgtEl>
                                          <p:spTgt spid="4125"/>
                                        </p:tgtEl>
                                        <p:attrNameLst>
                                          <p:attrName>ppt_x</p:attrName>
                                        </p:attrNameLst>
                                      </p:cBhvr>
                                      <p:tavLst>
                                        <p:tav tm="0">
                                          <p:val>
                                            <p:strVal val="#ppt_x-.2"/>
                                          </p:val>
                                        </p:tav>
                                        <p:tav tm="100000">
                                          <p:val>
                                            <p:strVal val="#ppt_x"/>
                                          </p:val>
                                        </p:tav>
                                      </p:tavLst>
                                    </p:anim>
                                    <p:anim calcmode="lin" valueType="num">
                                      <p:cBhvr>
                                        <p:cTn id="46" dur="1000" fill="hold"/>
                                        <p:tgtEl>
                                          <p:spTgt spid="4125"/>
                                        </p:tgtEl>
                                        <p:attrNameLst>
                                          <p:attrName>ppt_y</p:attrName>
                                        </p:attrNameLst>
                                      </p:cBhvr>
                                      <p:tavLst>
                                        <p:tav tm="0">
                                          <p:val>
                                            <p:strVal val="#ppt_y"/>
                                          </p:val>
                                        </p:tav>
                                        <p:tav tm="100000">
                                          <p:val>
                                            <p:strVal val="#ppt_y"/>
                                          </p:val>
                                        </p:tav>
                                      </p:tavLst>
                                    </p:anim>
                                    <p:animEffect transition="in" filter="fade">
                                      <p:cBhvr>
                                        <p:cTn id="47" dur="1000"/>
                                        <p:tgtEl>
                                          <p:spTgt spid="4125"/>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25"/>
                                        </p:tgtEl>
                                        <p:attrNameLst>
                                          <p:attrName>ppt_w</p:attrName>
                                        </p:attrNameLst>
                                      </p:cBhvr>
                                      <p:tavLst>
                                        <p:tav tm="0">
                                          <p:val>
                                            <p:strVal val="ppt_w"/>
                                          </p:val>
                                        </p:tav>
                                        <p:tav tm="100000">
                                          <p:val>
                                            <p:strVal val="ppt_w*0.05"/>
                                          </p:val>
                                        </p:tav>
                                      </p:tavLst>
                                    </p:anim>
                                    <p:anim calcmode="lin" valueType="num">
                                      <p:cBhvr>
                                        <p:cTn id="51" dur="1000"/>
                                        <p:tgtEl>
                                          <p:spTgt spid="4125"/>
                                        </p:tgtEl>
                                        <p:attrNameLst>
                                          <p:attrName>ppt_h</p:attrName>
                                        </p:attrNameLst>
                                      </p:cBhvr>
                                      <p:tavLst>
                                        <p:tav tm="0">
                                          <p:val>
                                            <p:strVal val="ppt_h"/>
                                          </p:val>
                                        </p:tav>
                                        <p:tav tm="100000">
                                          <p:val>
                                            <p:strVal val="ppt_h"/>
                                          </p:val>
                                        </p:tav>
                                      </p:tavLst>
                                    </p:anim>
                                    <p:anim calcmode="lin" valueType="num">
                                      <p:cBhvr>
                                        <p:cTn id="52" dur="1000"/>
                                        <p:tgtEl>
                                          <p:spTgt spid="4125"/>
                                        </p:tgtEl>
                                        <p:attrNameLst>
                                          <p:attrName>ppt_x</p:attrName>
                                        </p:attrNameLst>
                                      </p:cBhvr>
                                      <p:tavLst>
                                        <p:tav tm="0">
                                          <p:val>
                                            <p:strVal val="ppt_x"/>
                                          </p:val>
                                        </p:tav>
                                        <p:tav tm="100000">
                                          <p:val>
                                            <p:strVal val="ppt_x-.2"/>
                                          </p:val>
                                        </p:tav>
                                      </p:tavLst>
                                    </p:anim>
                                    <p:anim calcmode="lin" valueType="num">
                                      <p:cBhvr>
                                        <p:cTn id="53" dur="1000"/>
                                        <p:tgtEl>
                                          <p:spTgt spid="4125"/>
                                        </p:tgtEl>
                                        <p:attrNameLst>
                                          <p:attrName>ppt_y</p:attrName>
                                        </p:attrNameLst>
                                      </p:cBhvr>
                                      <p:tavLst>
                                        <p:tav tm="0">
                                          <p:val>
                                            <p:strVal val="ppt_y"/>
                                          </p:val>
                                        </p:tav>
                                        <p:tav tm="100000">
                                          <p:val>
                                            <p:strVal val="ppt_y"/>
                                          </p:val>
                                        </p:tav>
                                      </p:tavLst>
                                    </p:anim>
                                    <p:animEffect transition="out" filter="fade">
                                      <p:cBhvr>
                                        <p:cTn id="54" dur="1000"/>
                                        <p:tgtEl>
                                          <p:spTgt spid="4125"/>
                                        </p:tgtEl>
                                      </p:cBhvr>
                                    </p:animEffect>
                                    <p:set>
                                      <p:cBhvr>
                                        <p:cTn id="55" dur="1" fill="hold">
                                          <p:stCondLst>
                                            <p:cond delay="999"/>
                                          </p:stCondLst>
                                        </p:cTn>
                                        <p:tgtEl>
                                          <p:spTgt spid="4125"/>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seq concurrent="1" nextAc="seek">
              <p:cTn id="56" restart="whenNotActive" fill="hold" evtFilter="cancelBubble" nodeType="interactiveSeq">
                <p:stCondLst>
                  <p:cond evt="onClick" delay="0">
                    <p:tgtEl>
                      <p:spTgt spid="4115"/>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43"/>
                                        </p:tgtEl>
                                        <p:attrNameLst>
                                          <p:attrName>style.visibility</p:attrName>
                                        </p:attrNameLst>
                                      </p:cBhvr>
                                      <p:to>
                                        <p:strVal val="visible"/>
                                      </p:to>
                                    </p:set>
                                    <p:anim calcmode="lin" valueType="num">
                                      <p:cBhvr>
                                        <p:cTn id="61" dur="1000" fill="hold"/>
                                        <p:tgtEl>
                                          <p:spTgt spid="4143"/>
                                        </p:tgtEl>
                                        <p:attrNameLst>
                                          <p:attrName>ppt_w</p:attrName>
                                        </p:attrNameLst>
                                      </p:cBhvr>
                                      <p:tavLst>
                                        <p:tav tm="0">
                                          <p:val>
                                            <p:strVal val="#ppt_w*0.05"/>
                                          </p:val>
                                        </p:tav>
                                        <p:tav tm="100000">
                                          <p:val>
                                            <p:strVal val="#ppt_w"/>
                                          </p:val>
                                        </p:tav>
                                      </p:tavLst>
                                    </p:anim>
                                    <p:anim calcmode="lin" valueType="num">
                                      <p:cBhvr>
                                        <p:cTn id="62" dur="1000" fill="hold"/>
                                        <p:tgtEl>
                                          <p:spTgt spid="4143"/>
                                        </p:tgtEl>
                                        <p:attrNameLst>
                                          <p:attrName>ppt_h</p:attrName>
                                        </p:attrNameLst>
                                      </p:cBhvr>
                                      <p:tavLst>
                                        <p:tav tm="0">
                                          <p:val>
                                            <p:strVal val="#ppt_h"/>
                                          </p:val>
                                        </p:tav>
                                        <p:tav tm="100000">
                                          <p:val>
                                            <p:strVal val="#ppt_h"/>
                                          </p:val>
                                        </p:tav>
                                      </p:tavLst>
                                    </p:anim>
                                    <p:anim calcmode="lin" valueType="num">
                                      <p:cBhvr>
                                        <p:cTn id="63" dur="1000" fill="hold"/>
                                        <p:tgtEl>
                                          <p:spTgt spid="4143"/>
                                        </p:tgtEl>
                                        <p:attrNameLst>
                                          <p:attrName>ppt_x</p:attrName>
                                        </p:attrNameLst>
                                      </p:cBhvr>
                                      <p:tavLst>
                                        <p:tav tm="0">
                                          <p:val>
                                            <p:strVal val="#ppt_x-.2"/>
                                          </p:val>
                                        </p:tav>
                                        <p:tav tm="100000">
                                          <p:val>
                                            <p:strVal val="#ppt_x"/>
                                          </p:val>
                                        </p:tav>
                                      </p:tavLst>
                                    </p:anim>
                                    <p:anim calcmode="lin" valueType="num">
                                      <p:cBhvr>
                                        <p:cTn id="64" dur="1000" fill="hold"/>
                                        <p:tgtEl>
                                          <p:spTgt spid="4143"/>
                                        </p:tgtEl>
                                        <p:attrNameLst>
                                          <p:attrName>ppt_y</p:attrName>
                                        </p:attrNameLst>
                                      </p:cBhvr>
                                      <p:tavLst>
                                        <p:tav tm="0">
                                          <p:val>
                                            <p:strVal val="#ppt_y"/>
                                          </p:val>
                                        </p:tav>
                                        <p:tav tm="100000">
                                          <p:val>
                                            <p:strVal val="#ppt_y"/>
                                          </p:val>
                                        </p:tav>
                                      </p:tavLst>
                                    </p:anim>
                                    <p:animEffect transition="in" filter="fade">
                                      <p:cBhvr>
                                        <p:cTn id="65" dur="1000"/>
                                        <p:tgtEl>
                                          <p:spTgt spid="4143"/>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43"/>
                                        </p:tgtEl>
                                        <p:attrNameLst>
                                          <p:attrName>ppt_w</p:attrName>
                                        </p:attrNameLst>
                                      </p:cBhvr>
                                      <p:tavLst>
                                        <p:tav tm="0">
                                          <p:val>
                                            <p:strVal val="ppt_w"/>
                                          </p:val>
                                        </p:tav>
                                        <p:tav tm="100000">
                                          <p:val>
                                            <p:strVal val="ppt_w*0.05"/>
                                          </p:val>
                                        </p:tav>
                                      </p:tavLst>
                                    </p:anim>
                                    <p:anim calcmode="lin" valueType="num">
                                      <p:cBhvr>
                                        <p:cTn id="69" dur="1000"/>
                                        <p:tgtEl>
                                          <p:spTgt spid="4143"/>
                                        </p:tgtEl>
                                        <p:attrNameLst>
                                          <p:attrName>ppt_h</p:attrName>
                                        </p:attrNameLst>
                                      </p:cBhvr>
                                      <p:tavLst>
                                        <p:tav tm="0">
                                          <p:val>
                                            <p:strVal val="ppt_h"/>
                                          </p:val>
                                        </p:tav>
                                        <p:tav tm="100000">
                                          <p:val>
                                            <p:strVal val="ppt_h"/>
                                          </p:val>
                                        </p:tav>
                                      </p:tavLst>
                                    </p:anim>
                                    <p:anim calcmode="lin" valueType="num">
                                      <p:cBhvr>
                                        <p:cTn id="70" dur="1000"/>
                                        <p:tgtEl>
                                          <p:spTgt spid="4143"/>
                                        </p:tgtEl>
                                        <p:attrNameLst>
                                          <p:attrName>ppt_x</p:attrName>
                                        </p:attrNameLst>
                                      </p:cBhvr>
                                      <p:tavLst>
                                        <p:tav tm="0">
                                          <p:val>
                                            <p:strVal val="ppt_x"/>
                                          </p:val>
                                        </p:tav>
                                        <p:tav tm="100000">
                                          <p:val>
                                            <p:strVal val="ppt_x-.2"/>
                                          </p:val>
                                        </p:tav>
                                      </p:tavLst>
                                    </p:anim>
                                    <p:anim calcmode="lin" valueType="num">
                                      <p:cBhvr>
                                        <p:cTn id="71" dur="1000"/>
                                        <p:tgtEl>
                                          <p:spTgt spid="4143"/>
                                        </p:tgtEl>
                                        <p:attrNameLst>
                                          <p:attrName>ppt_y</p:attrName>
                                        </p:attrNameLst>
                                      </p:cBhvr>
                                      <p:tavLst>
                                        <p:tav tm="0">
                                          <p:val>
                                            <p:strVal val="ppt_y"/>
                                          </p:val>
                                        </p:tav>
                                        <p:tav tm="100000">
                                          <p:val>
                                            <p:strVal val="ppt_y"/>
                                          </p:val>
                                        </p:tav>
                                      </p:tavLst>
                                    </p:anim>
                                    <p:animEffect transition="out" filter="fade">
                                      <p:cBhvr>
                                        <p:cTn id="72" dur="1000"/>
                                        <p:tgtEl>
                                          <p:spTgt spid="4143"/>
                                        </p:tgtEl>
                                      </p:cBhvr>
                                    </p:animEffect>
                                    <p:set>
                                      <p:cBhvr>
                                        <p:cTn id="73" dur="1" fill="hold">
                                          <p:stCondLst>
                                            <p:cond delay="999"/>
                                          </p:stCondLst>
                                        </p:cTn>
                                        <p:tgtEl>
                                          <p:spTgt spid="4143"/>
                                        </p:tgtEl>
                                        <p:attrNameLst>
                                          <p:attrName>style.visibility</p:attrName>
                                        </p:attrNameLst>
                                      </p:cBhvr>
                                      <p:to>
                                        <p:strVal val="hidden"/>
                                      </p:to>
                                    </p:set>
                                  </p:childTnLst>
                                </p:cTn>
                              </p:par>
                            </p:childTnLst>
                          </p:cTn>
                        </p:par>
                      </p:childTnLst>
                    </p:cTn>
                  </p:par>
                </p:childTnLst>
              </p:cTn>
              <p:nextCondLst>
                <p:cond evt="onClick" delay="0">
                  <p:tgtEl>
                    <p:spTgt spid="4115"/>
                  </p:tgtEl>
                </p:cond>
              </p:nextCondLst>
            </p:seq>
            <p:seq concurrent="1" nextAc="seek">
              <p:cTn id="74" restart="whenNotActive" fill="hold" evtFilter="cancelBubble" nodeType="interactiveSeq">
                <p:stCondLst>
                  <p:cond evt="onClick" delay="0">
                    <p:tgtEl>
                      <p:spTgt spid="4106"/>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4123"/>
                                        </p:tgtEl>
                                        <p:attrNameLst>
                                          <p:attrName>style.visibility</p:attrName>
                                        </p:attrNameLst>
                                      </p:cBhvr>
                                      <p:to>
                                        <p:strVal val="visible"/>
                                      </p:to>
                                    </p:set>
                                    <p:anim calcmode="lin" valueType="num">
                                      <p:cBhvr>
                                        <p:cTn id="79" dur="1000" fill="hold"/>
                                        <p:tgtEl>
                                          <p:spTgt spid="4123"/>
                                        </p:tgtEl>
                                        <p:attrNameLst>
                                          <p:attrName>ppt_w</p:attrName>
                                        </p:attrNameLst>
                                      </p:cBhvr>
                                      <p:tavLst>
                                        <p:tav tm="0">
                                          <p:val>
                                            <p:strVal val="#ppt_w*0.05"/>
                                          </p:val>
                                        </p:tav>
                                        <p:tav tm="100000">
                                          <p:val>
                                            <p:strVal val="#ppt_w"/>
                                          </p:val>
                                        </p:tav>
                                      </p:tavLst>
                                    </p:anim>
                                    <p:anim calcmode="lin" valueType="num">
                                      <p:cBhvr>
                                        <p:cTn id="80" dur="1000" fill="hold"/>
                                        <p:tgtEl>
                                          <p:spTgt spid="4123"/>
                                        </p:tgtEl>
                                        <p:attrNameLst>
                                          <p:attrName>ppt_h</p:attrName>
                                        </p:attrNameLst>
                                      </p:cBhvr>
                                      <p:tavLst>
                                        <p:tav tm="0">
                                          <p:val>
                                            <p:strVal val="#ppt_h"/>
                                          </p:val>
                                        </p:tav>
                                        <p:tav tm="100000">
                                          <p:val>
                                            <p:strVal val="#ppt_h"/>
                                          </p:val>
                                        </p:tav>
                                      </p:tavLst>
                                    </p:anim>
                                    <p:anim calcmode="lin" valueType="num">
                                      <p:cBhvr>
                                        <p:cTn id="81" dur="1000" fill="hold"/>
                                        <p:tgtEl>
                                          <p:spTgt spid="4123"/>
                                        </p:tgtEl>
                                        <p:attrNameLst>
                                          <p:attrName>ppt_x</p:attrName>
                                        </p:attrNameLst>
                                      </p:cBhvr>
                                      <p:tavLst>
                                        <p:tav tm="0">
                                          <p:val>
                                            <p:strVal val="#ppt_x-.2"/>
                                          </p:val>
                                        </p:tav>
                                        <p:tav tm="100000">
                                          <p:val>
                                            <p:strVal val="#ppt_x"/>
                                          </p:val>
                                        </p:tav>
                                      </p:tavLst>
                                    </p:anim>
                                    <p:anim calcmode="lin" valueType="num">
                                      <p:cBhvr>
                                        <p:cTn id="82" dur="1000" fill="hold"/>
                                        <p:tgtEl>
                                          <p:spTgt spid="4123"/>
                                        </p:tgtEl>
                                        <p:attrNameLst>
                                          <p:attrName>ppt_y</p:attrName>
                                        </p:attrNameLst>
                                      </p:cBhvr>
                                      <p:tavLst>
                                        <p:tav tm="0">
                                          <p:val>
                                            <p:strVal val="#ppt_y"/>
                                          </p:val>
                                        </p:tav>
                                        <p:tav tm="100000">
                                          <p:val>
                                            <p:strVal val="#ppt_y"/>
                                          </p:val>
                                        </p:tav>
                                      </p:tavLst>
                                    </p:anim>
                                    <p:animEffect transition="in" filter="fade">
                                      <p:cBhvr>
                                        <p:cTn id="83" dur="1000"/>
                                        <p:tgtEl>
                                          <p:spTgt spid="4123"/>
                                        </p:tgtEl>
                                      </p:cBhvr>
                                    </p:animEffect>
                                  </p:childTnLst>
                                </p:cTn>
                              </p:par>
                            </p:childTnLst>
                          </p:cTn>
                        </p:par>
                        <p:par>
                          <p:cTn id="84" fill="hold">
                            <p:stCondLst>
                              <p:cond delay="1000"/>
                            </p:stCondLst>
                            <p:childTnLst>
                              <p:par>
                                <p:cTn id="85" presetID="54" presetClass="exit" presetSubtype="0" decel="100000" fill="hold" nodeType="afterEffect">
                                  <p:stCondLst>
                                    <p:cond delay="3000"/>
                                  </p:stCondLst>
                                  <p:childTnLst>
                                    <p:anim calcmode="lin" valueType="num">
                                      <p:cBhvr>
                                        <p:cTn id="86" dur="1000"/>
                                        <p:tgtEl>
                                          <p:spTgt spid="4123"/>
                                        </p:tgtEl>
                                        <p:attrNameLst>
                                          <p:attrName>ppt_w</p:attrName>
                                        </p:attrNameLst>
                                      </p:cBhvr>
                                      <p:tavLst>
                                        <p:tav tm="0">
                                          <p:val>
                                            <p:strVal val="ppt_w"/>
                                          </p:val>
                                        </p:tav>
                                        <p:tav tm="100000">
                                          <p:val>
                                            <p:strVal val="ppt_w*0.05"/>
                                          </p:val>
                                        </p:tav>
                                      </p:tavLst>
                                    </p:anim>
                                    <p:anim calcmode="lin" valueType="num">
                                      <p:cBhvr>
                                        <p:cTn id="87" dur="1000"/>
                                        <p:tgtEl>
                                          <p:spTgt spid="4123"/>
                                        </p:tgtEl>
                                        <p:attrNameLst>
                                          <p:attrName>ppt_h</p:attrName>
                                        </p:attrNameLst>
                                      </p:cBhvr>
                                      <p:tavLst>
                                        <p:tav tm="0">
                                          <p:val>
                                            <p:strVal val="ppt_h"/>
                                          </p:val>
                                        </p:tav>
                                        <p:tav tm="100000">
                                          <p:val>
                                            <p:strVal val="ppt_h"/>
                                          </p:val>
                                        </p:tav>
                                      </p:tavLst>
                                    </p:anim>
                                    <p:anim calcmode="lin" valueType="num">
                                      <p:cBhvr>
                                        <p:cTn id="88" dur="1000"/>
                                        <p:tgtEl>
                                          <p:spTgt spid="4123"/>
                                        </p:tgtEl>
                                        <p:attrNameLst>
                                          <p:attrName>ppt_x</p:attrName>
                                        </p:attrNameLst>
                                      </p:cBhvr>
                                      <p:tavLst>
                                        <p:tav tm="0">
                                          <p:val>
                                            <p:strVal val="ppt_x"/>
                                          </p:val>
                                        </p:tav>
                                        <p:tav tm="100000">
                                          <p:val>
                                            <p:strVal val="ppt_x-.2"/>
                                          </p:val>
                                        </p:tav>
                                      </p:tavLst>
                                    </p:anim>
                                    <p:anim calcmode="lin" valueType="num">
                                      <p:cBhvr>
                                        <p:cTn id="89" dur="1000"/>
                                        <p:tgtEl>
                                          <p:spTgt spid="4123"/>
                                        </p:tgtEl>
                                        <p:attrNameLst>
                                          <p:attrName>ppt_y</p:attrName>
                                        </p:attrNameLst>
                                      </p:cBhvr>
                                      <p:tavLst>
                                        <p:tav tm="0">
                                          <p:val>
                                            <p:strVal val="ppt_y"/>
                                          </p:val>
                                        </p:tav>
                                        <p:tav tm="100000">
                                          <p:val>
                                            <p:strVal val="ppt_y"/>
                                          </p:val>
                                        </p:tav>
                                      </p:tavLst>
                                    </p:anim>
                                    <p:animEffect transition="out" filter="fade">
                                      <p:cBhvr>
                                        <p:cTn id="90" dur="1000"/>
                                        <p:tgtEl>
                                          <p:spTgt spid="4123"/>
                                        </p:tgtEl>
                                      </p:cBhvr>
                                    </p:animEffect>
                                    <p:set>
                                      <p:cBhvr>
                                        <p:cTn id="91" dur="1" fill="hold">
                                          <p:stCondLst>
                                            <p:cond delay="999"/>
                                          </p:stCondLst>
                                        </p:cTn>
                                        <p:tgtEl>
                                          <p:spTgt spid="4123"/>
                                        </p:tgtEl>
                                        <p:attrNameLst>
                                          <p:attrName>style.visibility</p:attrName>
                                        </p:attrNameLst>
                                      </p:cBhvr>
                                      <p:to>
                                        <p:strVal val="hidden"/>
                                      </p:to>
                                    </p:set>
                                  </p:childTnLst>
                                </p:cTn>
                              </p:par>
                            </p:childTnLst>
                          </p:cTn>
                        </p:par>
                      </p:childTnLst>
                    </p:cTn>
                  </p:par>
                </p:childTnLst>
              </p:cTn>
              <p:nextCondLst>
                <p:cond evt="onClick" delay="0">
                  <p:tgtEl>
                    <p:spTgt spid="4106"/>
                  </p:tgtEl>
                </p:cond>
              </p:nextCondLst>
            </p:seq>
            <p:seq concurrent="1" nextAc="seek">
              <p:cTn id="92" restart="whenNotActive" fill="hold" evtFilter="cancelBubble" nodeType="interactiveSeq">
                <p:stCondLst>
                  <p:cond evt="onClick" delay="0">
                    <p:tgtEl>
                      <p:spTgt spid="4116"/>
                    </p:tgtEl>
                  </p:cond>
                </p:stCondLst>
                <p:endSync evt="end" delay="0">
                  <p:rtn val="all"/>
                </p:endSync>
                <p:childTnLst>
                  <p:par>
                    <p:cTn id="93" fill="hold">
                      <p:stCondLst>
                        <p:cond delay="0"/>
                      </p:stCondLst>
                      <p:childTnLst>
                        <p:par>
                          <p:cTn id="94" fill="hold">
                            <p:stCondLst>
                              <p:cond delay="0"/>
                            </p:stCondLst>
                            <p:childTnLst>
                              <p:par>
                                <p:cTn id="95" presetID="54" presetClass="entr" presetSubtype="0" accel="100000" fill="hold" nodeType="clickEffect">
                                  <p:stCondLst>
                                    <p:cond delay="0"/>
                                  </p:stCondLst>
                                  <p:childTnLst>
                                    <p:set>
                                      <p:cBhvr>
                                        <p:cTn id="96" dur="1" fill="hold">
                                          <p:stCondLst>
                                            <p:cond delay="0"/>
                                          </p:stCondLst>
                                        </p:cTn>
                                        <p:tgtEl>
                                          <p:spTgt spid="4135"/>
                                        </p:tgtEl>
                                        <p:attrNameLst>
                                          <p:attrName>style.visibility</p:attrName>
                                        </p:attrNameLst>
                                      </p:cBhvr>
                                      <p:to>
                                        <p:strVal val="visible"/>
                                      </p:to>
                                    </p:set>
                                    <p:anim calcmode="lin" valueType="num">
                                      <p:cBhvr>
                                        <p:cTn id="97" dur="1000" fill="hold"/>
                                        <p:tgtEl>
                                          <p:spTgt spid="4135"/>
                                        </p:tgtEl>
                                        <p:attrNameLst>
                                          <p:attrName>ppt_w</p:attrName>
                                        </p:attrNameLst>
                                      </p:cBhvr>
                                      <p:tavLst>
                                        <p:tav tm="0">
                                          <p:val>
                                            <p:strVal val="#ppt_w*0.05"/>
                                          </p:val>
                                        </p:tav>
                                        <p:tav tm="100000">
                                          <p:val>
                                            <p:strVal val="#ppt_w"/>
                                          </p:val>
                                        </p:tav>
                                      </p:tavLst>
                                    </p:anim>
                                    <p:anim calcmode="lin" valueType="num">
                                      <p:cBhvr>
                                        <p:cTn id="98" dur="1000" fill="hold"/>
                                        <p:tgtEl>
                                          <p:spTgt spid="4135"/>
                                        </p:tgtEl>
                                        <p:attrNameLst>
                                          <p:attrName>ppt_h</p:attrName>
                                        </p:attrNameLst>
                                      </p:cBhvr>
                                      <p:tavLst>
                                        <p:tav tm="0">
                                          <p:val>
                                            <p:strVal val="#ppt_h"/>
                                          </p:val>
                                        </p:tav>
                                        <p:tav tm="100000">
                                          <p:val>
                                            <p:strVal val="#ppt_h"/>
                                          </p:val>
                                        </p:tav>
                                      </p:tavLst>
                                    </p:anim>
                                    <p:anim calcmode="lin" valueType="num">
                                      <p:cBhvr>
                                        <p:cTn id="99" dur="1000" fill="hold"/>
                                        <p:tgtEl>
                                          <p:spTgt spid="4135"/>
                                        </p:tgtEl>
                                        <p:attrNameLst>
                                          <p:attrName>ppt_x</p:attrName>
                                        </p:attrNameLst>
                                      </p:cBhvr>
                                      <p:tavLst>
                                        <p:tav tm="0">
                                          <p:val>
                                            <p:strVal val="#ppt_x-.2"/>
                                          </p:val>
                                        </p:tav>
                                        <p:tav tm="100000">
                                          <p:val>
                                            <p:strVal val="#ppt_x"/>
                                          </p:val>
                                        </p:tav>
                                      </p:tavLst>
                                    </p:anim>
                                    <p:anim calcmode="lin" valueType="num">
                                      <p:cBhvr>
                                        <p:cTn id="100" dur="1000" fill="hold"/>
                                        <p:tgtEl>
                                          <p:spTgt spid="4135"/>
                                        </p:tgtEl>
                                        <p:attrNameLst>
                                          <p:attrName>ppt_y</p:attrName>
                                        </p:attrNameLst>
                                      </p:cBhvr>
                                      <p:tavLst>
                                        <p:tav tm="0">
                                          <p:val>
                                            <p:strVal val="#ppt_y"/>
                                          </p:val>
                                        </p:tav>
                                        <p:tav tm="100000">
                                          <p:val>
                                            <p:strVal val="#ppt_y"/>
                                          </p:val>
                                        </p:tav>
                                      </p:tavLst>
                                    </p:anim>
                                    <p:animEffect transition="in" filter="fade">
                                      <p:cBhvr>
                                        <p:cTn id="101" dur="1000"/>
                                        <p:tgtEl>
                                          <p:spTgt spid="4135"/>
                                        </p:tgtEl>
                                      </p:cBhvr>
                                    </p:animEffect>
                                  </p:childTnLst>
                                </p:cTn>
                              </p:par>
                            </p:childTnLst>
                          </p:cTn>
                        </p:par>
                        <p:par>
                          <p:cTn id="102" fill="hold">
                            <p:stCondLst>
                              <p:cond delay="1000"/>
                            </p:stCondLst>
                            <p:childTnLst>
                              <p:par>
                                <p:cTn id="103" presetID="54" presetClass="exit" presetSubtype="0" decel="100000" fill="hold" nodeType="afterEffect">
                                  <p:stCondLst>
                                    <p:cond delay="3000"/>
                                  </p:stCondLst>
                                  <p:childTnLst>
                                    <p:anim calcmode="lin" valueType="num">
                                      <p:cBhvr>
                                        <p:cTn id="104" dur="1000"/>
                                        <p:tgtEl>
                                          <p:spTgt spid="4135"/>
                                        </p:tgtEl>
                                        <p:attrNameLst>
                                          <p:attrName>ppt_w</p:attrName>
                                        </p:attrNameLst>
                                      </p:cBhvr>
                                      <p:tavLst>
                                        <p:tav tm="0">
                                          <p:val>
                                            <p:strVal val="ppt_w"/>
                                          </p:val>
                                        </p:tav>
                                        <p:tav tm="100000">
                                          <p:val>
                                            <p:strVal val="ppt_w*0.05"/>
                                          </p:val>
                                        </p:tav>
                                      </p:tavLst>
                                    </p:anim>
                                    <p:anim calcmode="lin" valueType="num">
                                      <p:cBhvr>
                                        <p:cTn id="105" dur="1000"/>
                                        <p:tgtEl>
                                          <p:spTgt spid="4135"/>
                                        </p:tgtEl>
                                        <p:attrNameLst>
                                          <p:attrName>ppt_h</p:attrName>
                                        </p:attrNameLst>
                                      </p:cBhvr>
                                      <p:tavLst>
                                        <p:tav tm="0">
                                          <p:val>
                                            <p:strVal val="ppt_h"/>
                                          </p:val>
                                        </p:tav>
                                        <p:tav tm="100000">
                                          <p:val>
                                            <p:strVal val="ppt_h"/>
                                          </p:val>
                                        </p:tav>
                                      </p:tavLst>
                                    </p:anim>
                                    <p:anim calcmode="lin" valueType="num">
                                      <p:cBhvr>
                                        <p:cTn id="106" dur="1000"/>
                                        <p:tgtEl>
                                          <p:spTgt spid="4135"/>
                                        </p:tgtEl>
                                        <p:attrNameLst>
                                          <p:attrName>ppt_x</p:attrName>
                                        </p:attrNameLst>
                                      </p:cBhvr>
                                      <p:tavLst>
                                        <p:tav tm="0">
                                          <p:val>
                                            <p:strVal val="ppt_x"/>
                                          </p:val>
                                        </p:tav>
                                        <p:tav tm="100000">
                                          <p:val>
                                            <p:strVal val="ppt_x-.2"/>
                                          </p:val>
                                        </p:tav>
                                      </p:tavLst>
                                    </p:anim>
                                    <p:anim calcmode="lin" valueType="num">
                                      <p:cBhvr>
                                        <p:cTn id="107" dur="1000"/>
                                        <p:tgtEl>
                                          <p:spTgt spid="4135"/>
                                        </p:tgtEl>
                                        <p:attrNameLst>
                                          <p:attrName>ppt_y</p:attrName>
                                        </p:attrNameLst>
                                      </p:cBhvr>
                                      <p:tavLst>
                                        <p:tav tm="0">
                                          <p:val>
                                            <p:strVal val="ppt_y"/>
                                          </p:val>
                                        </p:tav>
                                        <p:tav tm="100000">
                                          <p:val>
                                            <p:strVal val="ppt_y"/>
                                          </p:val>
                                        </p:tav>
                                      </p:tavLst>
                                    </p:anim>
                                    <p:animEffect transition="out" filter="fade">
                                      <p:cBhvr>
                                        <p:cTn id="108" dur="1000"/>
                                        <p:tgtEl>
                                          <p:spTgt spid="4135"/>
                                        </p:tgtEl>
                                      </p:cBhvr>
                                    </p:animEffect>
                                    <p:set>
                                      <p:cBhvr>
                                        <p:cTn id="109" dur="1" fill="hold">
                                          <p:stCondLst>
                                            <p:cond delay="999"/>
                                          </p:stCondLst>
                                        </p:cTn>
                                        <p:tgtEl>
                                          <p:spTgt spid="4135"/>
                                        </p:tgtEl>
                                        <p:attrNameLst>
                                          <p:attrName>style.visibility</p:attrName>
                                        </p:attrNameLst>
                                      </p:cBhvr>
                                      <p:to>
                                        <p:strVal val="hidden"/>
                                      </p:to>
                                    </p:set>
                                  </p:childTnLst>
                                </p:cTn>
                              </p:par>
                            </p:childTnLst>
                          </p:cTn>
                        </p:par>
                      </p:childTnLst>
                    </p:cTn>
                  </p:par>
                </p:childTnLst>
              </p:cTn>
              <p:nextCondLst>
                <p:cond evt="onClick" delay="0">
                  <p:tgtEl>
                    <p:spTgt spid="4116"/>
                  </p:tgtEl>
                </p:cond>
              </p:nextCondLst>
            </p:seq>
            <p:seq concurrent="1" nextAc="seek">
              <p:cTn id="110" restart="whenNotActive" fill="hold" evtFilter="cancelBubble" nodeType="interactiveSeq">
                <p:stCondLst>
                  <p:cond evt="onClick" delay="0">
                    <p:tgtEl>
                      <p:spTgt spid="4102"/>
                    </p:tgtEl>
                  </p:cond>
                </p:stCondLst>
                <p:endSync evt="end" delay="0">
                  <p:rtn val="all"/>
                </p:endSync>
                <p:childTnLst>
                  <p:par>
                    <p:cTn id="111" fill="hold">
                      <p:stCondLst>
                        <p:cond delay="0"/>
                      </p:stCondLst>
                      <p:childTnLst>
                        <p:par>
                          <p:cTn id="112" fill="hold">
                            <p:stCondLst>
                              <p:cond delay="0"/>
                            </p:stCondLst>
                            <p:childTnLst>
                              <p:par>
                                <p:cTn id="113" presetID="54" presetClass="entr" presetSubtype="0" accel="100000" fill="hold" nodeType="clickEffect">
                                  <p:stCondLst>
                                    <p:cond delay="0"/>
                                  </p:stCondLst>
                                  <p:childTnLst>
                                    <p:set>
                                      <p:cBhvr>
                                        <p:cTn id="114" dur="1" fill="hold">
                                          <p:stCondLst>
                                            <p:cond delay="0"/>
                                          </p:stCondLst>
                                        </p:cTn>
                                        <p:tgtEl>
                                          <p:spTgt spid="4137"/>
                                        </p:tgtEl>
                                        <p:attrNameLst>
                                          <p:attrName>style.visibility</p:attrName>
                                        </p:attrNameLst>
                                      </p:cBhvr>
                                      <p:to>
                                        <p:strVal val="visible"/>
                                      </p:to>
                                    </p:set>
                                    <p:anim calcmode="lin" valueType="num">
                                      <p:cBhvr>
                                        <p:cTn id="115" dur="1000" fill="hold"/>
                                        <p:tgtEl>
                                          <p:spTgt spid="4137"/>
                                        </p:tgtEl>
                                        <p:attrNameLst>
                                          <p:attrName>ppt_w</p:attrName>
                                        </p:attrNameLst>
                                      </p:cBhvr>
                                      <p:tavLst>
                                        <p:tav tm="0">
                                          <p:val>
                                            <p:strVal val="#ppt_w*0.05"/>
                                          </p:val>
                                        </p:tav>
                                        <p:tav tm="100000">
                                          <p:val>
                                            <p:strVal val="#ppt_w"/>
                                          </p:val>
                                        </p:tav>
                                      </p:tavLst>
                                    </p:anim>
                                    <p:anim calcmode="lin" valueType="num">
                                      <p:cBhvr>
                                        <p:cTn id="116" dur="1000" fill="hold"/>
                                        <p:tgtEl>
                                          <p:spTgt spid="4137"/>
                                        </p:tgtEl>
                                        <p:attrNameLst>
                                          <p:attrName>ppt_h</p:attrName>
                                        </p:attrNameLst>
                                      </p:cBhvr>
                                      <p:tavLst>
                                        <p:tav tm="0">
                                          <p:val>
                                            <p:strVal val="#ppt_h"/>
                                          </p:val>
                                        </p:tav>
                                        <p:tav tm="100000">
                                          <p:val>
                                            <p:strVal val="#ppt_h"/>
                                          </p:val>
                                        </p:tav>
                                      </p:tavLst>
                                    </p:anim>
                                    <p:anim calcmode="lin" valueType="num">
                                      <p:cBhvr>
                                        <p:cTn id="117" dur="1000" fill="hold"/>
                                        <p:tgtEl>
                                          <p:spTgt spid="4137"/>
                                        </p:tgtEl>
                                        <p:attrNameLst>
                                          <p:attrName>ppt_x</p:attrName>
                                        </p:attrNameLst>
                                      </p:cBhvr>
                                      <p:tavLst>
                                        <p:tav tm="0">
                                          <p:val>
                                            <p:strVal val="#ppt_x-.2"/>
                                          </p:val>
                                        </p:tav>
                                        <p:tav tm="100000">
                                          <p:val>
                                            <p:strVal val="#ppt_x"/>
                                          </p:val>
                                        </p:tav>
                                      </p:tavLst>
                                    </p:anim>
                                    <p:anim calcmode="lin" valueType="num">
                                      <p:cBhvr>
                                        <p:cTn id="118" dur="1000" fill="hold"/>
                                        <p:tgtEl>
                                          <p:spTgt spid="4137"/>
                                        </p:tgtEl>
                                        <p:attrNameLst>
                                          <p:attrName>ppt_y</p:attrName>
                                        </p:attrNameLst>
                                      </p:cBhvr>
                                      <p:tavLst>
                                        <p:tav tm="0">
                                          <p:val>
                                            <p:strVal val="#ppt_y"/>
                                          </p:val>
                                        </p:tav>
                                        <p:tav tm="100000">
                                          <p:val>
                                            <p:strVal val="#ppt_y"/>
                                          </p:val>
                                        </p:tav>
                                      </p:tavLst>
                                    </p:anim>
                                    <p:animEffect transition="in" filter="fade">
                                      <p:cBhvr>
                                        <p:cTn id="119" dur="1000"/>
                                        <p:tgtEl>
                                          <p:spTgt spid="4137"/>
                                        </p:tgtEl>
                                      </p:cBhvr>
                                    </p:animEffect>
                                  </p:childTnLst>
                                </p:cTn>
                              </p:par>
                            </p:childTnLst>
                          </p:cTn>
                        </p:par>
                        <p:par>
                          <p:cTn id="120" fill="hold">
                            <p:stCondLst>
                              <p:cond delay="1000"/>
                            </p:stCondLst>
                            <p:childTnLst>
                              <p:par>
                                <p:cTn id="121" presetID="54" presetClass="exit" presetSubtype="0" decel="100000" fill="hold" nodeType="afterEffect">
                                  <p:stCondLst>
                                    <p:cond delay="3000"/>
                                  </p:stCondLst>
                                  <p:childTnLst>
                                    <p:anim calcmode="lin" valueType="num">
                                      <p:cBhvr>
                                        <p:cTn id="122" dur="1000"/>
                                        <p:tgtEl>
                                          <p:spTgt spid="4137"/>
                                        </p:tgtEl>
                                        <p:attrNameLst>
                                          <p:attrName>ppt_w</p:attrName>
                                        </p:attrNameLst>
                                      </p:cBhvr>
                                      <p:tavLst>
                                        <p:tav tm="0">
                                          <p:val>
                                            <p:strVal val="ppt_w"/>
                                          </p:val>
                                        </p:tav>
                                        <p:tav tm="100000">
                                          <p:val>
                                            <p:strVal val="ppt_w*0.05"/>
                                          </p:val>
                                        </p:tav>
                                      </p:tavLst>
                                    </p:anim>
                                    <p:anim calcmode="lin" valueType="num">
                                      <p:cBhvr>
                                        <p:cTn id="123" dur="1000"/>
                                        <p:tgtEl>
                                          <p:spTgt spid="4137"/>
                                        </p:tgtEl>
                                        <p:attrNameLst>
                                          <p:attrName>ppt_h</p:attrName>
                                        </p:attrNameLst>
                                      </p:cBhvr>
                                      <p:tavLst>
                                        <p:tav tm="0">
                                          <p:val>
                                            <p:strVal val="ppt_h"/>
                                          </p:val>
                                        </p:tav>
                                        <p:tav tm="100000">
                                          <p:val>
                                            <p:strVal val="ppt_h"/>
                                          </p:val>
                                        </p:tav>
                                      </p:tavLst>
                                    </p:anim>
                                    <p:anim calcmode="lin" valueType="num">
                                      <p:cBhvr>
                                        <p:cTn id="124" dur="1000"/>
                                        <p:tgtEl>
                                          <p:spTgt spid="4137"/>
                                        </p:tgtEl>
                                        <p:attrNameLst>
                                          <p:attrName>ppt_x</p:attrName>
                                        </p:attrNameLst>
                                      </p:cBhvr>
                                      <p:tavLst>
                                        <p:tav tm="0">
                                          <p:val>
                                            <p:strVal val="ppt_x"/>
                                          </p:val>
                                        </p:tav>
                                        <p:tav tm="100000">
                                          <p:val>
                                            <p:strVal val="ppt_x-.2"/>
                                          </p:val>
                                        </p:tav>
                                      </p:tavLst>
                                    </p:anim>
                                    <p:anim calcmode="lin" valueType="num">
                                      <p:cBhvr>
                                        <p:cTn id="125" dur="1000"/>
                                        <p:tgtEl>
                                          <p:spTgt spid="4137"/>
                                        </p:tgtEl>
                                        <p:attrNameLst>
                                          <p:attrName>ppt_y</p:attrName>
                                        </p:attrNameLst>
                                      </p:cBhvr>
                                      <p:tavLst>
                                        <p:tav tm="0">
                                          <p:val>
                                            <p:strVal val="ppt_y"/>
                                          </p:val>
                                        </p:tav>
                                        <p:tav tm="100000">
                                          <p:val>
                                            <p:strVal val="ppt_y"/>
                                          </p:val>
                                        </p:tav>
                                      </p:tavLst>
                                    </p:anim>
                                    <p:animEffect transition="out" filter="fade">
                                      <p:cBhvr>
                                        <p:cTn id="126" dur="1000"/>
                                        <p:tgtEl>
                                          <p:spTgt spid="4137"/>
                                        </p:tgtEl>
                                      </p:cBhvr>
                                    </p:animEffect>
                                    <p:set>
                                      <p:cBhvr>
                                        <p:cTn id="127" dur="1" fill="hold">
                                          <p:stCondLst>
                                            <p:cond delay="999"/>
                                          </p:stCondLst>
                                        </p:cTn>
                                        <p:tgtEl>
                                          <p:spTgt spid="4137"/>
                                        </p:tgtEl>
                                        <p:attrNameLst>
                                          <p:attrName>style.visibility</p:attrName>
                                        </p:attrNameLst>
                                      </p:cBhvr>
                                      <p:to>
                                        <p:strVal val="hidden"/>
                                      </p:to>
                                    </p:set>
                                  </p:childTnLst>
                                </p:cTn>
                              </p:par>
                            </p:childTnLst>
                          </p:cTn>
                        </p:par>
                      </p:childTnLst>
                    </p:cTn>
                  </p:par>
                </p:childTnLst>
              </p:cTn>
              <p:nextCondLst>
                <p:cond evt="onClick" delay="0">
                  <p:tgtEl>
                    <p:spTgt spid="4102"/>
                  </p:tgtEl>
                </p:cond>
              </p:nextCondLst>
            </p:seq>
            <p:seq concurrent="1" nextAc="seek">
              <p:cTn id="128" restart="whenNotActive" fill="hold" evtFilter="cancelBubble" nodeType="interactiveSeq">
                <p:stCondLst>
                  <p:cond evt="onClick" delay="0">
                    <p:tgtEl>
                      <p:spTgt spid="4114"/>
                    </p:tgtEl>
                  </p:cond>
                </p:stCondLst>
                <p:endSync evt="end" delay="0">
                  <p:rtn val="all"/>
                </p:endSync>
                <p:childTnLst>
                  <p:par>
                    <p:cTn id="129" fill="hold">
                      <p:stCondLst>
                        <p:cond delay="0"/>
                      </p:stCondLst>
                      <p:childTnLst>
                        <p:par>
                          <p:cTn id="130" fill="hold">
                            <p:stCondLst>
                              <p:cond delay="0"/>
                            </p:stCondLst>
                            <p:childTnLst>
                              <p:par>
                                <p:cTn id="131" presetID="54" presetClass="entr" presetSubtype="0" accel="100000" fill="hold" nodeType="clickEffect">
                                  <p:stCondLst>
                                    <p:cond delay="0"/>
                                  </p:stCondLst>
                                  <p:childTnLst>
                                    <p:set>
                                      <p:cBhvr>
                                        <p:cTn id="132" dur="1" fill="hold">
                                          <p:stCondLst>
                                            <p:cond delay="0"/>
                                          </p:stCondLst>
                                        </p:cTn>
                                        <p:tgtEl>
                                          <p:spTgt spid="4127"/>
                                        </p:tgtEl>
                                        <p:attrNameLst>
                                          <p:attrName>style.visibility</p:attrName>
                                        </p:attrNameLst>
                                      </p:cBhvr>
                                      <p:to>
                                        <p:strVal val="visible"/>
                                      </p:to>
                                    </p:set>
                                    <p:anim calcmode="lin" valueType="num">
                                      <p:cBhvr>
                                        <p:cTn id="133" dur="1000" fill="hold"/>
                                        <p:tgtEl>
                                          <p:spTgt spid="4127"/>
                                        </p:tgtEl>
                                        <p:attrNameLst>
                                          <p:attrName>ppt_w</p:attrName>
                                        </p:attrNameLst>
                                      </p:cBhvr>
                                      <p:tavLst>
                                        <p:tav tm="0">
                                          <p:val>
                                            <p:strVal val="#ppt_w*0.05"/>
                                          </p:val>
                                        </p:tav>
                                        <p:tav tm="100000">
                                          <p:val>
                                            <p:strVal val="#ppt_w"/>
                                          </p:val>
                                        </p:tav>
                                      </p:tavLst>
                                    </p:anim>
                                    <p:anim calcmode="lin" valueType="num">
                                      <p:cBhvr>
                                        <p:cTn id="134" dur="1000" fill="hold"/>
                                        <p:tgtEl>
                                          <p:spTgt spid="4127"/>
                                        </p:tgtEl>
                                        <p:attrNameLst>
                                          <p:attrName>ppt_h</p:attrName>
                                        </p:attrNameLst>
                                      </p:cBhvr>
                                      <p:tavLst>
                                        <p:tav tm="0">
                                          <p:val>
                                            <p:strVal val="#ppt_h"/>
                                          </p:val>
                                        </p:tav>
                                        <p:tav tm="100000">
                                          <p:val>
                                            <p:strVal val="#ppt_h"/>
                                          </p:val>
                                        </p:tav>
                                      </p:tavLst>
                                    </p:anim>
                                    <p:anim calcmode="lin" valueType="num">
                                      <p:cBhvr>
                                        <p:cTn id="135" dur="1000" fill="hold"/>
                                        <p:tgtEl>
                                          <p:spTgt spid="4127"/>
                                        </p:tgtEl>
                                        <p:attrNameLst>
                                          <p:attrName>ppt_x</p:attrName>
                                        </p:attrNameLst>
                                      </p:cBhvr>
                                      <p:tavLst>
                                        <p:tav tm="0">
                                          <p:val>
                                            <p:strVal val="#ppt_x-.2"/>
                                          </p:val>
                                        </p:tav>
                                        <p:tav tm="100000">
                                          <p:val>
                                            <p:strVal val="#ppt_x"/>
                                          </p:val>
                                        </p:tav>
                                      </p:tavLst>
                                    </p:anim>
                                    <p:anim calcmode="lin" valueType="num">
                                      <p:cBhvr>
                                        <p:cTn id="136" dur="1000" fill="hold"/>
                                        <p:tgtEl>
                                          <p:spTgt spid="4127"/>
                                        </p:tgtEl>
                                        <p:attrNameLst>
                                          <p:attrName>ppt_y</p:attrName>
                                        </p:attrNameLst>
                                      </p:cBhvr>
                                      <p:tavLst>
                                        <p:tav tm="0">
                                          <p:val>
                                            <p:strVal val="#ppt_y"/>
                                          </p:val>
                                        </p:tav>
                                        <p:tav tm="100000">
                                          <p:val>
                                            <p:strVal val="#ppt_y"/>
                                          </p:val>
                                        </p:tav>
                                      </p:tavLst>
                                    </p:anim>
                                    <p:animEffect transition="in" filter="fade">
                                      <p:cBhvr>
                                        <p:cTn id="137" dur="1000"/>
                                        <p:tgtEl>
                                          <p:spTgt spid="4127"/>
                                        </p:tgtEl>
                                      </p:cBhvr>
                                    </p:animEffect>
                                  </p:childTnLst>
                                </p:cTn>
                              </p:par>
                            </p:childTnLst>
                          </p:cTn>
                        </p:par>
                        <p:par>
                          <p:cTn id="138" fill="hold">
                            <p:stCondLst>
                              <p:cond delay="1000"/>
                            </p:stCondLst>
                            <p:childTnLst>
                              <p:par>
                                <p:cTn id="139" presetID="54" presetClass="exit" presetSubtype="0" decel="100000" fill="hold" nodeType="afterEffect">
                                  <p:stCondLst>
                                    <p:cond delay="3000"/>
                                  </p:stCondLst>
                                  <p:childTnLst>
                                    <p:anim calcmode="lin" valueType="num">
                                      <p:cBhvr>
                                        <p:cTn id="140" dur="1000"/>
                                        <p:tgtEl>
                                          <p:spTgt spid="4127"/>
                                        </p:tgtEl>
                                        <p:attrNameLst>
                                          <p:attrName>ppt_w</p:attrName>
                                        </p:attrNameLst>
                                      </p:cBhvr>
                                      <p:tavLst>
                                        <p:tav tm="0">
                                          <p:val>
                                            <p:strVal val="ppt_w"/>
                                          </p:val>
                                        </p:tav>
                                        <p:tav tm="100000">
                                          <p:val>
                                            <p:strVal val="ppt_w*0.05"/>
                                          </p:val>
                                        </p:tav>
                                      </p:tavLst>
                                    </p:anim>
                                    <p:anim calcmode="lin" valueType="num">
                                      <p:cBhvr>
                                        <p:cTn id="141" dur="1000"/>
                                        <p:tgtEl>
                                          <p:spTgt spid="4127"/>
                                        </p:tgtEl>
                                        <p:attrNameLst>
                                          <p:attrName>ppt_h</p:attrName>
                                        </p:attrNameLst>
                                      </p:cBhvr>
                                      <p:tavLst>
                                        <p:tav tm="0">
                                          <p:val>
                                            <p:strVal val="ppt_h"/>
                                          </p:val>
                                        </p:tav>
                                        <p:tav tm="100000">
                                          <p:val>
                                            <p:strVal val="ppt_h"/>
                                          </p:val>
                                        </p:tav>
                                      </p:tavLst>
                                    </p:anim>
                                    <p:anim calcmode="lin" valueType="num">
                                      <p:cBhvr>
                                        <p:cTn id="142" dur="1000"/>
                                        <p:tgtEl>
                                          <p:spTgt spid="4127"/>
                                        </p:tgtEl>
                                        <p:attrNameLst>
                                          <p:attrName>ppt_x</p:attrName>
                                        </p:attrNameLst>
                                      </p:cBhvr>
                                      <p:tavLst>
                                        <p:tav tm="0">
                                          <p:val>
                                            <p:strVal val="ppt_x"/>
                                          </p:val>
                                        </p:tav>
                                        <p:tav tm="100000">
                                          <p:val>
                                            <p:strVal val="ppt_x-.2"/>
                                          </p:val>
                                        </p:tav>
                                      </p:tavLst>
                                    </p:anim>
                                    <p:anim calcmode="lin" valueType="num">
                                      <p:cBhvr>
                                        <p:cTn id="143" dur="1000"/>
                                        <p:tgtEl>
                                          <p:spTgt spid="4127"/>
                                        </p:tgtEl>
                                        <p:attrNameLst>
                                          <p:attrName>ppt_y</p:attrName>
                                        </p:attrNameLst>
                                      </p:cBhvr>
                                      <p:tavLst>
                                        <p:tav tm="0">
                                          <p:val>
                                            <p:strVal val="ppt_y"/>
                                          </p:val>
                                        </p:tav>
                                        <p:tav tm="100000">
                                          <p:val>
                                            <p:strVal val="ppt_y"/>
                                          </p:val>
                                        </p:tav>
                                      </p:tavLst>
                                    </p:anim>
                                    <p:animEffect transition="out" filter="fade">
                                      <p:cBhvr>
                                        <p:cTn id="144" dur="1000"/>
                                        <p:tgtEl>
                                          <p:spTgt spid="4127"/>
                                        </p:tgtEl>
                                      </p:cBhvr>
                                    </p:animEffect>
                                    <p:set>
                                      <p:cBhvr>
                                        <p:cTn id="145" dur="1" fill="hold">
                                          <p:stCondLst>
                                            <p:cond delay="999"/>
                                          </p:stCondLst>
                                        </p:cTn>
                                        <p:tgtEl>
                                          <p:spTgt spid="4127"/>
                                        </p:tgtEl>
                                        <p:attrNameLst>
                                          <p:attrName>style.visibility</p:attrName>
                                        </p:attrNameLst>
                                      </p:cBhvr>
                                      <p:to>
                                        <p:strVal val="hidden"/>
                                      </p:to>
                                    </p:set>
                                  </p:childTnLst>
                                </p:cTn>
                              </p:par>
                            </p:childTnLst>
                          </p:cTn>
                        </p:par>
                      </p:childTnLst>
                    </p:cTn>
                  </p:par>
                </p:childTnLst>
              </p:cTn>
              <p:nextCondLst>
                <p:cond evt="onClick" delay="0">
                  <p:tgtEl>
                    <p:spTgt spid="4114"/>
                  </p:tgtEl>
                </p:cond>
              </p:nextCondLst>
            </p:seq>
            <p:seq concurrent="1" nextAc="seek">
              <p:cTn id="146" restart="whenNotActive" fill="hold" evtFilter="cancelBubble" nodeType="interactiveSeq">
                <p:stCondLst>
                  <p:cond evt="onClick" delay="0">
                    <p:tgtEl>
                      <p:spTgt spid="4117"/>
                    </p:tgtEl>
                  </p:cond>
                </p:stCondLst>
                <p:endSync evt="end" delay="0">
                  <p:rtn val="all"/>
                </p:endSync>
                <p:childTnLst>
                  <p:par>
                    <p:cTn id="147" fill="hold">
                      <p:stCondLst>
                        <p:cond delay="0"/>
                      </p:stCondLst>
                      <p:childTnLst>
                        <p:par>
                          <p:cTn id="148" fill="hold">
                            <p:stCondLst>
                              <p:cond delay="0"/>
                            </p:stCondLst>
                            <p:childTnLst>
                              <p:par>
                                <p:cTn id="149" presetID="54" presetClass="entr" presetSubtype="0" accel="100000" fill="hold" nodeType="clickEffect">
                                  <p:stCondLst>
                                    <p:cond delay="0"/>
                                  </p:stCondLst>
                                  <p:childTnLst>
                                    <p:set>
                                      <p:cBhvr>
                                        <p:cTn id="150" dur="1" fill="hold">
                                          <p:stCondLst>
                                            <p:cond delay="0"/>
                                          </p:stCondLst>
                                        </p:cTn>
                                        <p:tgtEl>
                                          <p:spTgt spid="4141"/>
                                        </p:tgtEl>
                                        <p:attrNameLst>
                                          <p:attrName>style.visibility</p:attrName>
                                        </p:attrNameLst>
                                      </p:cBhvr>
                                      <p:to>
                                        <p:strVal val="visible"/>
                                      </p:to>
                                    </p:set>
                                    <p:anim calcmode="lin" valueType="num">
                                      <p:cBhvr>
                                        <p:cTn id="151" dur="1000" fill="hold"/>
                                        <p:tgtEl>
                                          <p:spTgt spid="4141"/>
                                        </p:tgtEl>
                                        <p:attrNameLst>
                                          <p:attrName>ppt_w</p:attrName>
                                        </p:attrNameLst>
                                      </p:cBhvr>
                                      <p:tavLst>
                                        <p:tav tm="0">
                                          <p:val>
                                            <p:strVal val="#ppt_w*0.05"/>
                                          </p:val>
                                        </p:tav>
                                        <p:tav tm="100000">
                                          <p:val>
                                            <p:strVal val="#ppt_w"/>
                                          </p:val>
                                        </p:tav>
                                      </p:tavLst>
                                    </p:anim>
                                    <p:anim calcmode="lin" valueType="num">
                                      <p:cBhvr>
                                        <p:cTn id="152" dur="1000" fill="hold"/>
                                        <p:tgtEl>
                                          <p:spTgt spid="4141"/>
                                        </p:tgtEl>
                                        <p:attrNameLst>
                                          <p:attrName>ppt_h</p:attrName>
                                        </p:attrNameLst>
                                      </p:cBhvr>
                                      <p:tavLst>
                                        <p:tav tm="0">
                                          <p:val>
                                            <p:strVal val="#ppt_h"/>
                                          </p:val>
                                        </p:tav>
                                        <p:tav tm="100000">
                                          <p:val>
                                            <p:strVal val="#ppt_h"/>
                                          </p:val>
                                        </p:tav>
                                      </p:tavLst>
                                    </p:anim>
                                    <p:anim calcmode="lin" valueType="num">
                                      <p:cBhvr>
                                        <p:cTn id="153" dur="1000" fill="hold"/>
                                        <p:tgtEl>
                                          <p:spTgt spid="4141"/>
                                        </p:tgtEl>
                                        <p:attrNameLst>
                                          <p:attrName>ppt_x</p:attrName>
                                        </p:attrNameLst>
                                      </p:cBhvr>
                                      <p:tavLst>
                                        <p:tav tm="0">
                                          <p:val>
                                            <p:strVal val="#ppt_x-.2"/>
                                          </p:val>
                                        </p:tav>
                                        <p:tav tm="100000">
                                          <p:val>
                                            <p:strVal val="#ppt_x"/>
                                          </p:val>
                                        </p:tav>
                                      </p:tavLst>
                                    </p:anim>
                                    <p:anim calcmode="lin" valueType="num">
                                      <p:cBhvr>
                                        <p:cTn id="154" dur="1000" fill="hold"/>
                                        <p:tgtEl>
                                          <p:spTgt spid="4141"/>
                                        </p:tgtEl>
                                        <p:attrNameLst>
                                          <p:attrName>ppt_y</p:attrName>
                                        </p:attrNameLst>
                                      </p:cBhvr>
                                      <p:tavLst>
                                        <p:tav tm="0">
                                          <p:val>
                                            <p:strVal val="#ppt_y"/>
                                          </p:val>
                                        </p:tav>
                                        <p:tav tm="100000">
                                          <p:val>
                                            <p:strVal val="#ppt_y"/>
                                          </p:val>
                                        </p:tav>
                                      </p:tavLst>
                                    </p:anim>
                                    <p:animEffect transition="in" filter="fade">
                                      <p:cBhvr>
                                        <p:cTn id="155" dur="1000"/>
                                        <p:tgtEl>
                                          <p:spTgt spid="4141"/>
                                        </p:tgtEl>
                                      </p:cBhvr>
                                    </p:animEffect>
                                  </p:childTnLst>
                                </p:cTn>
                              </p:par>
                            </p:childTnLst>
                          </p:cTn>
                        </p:par>
                        <p:par>
                          <p:cTn id="156" fill="hold">
                            <p:stCondLst>
                              <p:cond delay="1000"/>
                            </p:stCondLst>
                            <p:childTnLst>
                              <p:par>
                                <p:cTn id="157" presetID="54" presetClass="exit" presetSubtype="0" decel="100000" fill="hold" nodeType="afterEffect">
                                  <p:stCondLst>
                                    <p:cond delay="3000"/>
                                  </p:stCondLst>
                                  <p:childTnLst>
                                    <p:anim calcmode="lin" valueType="num">
                                      <p:cBhvr>
                                        <p:cTn id="158" dur="1000"/>
                                        <p:tgtEl>
                                          <p:spTgt spid="4141"/>
                                        </p:tgtEl>
                                        <p:attrNameLst>
                                          <p:attrName>ppt_w</p:attrName>
                                        </p:attrNameLst>
                                      </p:cBhvr>
                                      <p:tavLst>
                                        <p:tav tm="0">
                                          <p:val>
                                            <p:strVal val="ppt_w"/>
                                          </p:val>
                                        </p:tav>
                                        <p:tav tm="100000">
                                          <p:val>
                                            <p:strVal val="ppt_w*0.05"/>
                                          </p:val>
                                        </p:tav>
                                      </p:tavLst>
                                    </p:anim>
                                    <p:anim calcmode="lin" valueType="num">
                                      <p:cBhvr>
                                        <p:cTn id="159" dur="1000"/>
                                        <p:tgtEl>
                                          <p:spTgt spid="4141"/>
                                        </p:tgtEl>
                                        <p:attrNameLst>
                                          <p:attrName>ppt_h</p:attrName>
                                        </p:attrNameLst>
                                      </p:cBhvr>
                                      <p:tavLst>
                                        <p:tav tm="0">
                                          <p:val>
                                            <p:strVal val="ppt_h"/>
                                          </p:val>
                                        </p:tav>
                                        <p:tav tm="100000">
                                          <p:val>
                                            <p:strVal val="ppt_h"/>
                                          </p:val>
                                        </p:tav>
                                      </p:tavLst>
                                    </p:anim>
                                    <p:anim calcmode="lin" valueType="num">
                                      <p:cBhvr>
                                        <p:cTn id="160" dur="1000"/>
                                        <p:tgtEl>
                                          <p:spTgt spid="4141"/>
                                        </p:tgtEl>
                                        <p:attrNameLst>
                                          <p:attrName>ppt_x</p:attrName>
                                        </p:attrNameLst>
                                      </p:cBhvr>
                                      <p:tavLst>
                                        <p:tav tm="0">
                                          <p:val>
                                            <p:strVal val="ppt_x"/>
                                          </p:val>
                                        </p:tav>
                                        <p:tav tm="100000">
                                          <p:val>
                                            <p:strVal val="ppt_x-.2"/>
                                          </p:val>
                                        </p:tav>
                                      </p:tavLst>
                                    </p:anim>
                                    <p:anim calcmode="lin" valueType="num">
                                      <p:cBhvr>
                                        <p:cTn id="161" dur="1000"/>
                                        <p:tgtEl>
                                          <p:spTgt spid="4141"/>
                                        </p:tgtEl>
                                        <p:attrNameLst>
                                          <p:attrName>ppt_y</p:attrName>
                                        </p:attrNameLst>
                                      </p:cBhvr>
                                      <p:tavLst>
                                        <p:tav tm="0">
                                          <p:val>
                                            <p:strVal val="ppt_y"/>
                                          </p:val>
                                        </p:tav>
                                        <p:tav tm="100000">
                                          <p:val>
                                            <p:strVal val="ppt_y"/>
                                          </p:val>
                                        </p:tav>
                                      </p:tavLst>
                                    </p:anim>
                                    <p:animEffect transition="out" filter="fade">
                                      <p:cBhvr>
                                        <p:cTn id="162" dur="1000"/>
                                        <p:tgtEl>
                                          <p:spTgt spid="4141"/>
                                        </p:tgtEl>
                                      </p:cBhvr>
                                    </p:animEffect>
                                    <p:set>
                                      <p:cBhvr>
                                        <p:cTn id="163" dur="1" fill="hold">
                                          <p:stCondLst>
                                            <p:cond delay="999"/>
                                          </p:stCondLst>
                                        </p:cTn>
                                        <p:tgtEl>
                                          <p:spTgt spid="4141"/>
                                        </p:tgtEl>
                                        <p:attrNameLst>
                                          <p:attrName>style.visibility</p:attrName>
                                        </p:attrNameLst>
                                      </p:cBhvr>
                                      <p:to>
                                        <p:strVal val="hidden"/>
                                      </p:to>
                                    </p:set>
                                  </p:childTnLst>
                                </p:cTn>
                              </p:par>
                            </p:childTnLst>
                          </p:cTn>
                        </p:par>
                      </p:childTnLst>
                    </p:cTn>
                  </p:par>
                </p:childTnLst>
              </p:cTn>
              <p:nextCondLst>
                <p:cond evt="onClick" delay="0">
                  <p:tgtEl>
                    <p:spTgt spid="4117"/>
                  </p:tgtEl>
                </p:cond>
              </p:nextCondLst>
            </p:seq>
            <p:seq concurrent="1" nextAc="seek">
              <p:cTn id="164" restart="whenNotActive" fill="hold" evtFilter="cancelBubble" nodeType="interactiveSeq">
                <p:stCondLst>
                  <p:cond evt="onClick" delay="0">
                    <p:tgtEl>
                      <p:spTgt spid="4109"/>
                    </p:tgtEl>
                  </p:cond>
                </p:stCondLst>
                <p:endSync evt="end" delay="0">
                  <p:rtn val="all"/>
                </p:endSync>
                <p:childTnLst>
                  <p:par>
                    <p:cTn id="165" fill="hold">
                      <p:stCondLst>
                        <p:cond delay="0"/>
                      </p:stCondLst>
                      <p:childTnLst>
                        <p:par>
                          <p:cTn id="166" fill="hold">
                            <p:stCondLst>
                              <p:cond delay="0"/>
                            </p:stCondLst>
                            <p:childTnLst>
                              <p:par>
                                <p:cTn id="167" presetID="54" presetClass="entr" presetSubtype="0" accel="100000" fill="hold" nodeType="clickEffect">
                                  <p:stCondLst>
                                    <p:cond delay="0"/>
                                  </p:stCondLst>
                                  <p:childTnLst>
                                    <p:set>
                                      <p:cBhvr>
                                        <p:cTn id="168" dur="1" fill="hold">
                                          <p:stCondLst>
                                            <p:cond delay="0"/>
                                          </p:stCondLst>
                                        </p:cTn>
                                        <p:tgtEl>
                                          <p:spTgt spid="4139"/>
                                        </p:tgtEl>
                                        <p:attrNameLst>
                                          <p:attrName>style.visibility</p:attrName>
                                        </p:attrNameLst>
                                      </p:cBhvr>
                                      <p:to>
                                        <p:strVal val="visible"/>
                                      </p:to>
                                    </p:set>
                                    <p:anim calcmode="lin" valueType="num">
                                      <p:cBhvr>
                                        <p:cTn id="169" dur="1000" fill="hold"/>
                                        <p:tgtEl>
                                          <p:spTgt spid="4139"/>
                                        </p:tgtEl>
                                        <p:attrNameLst>
                                          <p:attrName>ppt_w</p:attrName>
                                        </p:attrNameLst>
                                      </p:cBhvr>
                                      <p:tavLst>
                                        <p:tav tm="0">
                                          <p:val>
                                            <p:strVal val="#ppt_w*0.05"/>
                                          </p:val>
                                        </p:tav>
                                        <p:tav tm="100000">
                                          <p:val>
                                            <p:strVal val="#ppt_w"/>
                                          </p:val>
                                        </p:tav>
                                      </p:tavLst>
                                    </p:anim>
                                    <p:anim calcmode="lin" valueType="num">
                                      <p:cBhvr>
                                        <p:cTn id="170" dur="1000" fill="hold"/>
                                        <p:tgtEl>
                                          <p:spTgt spid="4139"/>
                                        </p:tgtEl>
                                        <p:attrNameLst>
                                          <p:attrName>ppt_h</p:attrName>
                                        </p:attrNameLst>
                                      </p:cBhvr>
                                      <p:tavLst>
                                        <p:tav tm="0">
                                          <p:val>
                                            <p:strVal val="#ppt_h"/>
                                          </p:val>
                                        </p:tav>
                                        <p:tav tm="100000">
                                          <p:val>
                                            <p:strVal val="#ppt_h"/>
                                          </p:val>
                                        </p:tav>
                                      </p:tavLst>
                                    </p:anim>
                                    <p:anim calcmode="lin" valueType="num">
                                      <p:cBhvr>
                                        <p:cTn id="171" dur="1000" fill="hold"/>
                                        <p:tgtEl>
                                          <p:spTgt spid="4139"/>
                                        </p:tgtEl>
                                        <p:attrNameLst>
                                          <p:attrName>ppt_x</p:attrName>
                                        </p:attrNameLst>
                                      </p:cBhvr>
                                      <p:tavLst>
                                        <p:tav tm="0">
                                          <p:val>
                                            <p:strVal val="#ppt_x-.2"/>
                                          </p:val>
                                        </p:tav>
                                        <p:tav tm="100000">
                                          <p:val>
                                            <p:strVal val="#ppt_x"/>
                                          </p:val>
                                        </p:tav>
                                      </p:tavLst>
                                    </p:anim>
                                    <p:anim calcmode="lin" valueType="num">
                                      <p:cBhvr>
                                        <p:cTn id="172" dur="1000" fill="hold"/>
                                        <p:tgtEl>
                                          <p:spTgt spid="4139"/>
                                        </p:tgtEl>
                                        <p:attrNameLst>
                                          <p:attrName>ppt_y</p:attrName>
                                        </p:attrNameLst>
                                      </p:cBhvr>
                                      <p:tavLst>
                                        <p:tav tm="0">
                                          <p:val>
                                            <p:strVal val="#ppt_y"/>
                                          </p:val>
                                        </p:tav>
                                        <p:tav tm="100000">
                                          <p:val>
                                            <p:strVal val="#ppt_y"/>
                                          </p:val>
                                        </p:tav>
                                      </p:tavLst>
                                    </p:anim>
                                    <p:animEffect transition="in" filter="fade">
                                      <p:cBhvr>
                                        <p:cTn id="173" dur="1000"/>
                                        <p:tgtEl>
                                          <p:spTgt spid="4139"/>
                                        </p:tgtEl>
                                      </p:cBhvr>
                                    </p:animEffect>
                                  </p:childTnLst>
                                </p:cTn>
                              </p:par>
                            </p:childTnLst>
                          </p:cTn>
                        </p:par>
                        <p:par>
                          <p:cTn id="174" fill="hold">
                            <p:stCondLst>
                              <p:cond delay="1000"/>
                            </p:stCondLst>
                            <p:childTnLst>
                              <p:par>
                                <p:cTn id="175" presetID="54" presetClass="exit" presetSubtype="0" decel="100000" fill="hold" nodeType="afterEffect">
                                  <p:stCondLst>
                                    <p:cond delay="3000"/>
                                  </p:stCondLst>
                                  <p:childTnLst>
                                    <p:anim calcmode="lin" valueType="num">
                                      <p:cBhvr>
                                        <p:cTn id="176" dur="1000"/>
                                        <p:tgtEl>
                                          <p:spTgt spid="4139"/>
                                        </p:tgtEl>
                                        <p:attrNameLst>
                                          <p:attrName>ppt_w</p:attrName>
                                        </p:attrNameLst>
                                      </p:cBhvr>
                                      <p:tavLst>
                                        <p:tav tm="0">
                                          <p:val>
                                            <p:strVal val="ppt_w"/>
                                          </p:val>
                                        </p:tav>
                                        <p:tav tm="100000">
                                          <p:val>
                                            <p:strVal val="ppt_w*0.05"/>
                                          </p:val>
                                        </p:tav>
                                      </p:tavLst>
                                    </p:anim>
                                    <p:anim calcmode="lin" valueType="num">
                                      <p:cBhvr>
                                        <p:cTn id="177" dur="1000"/>
                                        <p:tgtEl>
                                          <p:spTgt spid="4139"/>
                                        </p:tgtEl>
                                        <p:attrNameLst>
                                          <p:attrName>ppt_h</p:attrName>
                                        </p:attrNameLst>
                                      </p:cBhvr>
                                      <p:tavLst>
                                        <p:tav tm="0">
                                          <p:val>
                                            <p:strVal val="ppt_h"/>
                                          </p:val>
                                        </p:tav>
                                        <p:tav tm="100000">
                                          <p:val>
                                            <p:strVal val="ppt_h"/>
                                          </p:val>
                                        </p:tav>
                                      </p:tavLst>
                                    </p:anim>
                                    <p:anim calcmode="lin" valueType="num">
                                      <p:cBhvr>
                                        <p:cTn id="178" dur="1000"/>
                                        <p:tgtEl>
                                          <p:spTgt spid="4139"/>
                                        </p:tgtEl>
                                        <p:attrNameLst>
                                          <p:attrName>ppt_x</p:attrName>
                                        </p:attrNameLst>
                                      </p:cBhvr>
                                      <p:tavLst>
                                        <p:tav tm="0">
                                          <p:val>
                                            <p:strVal val="ppt_x"/>
                                          </p:val>
                                        </p:tav>
                                        <p:tav tm="100000">
                                          <p:val>
                                            <p:strVal val="ppt_x-.2"/>
                                          </p:val>
                                        </p:tav>
                                      </p:tavLst>
                                    </p:anim>
                                    <p:anim calcmode="lin" valueType="num">
                                      <p:cBhvr>
                                        <p:cTn id="179" dur="1000"/>
                                        <p:tgtEl>
                                          <p:spTgt spid="4139"/>
                                        </p:tgtEl>
                                        <p:attrNameLst>
                                          <p:attrName>ppt_y</p:attrName>
                                        </p:attrNameLst>
                                      </p:cBhvr>
                                      <p:tavLst>
                                        <p:tav tm="0">
                                          <p:val>
                                            <p:strVal val="ppt_y"/>
                                          </p:val>
                                        </p:tav>
                                        <p:tav tm="100000">
                                          <p:val>
                                            <p:strVal val="ppt_y"/>
                                          </p:val>
                                        </p:tav>
                                      </p:tavLst>
                                    </p:anim>
                                    <p:animEffect transition="out" filter="fade">
                                      <p:cBhvr>
                                        <p:cTn id="180" dur="1000"/>
                                        <p:tgtEl>
                                          <p:spTgt spid="4139"/>
                                        </p:tgtEl>
                                      </p:cBhvr>
                                    </p:animEffect>
                                    <p:set>
                                      <p:cBhvr>
                                        <p:cTn id="181" dur="1" fill="hold">
                                          <p:stCondLst>
                                            <p:cond delay="999"/>
                                          </p:stCondLst>
                                        </p:cTn>
                                        <p:tgtEl>
                                          <p:spTgt spid="4139"/>
                                        </p:tgtEl>
                                        <p:attrNameLst>
                                          <p:attrName>style.visibility</p:attrName>
                                        </p:attrNameLst>
                                      </p:cBhvr>
                                      <p:to>
                                        <p:strVal val="hidden"/>
                                      </p:to>
                                    </p:set>
                                  </p:childTnLst>
                                </p:cTn>
                              </p:par>
                            </p:childTnLst>
                          </p:cTn>
                        </p:par>
                      </p:childTnLst>
                    </p:cTn>
                  </p:par>
                </p:childTnLst>
              </p:cTn>
              <p:nextCondLst>
                <p:cond evt="onClick" delay="0">
                  <p:tgtEl>
                    <p:spTgt spid="4109"/>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18"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9219" name="Rectangle 3"/>
          <p:cNvSpPr>
            <a:spLocks noChangeArrowheads="1"/>
          </p:cNvSpPr>
          <p:nvPr/>
        </p:nvSpPr>
        <p:spPr bwMode="auto">
          <a:xfrm>
            <a:off x="4267200" y="985838"/>
            <a:ext cx="1449388" cy="1068387"/>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en-US"/>
          </a:p>
        </p:txBody>
      </p:sp>
      <p:grpSp>
        <p:nvGrpSpPr>
          <p:cNvPr id="9228" name="Group 12"/>
          <p:cNvGrpSpPr>
            <a:grpSpLocks/>
          </p:cNvGrpSpPr>
          <p:nvPr/>
        </p:nvGrpSpPr>
        <p:grpSpPr bwMode="auto">
          <a:xfrm>
            <a:off x="0" y="757238"/>
            <a:ext cx="9144000" cy="5413375"/>
            <a:chOff x="0" y="477"/>
            <a:chExt cx="5760" cy="3410"/>
          </a:xfrm>
        </p:grpSpPr>
        <p:pic>
          <p:nvPicPr>
            <p:cNvPr id="9225" name="Picture 9" descr="Battle of Raphia: Egyptian Army Defeats Seleucid Invaders"/>
            <p:cNvPicPr>
              <a:picLocks noChangeAspect="1" noChangeArrowheads="1"/>
            </p:cNvPicPr>
            <p:nvPr/>
          </p:nvPicPr>
          <p:blipFill>
            <a:blip r:embed="rId4"/>
            <a:srcRect/>
            <a:stretch>
              <a:fillRect/>
            </a:stretch>
          </p:blipFill>
          <p:spPr bwMode="auto">
            <a:xfrm>
              <a:off x="0" y="477"/>
              <a:ext cx="5760" cy="3410"/>
            </a:xfrm>
            <a:prstGeom prst="rect">
              <a:avLst/>
            </a:prstGeom>
            <a:noFill/>
          </p:spPr>
        </p:pic>
        <p:sp>
          <p:nvSpPr>
            <p:cNvPr id="9226" name="Rectangle 10"/>
            <p:cNvSpPr>
              <a:spLocks noChangeArrowheads="1"/>
            </p:cNvSpPr>
            <p:nvPr/>
          </p:nvSpPr>
          <p:spPr bwMode="auto">
            <a:xfrm>
              <a:off x="139" y="3362"/>
              <a:ext cx="1491" cy="24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9227" name="Text Box 11"/>
            <p:cNvSpPr txBox="1">
              <a:spLocks noChangeArrowheads="1"/>
            </p:cNvSpPr>
            <p:nvPr/>
          </p:nvSpPr>
          <p:spPr bwMode="auto">
            <a:xfrm>
              <a:off x="0" y="477"/>
              <a:ext cx="1918" cy="274"/>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CA" sz="2000"/>
                <a:t>Mediterranean c. 218 BC</a:t>
              </a:r>
            </a:p>
          </p:txBody>
        </p:sp>
      </p:grpSp>
      <p:sp>
        <p:nvSpPr>
          <p:cNvPr id="9223" name="Rectangle 7"/>
          <p:cNvSpPr>
            <a:spLocks noChangeArrowheads="1"/>
          </p:cNvSpPr>
          <p:nvPr/>
        </p:nvSpPr>
        <p:spPr bwMode="auto">
          <a:xfrm>
            <a:off x="7931150" y="5032375"/>
            <a:ext cx="228600" cy="228600"/>
          </a:xfrm>
          <a:prstGeom prst="rect">
            <a:avLst/>
          </a:prstGeom>
          <a:noFill/>
          <a:ln w="38100">
            <a:solidFill>
              <a:schemeClr val="tx1"/>
            </a:solidFill>
            <a:miter lim="800000"/>
            <a:headEnd/>
            <a:tailEnd/>
          </a:ln>
          <a:effectLst/>
        </p:spPr>
        <p:txBody>
          <a:bodyPr wrap="none" anchor="ctr"/>
          <a:lstStyle/>
          <a:p>
            <a:endParaRPr 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1155" decel="100000"/>
                                        <p:tgtEl>
                                          <p:spTgt spid="9219"/>
                                        </p:tgtEl>
                                      </p:cBhvr>
                                    </p:animEffect>
                                    <p:animScale>
                                      <p:cBhvr>
                                        <p:cTn id="8" dur="1155" decel="100000"/>
                                        <p:tgtEl>
                                          <p:spTgt spid="9219"/>
                                        </p:tgtEl>
                                      </p:cBhvr>
                                      <p:from x="10000" y="10000"/>
                                      <p:to x="200000" y="450000"/>
                                    </p:animScale>
                                    <p:animScale>
                                      <p:cBhvr>
                                        <p:cTn id="9" dur="1845" accel="100000" fill="hold">
                                          <p:stCondLst>
                                            <p:cond delay="1155"/>
                                          </p:stCondLst>
                                        </p:cTn>
                                        <p:tgtEl>
                                          <p:spTgt spid="9219"/>
                                        </p:tgtEl>
                                      </p:cBhvr>
                                      <p:from x="200000" y="450000"/>
                                      <p:to x="100000" y="100000"/>
                                    </p:animScale>
                                    <p:set>
                                      <p:cBhvr>
                                        <p:cTn id="10" dur="1155" fill="hold"/>
                                        <p:tgtEl>
                                          <p:spTgt spid="9219"/>
                                        </p:tgtEl>
                                        <p:attrNameLst>
                                          <p:attrName>ppt_x</p:attrName>
                                        </p:attrNameLst>
                                      </p:cBhvr>
                                      <p:to>
                                        <p:strVal val="(0.5)"/>
                                      </p:to>
                                    </p:set>
                                    <p:anim from="(0.5)" to="(#ppt_x)" calcmode="lin" valueType="num">
                                      <p:cBhvr>
                                        <p:cTn id="11" dur="1845" accel="100000" fill="hold">
                                          <p:stCondLst>
                                            <p:cond delay="1155"/>
                                          </p:stCondLst>
                                        </p:cTn>
                                        <p:tgtEl>
                                          <p:spTgt spid="9219"/>
                                        </p:tgtEl>
                                        <p:attrNameLst>
                                          <p:attrName>ppt_x</p:attrName>
                                        </p:attrNameLst>
                                      </p:cBhvr>
                                    </p:anim>
                                    <p:set>
                                      <p:cBhvr>
                                        <p:cTn id="12" dur="1155" fill="hold"/>
                                        <p:tgtEl>
                                          <p:spTgt spid="9219"/>
                                        </p:tgtEl>
                                        <p:attrNameLst>
                                          <p:attrName>ppt_y</p:attrName>
                                        </p:attrNameLst>
                                      </p:cBhvr>
                                      <p:to>
                                        <p:strVal val="(#ppt_y+0.4)"/>
                                      </p:to>
                                    </p:set>
                                    <p:anim from="(#ppt_y+0.4)" to="(#ppt_y)" calcmode="lin" valueType="num">
                                      <p:cBhvr>
                                        <p:cTn id="13" dur="1845" accel="100000" fill="hold">
                                          <p:stCondLst>
                                            <p:cond delay="1155"/>
                                          </p:stCondLst>
                                        </p:cTn>
                                        <p:tgtEl>
                                          <p:spTgt spid="9219"/>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500"/>
                                  </p:stCondLst>
                                  <p:childTnLst>
                                    <p:set>
                                      <p:cBhvr>
                                        <p:cTn id="16" dur="1" fill="hold">
                                          <p:stCondLst>
                                            <p:cond delay="0"/>
                                          </p:stCondLst>
                                        </p:cTn>
                                        <p:tgtEl>
                                          <p:spTgt spid="9228"/>
                                        </p:tgtEl>
                                        <p:attrNameLst>
                                          <p:attrName>style.visibility</p:attrName>
                                        </p:attrNameLst>
                                      </p:cBhvr>
                                      <p:to>
                                        <p:strVal val="visible"/>
                                      </p:to>
                                    </p:set>
                                    <p:animEffect transition="in" filter="box(out)">
                                      <p:cBhvr>
                                        <p:cTn id="17" dur="3000"/>
                                        <p:tgtEl>
                                          <p:spTgt spid="9228"/>
                                        </p:tgtEl>
                                      </p:cBhvr>
                                    </p:animEffect>
                                  </p:childTnLst>
                                </p:cTn>
                              </p:par>
                              <p:par>
                                <p:cTn id="18" presetID="10" presetClass="exit" presetSubtype="0" fill="hold" nodeType="withEffect">
                                  <p:stCondLst>
                                    <p:cond delay="4500"/>
                                  </p:stCondLst>
                                  <p:childTnLst>
                                    <p:animEffect transition="out" filter="fade">
                                      <p:cBhvr>
                                        <p:cTn id="19" dur="1000"/>
                                        <p:tgtEl>
                                          <p:spTgt spid="9218"/>
                                        </p:tgtEl>
                                      </p:cBhvr>
                                    </p:animEffect>
                                    <p:set>
                                      <p:cBhvr>
                                        <p:cTn id="20" dur="1" fill="hold">
                                          <p:stCondLst>
                                            <p:cond delay="999"/>
                                          </p:stCondLst>
                                        </p:cTn>
                                        <p:tgtEl>
                                          <p:spTgt spid="9218"/>
                                        </p:tgtEl>
                                        <p:attrNameLst>
                                          <p:attrName>style.visibility</p:attrName>
                                        </p:attrNameLst>
                                      </p:cBhvr>
                                      <p:to>
                                        <p:strVal val="hidden"/>
                                      </p:to>
                                    </p:set>
                                  </p:childTnLst>
                                </p:cTn>
                              </p:par>
                            </p:childTnLst>
                          </p:cTn>
                        </p:par>
                        <p:par>
                          <p:cTn id="21" fill="hold">
                            <p:stCondLst>
                              <p:cond delay="8500"/>
                            </p:stCondLst>
                            <p:childTnLst>
                              <p:par>
                                <p:cTn id="22" presetID="51" presetClass="entr" presetSubtype="0" fill="hold" grpId="0" nodeType="afterEffect">
                                  <p:stCondLst>
                                    <p:cond delay="0"/>
                                  </p:stCondLst>
                                  <p:childTnLst>
                                    <p:set>
                                      <p:cBhvr>
                                        <p:cTn id="23" dur="1" fill="hold">
                                          <p:stCondLst>
                                            <p:cond delay="0"/>
                                          </p:stCondLst>
                                        </p:cTn>
                                        <p:tgtEl>
                                          <p:spTgt spid="9223"/>
                                        </p:tgtEl>
                                        <p:attrNameLst>
                                          <p:attrName>style.visibility</p:attrName>
                                        </p:attrNameLst>
                                      </p:cBhvr>
                                      <p:to>
                                        <p:strVal val="visible"/>
                                      </p:to>
                                    </p:set>
                                    <p:animEffect transition="in" filter="fade">
                                      <p:cBhvr>
                                        <p:cTn id="24" dur="1155" decel="100000"/>
                                        <p:tgtEl>
                                          <p:spTgt spid="9223"/>
                                        </p:tgtEl>
                                      </p:cBhvr>
                                    </p:animEffect>
                                    <p:animScale>
                                      <p:cBhvr>
                                        <p:cTn id="25" dur="1155" decel="100000"/>
                                        <p:tgtEl>
                                          <p:spTgt spid="9223"/>
                                        </p:tgtEl>
                                      </p:cBhvr>
                                      <p:from x="10000" y="10000"/>
                                      <p:to x="200000" y="450000"/>
                                    </p:animScale>
                                    <p:animScale>
                                      <p:cBhvr>
                                        <p:cTn id="26" dur="1845" accel="100000" fill="hold">
                                          <p:stCondLst>
                                            <p:cond delay="1155"/>
                                          </p:stCondLst>
                                        </p:cTn>
                                        <p:tgtEl>
                                          <p:spTgt spid="9223"/>
                                        </p:tgtEl>
                                      </p:cBhvr>
                                      <p:from x="200000" y="450000"/>
                                      <p:to x="100000" y="100000"/>
                                    </p:animScale>
                                    <p:set>
                                      <p:cBhvr>
                                        <p:cTn id="27" dur="1155" fill="hold"/>
                                        <p:tgtEl>
                                          <p:spTgt spid="9223"/>
                                        </p:tgtEl>
                                        <p:attrNameLst>
                                          <p:attrName>ppt_x</p:attrName>
                                        </p:attrNameLst>
                                      </p:cBhvr>
                                      <p:to>
                                        <p:strVal val="(0.5)"/>
                                      </p:to>
                                    </p:set>
                                    <p:anim from="(0.5)" to="(#ppt_x)" calcmode="lin" valueType="num">
                                      <p:cBhvr>
                                        <p:cTn id="28" dur="1845" accel="100000" fill="hold">
                                          <p:stCondLst>
                                            <p:cond delay="1155"/>
                                          </p:stCondLst>
                                        </p:cTn>
                                        <p:tgtEl>
                                          <p:spTgt spid="9223"/>
                                        </p:tgtEl>
                                        <p:attrNameLst>
                                          <p:attrName>ppt_x</p:attrName>
                                        </p:attrNameLst>
                                      </p:cBhvr>
                                    </p:anim>
                                    <p:set>
                                      <p:cBhvr>
                                        <p:cTn id="29" dur="1155" fill="hold"/>
                                        <p:tgtEl>
                                          <p:spTgt spid="9223"/>
                                        </p:tgtEl>
                                        <p:attrNameLst>
                                          <p:attrName>ppt_y</p:attrName>
                                        </p:attrNameLst>
                                      </p:cBhvr>
                                      <p:to>
                                        <p:strVal val="(#ppt_y+0.4)"/>
                                      </p:to>
                                    </p:set>
                                    <p:anim from="(#ppt_y+0.4)" to="(#ppt_y)" calcmode="lin" valueType="num">
                                      <p:cBhvr>
                                        <p:cTn id="30" dur="1845" accel="100000" fill="hold">
                                          <p:stCondLst>
                                            <p:cond delay="1155"/>
                                          </p:stCondLst>
                                        </p:cTn>
                                        <p:tgtEl>
                                          <p:spTgt spid="92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332" name="Rectangle 92"/>
          <p:cNvSpPr>
            <a:spLocks noChangeArrowheads="1"/>
          </p:cNvSpPr>
          <p:nvPr/>
        </p:nvSpPr>
        <p:spPr bwMode="auto">
          <a:xfrm>
            <a:off x="0" y="0"/>
            <a:ext cx="9144000" cy="681038"/>
          </a:xfrm>
          <a:prstGeom prst="rect">
            <a:avLst/>
          </a:prstGeom>
          <a:solidFill>
            <a:srgbClr val="D2F466"/>
          </a:solidFill>
          <a:ln w="9525">
            <a:noFill/>
            <a:miter lim="800000"/>
            <a:headEnd/>
            <a:tailEnd/>
          </a:ln>
          <a:effectLst/>
        </p:spPr>
        <p:txBody>
          <a:bodyPr wrap="none" anchor="ctr"/>
          <a:lstStyle/>
          <a:p>
            <a:endParaRPr lang="en-US"/>
          </a:p>
        </p:txBody>
      </p:sp>
      <p:sp>
        <p:nvSpPr>
          <p:cNvPr id="10242" name="Rectangle 2"/>
          <p:cNvSpPr>
            <a:spLocks noChangeArrowheads="1"/>
          </p:cNvSpPr>
          <p:nvPr/>
        </p:nvSpPr>
        <p:spPr bwMode="auto">
          <a:xfrm>
            <a:off x="0" y="0"/>
            <a:ext cx="9144000" cy="6858000"/>
          </a:xfrm>
          <a:prstGeom prst="rect">
            <a:avLst/>
          </a:prstGeom>
          <a:solidFill>
            <a:srgbClr val="D2F466">
              <a:alpha val="85001"/>
            </a:srgbClr>
          </a:solidFill>
          <a:ln w="9525">
            <a:noFill/>
            <a:miter lim="800000"/>
            <a:headEnd/>
            <a:tailEnd/>
          </a:ln>
          <a:effectLst/>
        </p:spPr>
        <p:txBody>
          <a:bodyPr wrap="none" anchor="ctr"/>
          <a:lstStyle/>
          <a:p>
            <a:endParaRPr lang="en-US"/>
          </a:p>
        </p:txBody>
      </p:sp>
      <p:sp>
        <p:nvSpPr>
          <p:cNvPr id="10244" name="Text Box 4"/>
          <p:cNvSpPr txBox="1">
            <a:spLocks noChangeArrowheads="1"/>
          </p:cNvSpPr>
          <p:nvPr/>
        </p:nvSpPr>
        <p:spPr bwMode="auto">
          <a:xfrm>
            <a:off x="8159750" y="6362700"/>
            <a:ext cx="98425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Egyptians</a:t>
            </a:r>
          </a:p>
          <a:p>
            <a:pPr algn="ctr">
              <a:lnSpc>
                <a:spcPct val="75000"/>
              </a:lnSpc>
              <a:spcBef>
                <a:spcPct val="50000"/>
              </a:spcBef>
            </a:pPr>
            <a:r>
              <a:rPr lang="en-US" sz="1200"/>
              <a:t>(Ptolemy)</a:t>
            </a:r>
          </a:p>
        </p:txBody>
      </p:sp>
      <p:sp>
        <p:nvSpPr>
          <p:cNvPr id="10245" name="Text Box 5"/>
          <p:cNvSpPr txBox="1">
            <a:spLocks noChangeArrowheads="1"/>
          </p:cNvSpPr>
          <p:nvPr/>
        </p:nvSpPr>
        <p:spPr bwMode="auto">
          <a:xfrm>
            <a:off x="17463" y="703263"/>
            <a:ext cx="1042987"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Seleucids</a:t>
            </a:r>
          </a:p>
          <a:p>
            <a:pPr algn="ctr">
              <a:lnSpc>
                <a:spcPct val="75000"/>
              </a:lnSpc>
              <a:spcBef>
                <a:spcPct val="50000"/>
              </a:spcBef>
            </a:pPr>
            <a:r>
              <a:rPr lang="en-US" sz="1200"/>
              <a:t>(Antiochus)</a:t>
            </a:r>
          </a:p>
        </p:txBody>
      </p:sp>
      <p:pic>
        <p:nvPicPr>
          <p:cNvPr id="10248" name="Picture 8" descr="compass"/>
          <p:cNvPicPr>
            <a:picLocks noChangeAspect="1" noChangeArrowheads="1"/>
          </p:cNvPicPr>
          <p:nvPr/>
        </p:nvPicPr>
        <p:blipFill>
          <a:blip r:embed="rId3"/>
          <a:srcRect/>
          <a:stretch>
            <a:fillRect/>
          </a:stretch>
        </p:blipFill>
        <p:spPr bwMode="auto">
          <a:xfrm>
            <a:off x="8791575" y="681038"/>
            <a:ext cx="352425" cy="515937"/>
          </a:xfrm>
          <a:prstGeom prst="rect">
            <a:avLst/>
          </a:prstGeom>
          <a:noFill/>
        </p:spPr>
      </p:pic>
      <p:sp>
        <p:nvSpPr>
          <p:cNvPr id="10309" name="Text Box 69"/>
          <p:cNvSpPr txBox="1">
            <a:spLocks noChangeArrowheads="1"/>
          </p:cNvSpPr>
          <p:nvPr/>
        </p:nvSpPr>
        <p:spPr bwMode="auto">
          <a:xfrm>
            <a:off x="0" y="0"/>
            <a:ext cx="9144000" cy="517525"/>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The battlefield consists of a flat, arid plain with no obstacles or features. However, flanking the battlefield off-map are low sand dunes and drifting sands.</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6858000"/>
          </a:xfrm>
          <a:prstGeom prst="rect">
            <a:avLst/>
          </a:prstGeom>
          <a:solidFill>
            <a:srgbClr val="D2F466">
              <a:alpha val="85001"/>
            </a:srgbClr>
          </a:solidFill>
          <a:ln w="9525">
            <a:noFill/>
            <a:miter lim="800000"/>
            <a:headEnd/>
            <a:tailEnd/>
          </a:ln>
          <a:effectLst/>
        </p:spPr>
        <p:txBody>
          <a:bodyPr wrap="none" anchor="ctr"/>
          <a:lstStyle/>
          <a:p>
            <a:endParaRPr lang="en-US"/>
          </a:p>
        </p:txBody>
      </p:sp>
      <p:sp>
        <p:nvSpPr>
          <p:cNvPr id="2053" name="Rectangle 5"/>
          <p:cNvSpPr>
            <a:spLocks noChangeArrowheads="1"/>
          </p:cNvSpPr>
          <p:nvPr/>
        </p:nvSpPr>
        <p:spPr bwMode="auto">
          <a:xfrm>
            <a:off x="0" y="0"/>
            <a:ext cx="9144000" cy="681038"/>
          </a:xfrm>
          <a:prstGeom prst="rect">
            <a:avLst/>
          </a:prstGeom>
          <a:solidFill>
            <a:srgbClr val="D2F466"/>
          </a:solidFill>
          <a:ln w="9525">
            <a:noFill/>
            <a:miter lim="800000"/>
            <a:headEnd/>
            <a:tailEnd/>
          </a:ln>
          <a:effectLst/>
        </p:spPr>
        <p:txBody>
          <a:bodyPr wrap="none" anchor="ctr"/>
          <a:lstStyle/>
          <a:p>
            <a:endParaRPr lang="en-US"/>
          </a:p>
        </p:txBody>
      </p:sp>
      <p:sp>
        <p:nvSpPr>
          <p:cNvPr id="2054" name="Text Box 6"/>
          <p:cNvSpPr txBox="1">
            <a:spLocks noChangeArrowheads="1"/>
          </p:cNvSpPr>
          <p:nvPr/>
        </p:nvSpPr>
        <p:spPr bwMode="auto">
          <a:xfrm>
            <a:off x="8159750" y="6362700"/>
            <a:ext cx="98425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Egyptians</a:t>
            </a:r>
          </a:p>
          <a:p>
            <a:pPr algn="ctr">
              <a:lnSpc>
                <a:spcPct val="75000"/>
              </a:lnSpc>
              <a:spcBef>
                <a:spcPct val="50000"/>
              </a:spcBef>
            </a:pPr>
            <a:r>
              <a:rPr lang="en-US" sz="1200"/>
              <a:t>(Ptolemy)</a:t>
            </a:r>
          </a:p>
        </p:txBody>
      </p:sp>
      <p:pic>
        <p:nvPicPr>
          <p:cNvPr id="2061" name="Picture 13" descr="red cavalry"/>
          <p:cNvPicPr>
            <a:picLocks noChangeAspect="1" noChangeArrowheads="1"/>
          </p:cNvPicPr>
          <p:nvPr/>
        </p:nvPicPr>
        <p:blipFill>
          <a:blip r:embed="rId3"/>
          <a:srcRect/>
          <a:stretch>
            <a:fillRect/>
          </a:stretch>
        </p:blipFill>
        <p:spPr bwMode="auto">
          <a:xfrm>
            <a:off x="7396163" y="4956175"/>
            <a:ext cx="534987" cy="349250"/>
          </a:xfrm>
          <a:prstGeom prst="rect">
            <a:avLst/>
          </a:prstGeom>
          <a:noFill/>
        </p:spPr>
      </p:pic>
      <p:pic>
        <p:nvPicPr>
          <p:cNvPr id="2063" name="Picture 15" descr="red infantry"/>
          <p:cNvPicPr>
            <a:picLocks noChangeAspect="1" noChangeArrowheads="1"/>
          </p:cNvPicPr>
          <p:nvPr/>
        </p:nvPicPr>
        <p:blipFill>
          <a:blip r:embed="rId4"/>
          <a:srcRect/>
          <a:stretch>
            <a:fillRect/>
          </a:stretch>
        </p:blipFill>
        <p:spPr bwMode="auto">
          <a:xfrm>
            <a:off x="3122613" y="4956175"/>
            <a:ext cx="1296987" cy="534988"/>
          </a:xfrm>
          <a:prstGeom prst="rect">
            <a:avLst/>
          </a:prstGeom>
          <a:noFill/>
        </p:spPr>
      </p:pic>
      <p:pic>
        <p:nvPicPr>
          <p:cNvPr id="2064" name="Picture 16" descr="compass"/>
          <p:cNvPicPr>
            <a:picLocks noChangeAspect="1" noChangeArrowheads="1"/>
          </p:cNvPicPr>
          <p:nvPr/>
        </p:nvPicPr>
        <p:blipFill>
          <a:blip r:embed="rId5"/>
          <a:srcRect/>
          <a:stretch>
            <a:fillRect/>
          </a:stretch>
        </p:blipFill>
        <p:spPr bwMode="auto">
          <a:xfrm>
            <a:off x="8791575" y="681038"/>
            <a:ext cx="352425" cy="515937"/>
          </a:xfrm>
          <a:prstGeom prst="rect">
            <a:avLst/>
          </a:prstGeom>
          <a:noFill/>
        </p:spPr>
      </p:pic>
      <p:grpSp>
        <p:nvGrpSpPr>
          <p:cNvPr id="2071" name="Group 23"/>
          <p:cNvGrpSpPr>
            <a:grpSpLocks/>
          </p:cNvGrpSpPr>
          <p:nvPr/>
        </p:nvGrpSpPr>
        <p:grpSpPr bwMode="auto">
          <a:xfrm>
            <a:off x="1900238" y="4346575"/>
            <a:ext cx="534987" cy="257175"/>
            <a:chOff x="1197" y="2641"/>
            <a:chExt cx="393" cy="211"/>
          </a:xfrm>
        </p:grpSpPr>
        <p:pic>
          <p:nvPicPr>
            <p:cNvPr id="2056" name="Picture 8" descr="red skirmisher"/>
            <p:cNvPicPr>
              <a:picLocks noChangeAspect="1" noChangeArrowheads="1"/>
            </p:cNvPicPr>
            <p:nvPr/>
          </p:nvPicPr>
          <p:blipFill>
            <a:blip r:embed="rId6"/>
            <a:srcRect/>
            <a:stretch>
              <a:fillRect/>
            </a:stretch>
          </p:blipFill>
          <p:spPr bwMode="auto">
            <a:xfrm>
              <a:off x="1341" y="2641"/>
              <a:ext cx="104" cy="163"/>
            </a:xfrm>
            <a:prstGeom prst="rect">
              <a:avLst/>
            </a:prstGeom>
            <a:noFill/>
          </p:spPr>
        </p:pic>
        <p:pic>
          <p:nvPicPr>
            <p:cNvPr id="2069" name="Picture 21" descr="red skirmisher"/>
            <p:cNvPicPr>
              <a:picLocks noChangeAspect="1" noChangeArrowheads="1"/>
            </p:cNvPicPr>
            <p:nvPr/>
          </p:nvPicPr>
          <p:blipFill>
            <a:blip r:embed="rId6"/>
            <a:srcRect/>
            <a:stretch>
              <a:fillRect/>
            </a:stretch>
          </p:blipFill>
          <p:spPr bwMode="auto">
            <a:xfrm>
              <a:off x="1197" y="2689"/>
              <a:ext cx="104" cy="163"/>
            </a:xfrm>
            <a:prstGeom prst="rect">
              <a:avLst/>
            </a:prstGeom>
            <a:noFill/>
          </p:spPr>
        </p:pic>
        <p:pic>
          <p:nvPicPr>
            <p:cNvPr id="2070" name="Picture 22" descr="red skirmisher"/>
            <p:cNvPicPr>
              <a:picLocks noChangeAspect="1" noChangeArrowheads="1"/>
            </p:cNvPicPr>
            <p:nvPr/>
          </p:nvPicPr>
          <p:blipFill>
            <a:blip r:embed="rId6"/>
            <a:srcRect/>
            <a:stretch>
              <a:fillRect/>
            </a:stretch>
          </p:blipFill>
          <p:spPr bwMode="auto">
            <a:xfrm>
              <a:off x="1486" y="2689"/>
              <a:ext cx="104" cy="163"/>
            </a:xfrm>
            <a:prstGeom prst="rect">
              <a:avLst/>
            </a:prstGeom>
            <a:noFill/>
          </p:spPr>
        </p:pic>
      </p:grpSp>
      <p:pic>
        <p:nvPicPr>
          <p:cNvPr id="2077" name="Picture 29" descr="red infantry"/>
          <p:cNvPicPr>
            <a:picLocks noChangeAspect="1" noChangeArrowheads="1"/>
          </p:cNvPicPr>
          <p:nvPr/>
        </p:nvPicPr>
        <p:blipFill>
          <a:blip r:embed="rId4"/>
          <a:srcRect/>
          <a:stretch>
            <a:fillRect/>
          </a:stretch>
        </p:blipFill>
        <p:spPr bwMode="auto">
          <a:xfrm>
            <a:off x="4495800" y="4956175"/>
            <a:ext cx="1239838" cy="534988"/>
          </a:xfrm>
          <a:prstGeom prst="rect">
            <a:avLst/>
          </a:prstGeom>
          <a:noFill/>
        </p:spPr>
      </p:pic>
      <p:pic>
        <p:nvPicPr>
          <p:cNvPr id="2078" name="Picture 30" descr="red infantry"/>
          <p:cNvPicPr>
            <a:picLocks noChangeAspect="1" noChangeArrowheads="1"/>
          </p:cNvPicPr>
          <p:nvPr/>
        </p:nvPicPr>
        <p:blipFill>
          <a:blip r:embed="rId4"/>
          <a:srcRect/>
          <a:stretch>
            <a:fillRect/>
          </a:stretch>
        </p:blipFill>
        <p:spPr bwMode="auto">
          <a:xfrm>
            <a:off x="2206625" y="4956175"/>
            <a:ext cx="630238" cy="401638"/>
          </a:xfrm>
          <a:prstGeom prst="rect">
            <a:avLst/>
          </a:prstGeom>
          <a:noFill/>
        </p:spPr>
      </p:pic>
      <p:pic>
        <p:nvPicPr>
          <p:cNvPr id="2079" name="Picture 31" descr="red infantry"/>
          <p:cNvPicPr>
            <a:picLocks noChangeAspect="1" noChangeArrowheads="1"/>
          </p:cNvPicPr>
          <p:nvPr/>
        </p:nvPicPr>
        <p:blipFill>
          <a:blip r:embed="rId4"/>
          <a:srcRect/>
          <a:stretch>
            <a:fillRect/>
          </a:stretch>
        </p:blipFill>
        <p:spPr bwMode="auto">
          <a:xfrm>
            <a:off x="5870575" y="4956175"/>
            <a:ext cx="630238" cy="401638"/>
          </a:xfrm>
          <a:prstGeom prst="rect">
            <a:avLst/>
          </a:prstGeom>
          <a:noFill/>
        </p:spPr>
      </p:pic>
      <p:grpSp>
        <p:nvGrpSpPr>
          <p:cNvPr id="2092" name="Group 44"/>
          <p:cNvGrpSpPr>
            <a:grpSpLocks/>
          </p:cNvGrpSpPr>
          <p:nvPr/>
        </p:nvGrpSpPr>
        <p:grpSpPr bwMode="auto">
          <a:xfrm rot="10800000">
            <a:off x="6632575" y="2284413"/>
            <a:ext cx="534988" cy="257175"/>
            <a:chOff x="1245" y="862"/>
            <a:chExt cx="393" cy="211"/>
          </a:xfrm>
        </p:grpSpPr>
        <p:pic>
          <p:nvPicPr>
            <p:cNvPr id="2093" name="Picture 45"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094" name="Picture 46"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095" name="Picture 47"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grpSp>
        <p:nvGrpSpPr>
          <p:cNvPr id="2154" name="Group 106"/>
          <p:cNvGrpSpPr>
            <a:grpSpLocks/>
          </p:cNvGrpSpPr>
          <p:nvPr/>
        </p:nvGrpSpPr>
        <p:grpSpPr bwMode="auto">
          <a:xfrm>
            <a:off x="3121025" y="2055813"/>
            <a:ext cx="2614613" cy="534987"/>
            <a:chOff x="1966" y="1295"/>
            <a:chExt cx="1647" cy="337"/>
          </a:xfrm>
        </p:grpSpPr>
        <p:pic>
          <p:nvPicPr>
            <p:cNvPr id="2059" name="Picture 11" descr="blue infantry"/>
            <p:cNvPicPr>
              <a:picLocks noChangeAspect="1" noChangeArrowheads="1"/>
            </p:cNvPicPr>
            <p:nvPr/>
          </p:nvPicPr>
          <p:blipFill>
            <a:blip r:embed="rId8"/>
            <a:srcRect/>
            <a:stretch>
              <a:fillRect/>
            </a:stretch>
          </p:blipFill>
          <p:spPr bwMode="auto">
            <a:xfrm>
              <a:off x="2398" y="1295"/>
              <a:ext cx="769" cy="337"/>
            </a:xfrm>
            <a:prstGeom prst="rect">
              <a:avLst/>
            </a:prstGeom>
            <a:noFill/>
          </p:spPr>
        </p:pic>
        <p:grpSp>
          <p:nvGrpSpPr>
            <p:cNvPr id="2072" name="Group 24"/>
            <p:cNvGrpSpPr>
              <a:grpSpLocks/>
            </p:cNvGrpSpPr>
            <p:nvPr/>
          </p:nvGrpSpPr>
          <p:grpSpPr bwMode="auto">
            <a:xfrm rot="10800000">
              <a:off x="1966" y="1439"/>
              <a:ext cx="337" cy="162"/>
              <a:chOff x="1245" y="862"/>
              <a:chExt cx="393" cy="211"/>
            </a:xfrm>
          </p:grpSpPr>
          <p:pic>
            <p:nvPicPr>
              <p:cNvPr id="2060" name="Picture 12"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065" name="Picture 17"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066" name="Picture 18"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pic>
          <p:nvPicPr>
            <p:cNvPr id="2100" name="Picture 52" descr="blue infantry"/>
            <p:cNvPicPr>
              <a:picLocks noChangeAspect="1" noChangeArrowheads="1"/>
            </p:cNvPicPr>
            <p:nvPr/>
          </p:nvPicPr>
          <p:blipFill>
            <a:blip r:embed="rId8"/>
            <a:srcRect/>
            <a:stretch>
              <a:fillRect/>
            </a:stretch>
          </p:blipFill>
          <p:spPr bwMode="auto">
            <a:xfrm>
              <a:off x="3216" y="1376"/>
              <a:ext cx="397" cy="253"/>
            </a:xfrm>
            <a:prstGeom prst="rect">
              <a:avLst/>
            </a:prstGeom>
            <a:noFill/>
            <a:ln w="9525">
              <a:noFill/>
              <a:miter lim="800000"/>
              <a:headEnd/>
              <a:tailEnd/>
            </a:ln>
          </p:spPr>
        </p:pic>
      </p:grpSp>
      <p:pic>
        <p:nvPicPr>
          <p:cNvPr id="2102" name="Picture 54" descr="blue infantry"/>
          <p:cNvPicPr>
            <a:picLocks noChangeAspect="1" noChangeArrowheads="1"/>
          </p:cNvPicPr>
          <p:nvPr/>
        </p:nvPicPr>
        <p:blipFill>
          <a:blip r:embed="rId8"/>
          <a:srcRect/>
          <a:stretch>
            <a:fillRect/>
          </a:stretch>
        </p:blipFill>
        <p:spPr bwMode="auto">
          <a:xfrm>
            <a:off x="5868988" y="2184400"/>
            <a:ext cx="630237" cy="401638"/>
          </a:xfrm>
          <a:prstGeom prst="rect">
            <a:avLst/>
          </a:prstGeom>
          <a:noFill/>
          <a:ln w="9525">
            <a:noFill/>
            <a:miter lim="800000"/>
            <a:headEnd/>
            <a:tailEnd/>
          </a:ln>
        </p:spPr>
      </p:pic>
      <p:pic>
        <p:nvPicPr>
          <p:cNvPr id="2103" name="Picture 55" descr="red infantry"/>
          <p:cNvPicPr>
            <a:picLocks noChangeAspect="1" noChangeArrowheads="1"/>
          </p:cNvPicPr>
          <p:nvPr/>
        </p:nvPicPr>
        <p:blipFill>
          <a:blip r:embed="rId4"/>
          <a:srcRect/>
          <a:stretch>
            <a:fillRect/>
          </a:stretch>
        </p:blipFill>
        <p:spPr bwMode="auto">
          <a:xfrm>
            <a:off x="6632575" y="4956175"/>
            <a:ext cx="630238" cy="401638"/>
          </a:xfrm>
          <a:prstGeom prst="rect">
            <a:avLst/>
          </a:prstGeom>
          <a:noFill/>
        </p:spPr>
      </p:pic>
      <p:grpSp>
        <p:nvGrpSpPr>
          <p:cNvPr id="2147" name="Group 99"/>
          <p:cNvGrpSpPr>
            <a:grpSpLocks/>
          </p:cNvGrpSpPr>
          <p:nvPr/>
        </p:nvGrpSpPr>
        <p:grpSpPr bwMode="auto">
          <a:xfrm>
            <a:off x="6708775" y="4117975"/>
            <a:ext cx="631825" cy="560388"/>
            <a:chOff x="4226" y="2594"/>
            <a:chExt cx="398" cy="353"/>
          </a:xfrm>
        </p:grpSpPr>
        <p:grpSp>
          <p:nvGrpSpPr>
            <p:cNvPr id="2080" name="Group 32"/>
            <p:cNvGrpSpPr>
              <a:grpSpLocks/>
            </p:cNvGrpSpPr>
            <p:nvPr/>
          </p:nvGrpSpPr>
          <p:grpSpPr bwMode="auto">
            <a:xfrm>
              <a:off x="4274" y="2785"/>
              <a:ext cx="337" cy="162"/>
              <a:chOff x="1197" y="2641"/>
              <a:chExt cx="393" cy="211"/>
            </a:xfrm>
          </p:grpSpPr>
          <p:pic>
            <p:nvPicPr>
              <p:cNvPr id="2081" name="Picture 33" descr="red skirmisher"/>
              <p:cNvPicPr>
                <a:picLocks noChangeAspect="1" noChangeArrowheads="1"/>
              </p:cNvPicPr>
              <p:nvPr/>
            </p:nvPicPr>
            <p:blipFill>
              <a:blip r:embed="rId6"/>
              <a:srcRect/>
              <a:stretch>
                <a:fillRect/>
              </a:stretch>
            </p:blipFill>
            <p:spPr bwMode="auto">
              <a:xfrm>
                <a:off x="1341" y="2641"/>
                <a:ext cx="104" cy="163"/>
              </a:xfrm>
              <a:prstGeom prst="rect">
                <a:avLst/>
              </a:prstGeom>
              <a:noFill/>
            </p:spPr>
          </p:pic>
          <p:pic>
            <p:nvPicPr>
              <p:cNvPr id="2082" name="Picture 34" descr="red skirmisher"/>
              <p:cNvPicPr>
                <a:picLocks noChangeAspect="1" noChangeArrowheads="1"/>
              </p:cNvPicPr>
              <p:nvPr/>
            </p:nvPicPr>
            <p:blipFill>
              <a:blip r:embed="rId6"/>
              <a:srcRect/>
              <a:stretch>
                <a:fillRect/>
              </a:stretch>
            </p:blipFill>
            <p:spPr bwMode="auto">
              <a:xfrm>
                <a:off x="1197" y="2689"/>
                <a:ext cx="104" cy="163"/>
              </a:xfrm>
              <a:prstGeom prst="rect">
                <a:avLst/>
              </a:prstGeom>
              <a:noFill/>
            </p:spPr>
          </p:pic>
          <p:pic>
            <p:nvPicPr>
              <p:cNvPr id="2083" name="Picture 35" descr="red skirmisher"/>
              <p:cNvPicPr>
                <a:picLocks noChangeAspect="1" noChangeArrowheads="1"/>
              </p:cNvPicPr>
              <p:nvPr/>
            </p:nvPicPr>
            <p:blipFill>
              <a:blip r:embed="rId6"/>
              <a:srcRect/>
              <a:stretch>
                <a:fillRect/>
              </a:stretch>
            </p:blipFill>
            <p:spPr bwMode="auto">
              <a:xfrm>
                <a:off x="1486" y="2689"/>
                <a:ext cx="104" cy="163"/>
              </a:xfrm>
              <a:prstGeom prst="rect">
                <a:avLst/>
              </a:prstGeom>
              <a:noFill/>
            </p:spPr>
          </p:pic>
        </p:grpSp>
        <p:grpSp>
          <p:nvGrpSpPr>
            <p:cNvPr id="2119" name="Group 71"/>
            <p:cNvGrpSpPr>
              <a:grpSpLocks/>
            </p:cNvGrpSpPr>
            <p:nvPr/>
          </p:nvGrpSpPr>
          <p:grpSpPr bwMode="auto">
            <a:xfrm>
              <a:off x="4226" y="2594"/>
              <a:ext cx="398" cy="157"/>
              <a:chOff x="4659" y="2448"/>
              <a:chExt cx="398" cy="157"/>
            </a:xfrm>
          </p:grpSpPr>
          <p:pic>
            <p:nvPicPr>
              <p:cNvPr id="2105" name="Picture 57" descr="red elephant"/>
              <p:cNvPicPr>
                <a:picLocks noChangeAspect="1" noChangeArrowheads="1"/>
              </p:cNvPicPr>
              <p:nvPr/>
            </p:nvPicPr>
            <p:blipFill>
              <a:blip r:embed="rId9"/>
              <a:srcRect/>
              <a:stretch>
                <a:fillRect/>
              </a:stretch>
            </p:blipFill>
            <p:spPr bwMode="auto">
              <a:xfrm>
                <a:off x="4900" y="2448"/>
                <a:ext cx="157" cy="157"/>
              </a:xfrm>
              <a:prstGeom prst="rect">
                <a:avLst/>
              </a:prstGeom>
              <a:noFill/>
            </p:spPr>
          </p:pic>
          <p:pic>
            <p:nvPicPr>
              <p:cNvPr id="2106" name="Picture 58" descr="red elephant"/>
              <p:cNvPicPr>
                <a:picLocks noChangeAspect="1" noChangeArrowheads="1"/>
              </p:cNvPicPr>
              <p:nvPr/>
            </p:nvPicPr>
            <p:blipFill>
              <a:blip r:embed="rId9"/>
              <a:srcRect/>
              <a:stretch>
                <a:fillRect/>
              </a:stretch>
            </p:blipFill>
            <p:spPr bwMode="auto">
              <a:xfrm>
                <a:off x="4659" y="2448"/>
                <a:ext cx="157" cy="157"/>
              </a:xfrm>
              <a:prstGeom prst="rect">
                <a:avLst/>
              </a:prstGeom>
              <a:noFill/>
            </p:spPr>
          </p:pic>
        </p:grpSp>
      </p:grpSp>
      <p:grpSp>
        <p:nvGrpSpPr>
          <p:cNvPr id="2121" name="Group 73"/>
          <p:cNvGrpSpPr>
            <a:grpSpLocks/>
          </p:cNvGrpSpPr>
          <p:nvPr/>
        </p:nvGrpSpPr>
        <p:grpSpPr bwMode="auto">
          <a:xfrm>
            <a:off x="1744663" y="3046413"/>
            <a:ext cx="860425" cy="249237"/>
            <a:chOff x="1196" y="1631"/>
            <a:chExt cx="542" cy="157"/>
          </a:xfrm>
        </p:grpSpPr>
        <p:pic>
          <p:nvPicPr>
            <p:cNvPr id="2058" name="Picture 10" descr="blue elephant"/>
            <p:cNvPicPr>
              <a:picLocks noChangeAspect="1" noChangeArrowheads="1"/>
            </p:cNvPicPr>
            <p:nvPr/>
          </p:nvPicPr>
          <p:blipFill>
            <a:blip r:embed="rId10"/>
            <a:srcRect/>
            <a:stretch>
              <a:fillRect/>
            </a:stretch>
          </p:blipFill>
          <p:spPr bwMode="auto">
            <a:xfrm>
              <a:off x="1196" y="1631"/>
              <a:ext cx="157" cy="157"/>
            </a:xfrm>
            <a:prstGeom prst="rect">
              <a:avLst/>
            </a:prstGeom>
            <a:noFill/>
          </p:spPr>
        </p:pic>
        <p:pic>
          <p:nvPicPr>
            <p:cNvPr id="2107" name="Picture 59" descr="blue elephant"/>
            <p:cNvPicPr>
              <a:picLocks noChangeAspect="1" noChangeArrowheads="1"/>
            </p:cNvPicPr>
            <p:nvPr/>
          </p:nvPicPr>
          <p:blipFill>
            <a:blip r:embed="rId10"/>
            <a:srcRect/>
            <a:stretch>
              <a:fillRect/>
            </a:stretch>
          </p:blipFill>
          <p:spPr bwMode="auto">
            <a:xfrm>
              <a:off x="1389" y="1631"/>
              <a:ext cx="157" cy="157"/>
            </a:xfrm>
            <a:prstGeom prst="rect">
              <a:avLst/>
            </a:prstGeom>
            <a:noFill/>
          </p:spPr>
        </p:pic>
        <p:pic>
          <p:nvPicPr>
            <p:cNvPr id="2108" name="Picture 60" descr="blue elephant"/>
            <p:cNvPicPr>
              <a:picLocks noChangeAspect="1" noChangeArrowheads="1"/>
            </p:cNvPicPr>
            <p:nvPr/>
          </p:nvPicPr>
          <p:blipFill>
            <a:blip r:embed="rId10"/>
            <a:srcRect/>
            <a:stretch>
              <a:fillRect/>
            </a:stretch>
          </p:blipFill>
          <p:spPr bwMode="auto">
            <a:xfrm>
              <a:off x="1581" y="1631"/>
              <a:ext cx="157" cy="157"/>
            </a:xfrm>
            <a:prstGeom prst="rect">
              <a:avLst/>
            </a:prstGeom>
            <a:noFill/>
          </p:spPr>
        </p:pic>
      </p:grpSp>
      <p:pic>
        <p:nvPicPr>
          <p:cNvPr id="2112" name="Picture 64" descr="red cavalry"/>
          <p:cNvPicPr>
            <a:picLocks noChangeAspect="1" noChangeArrowheads="1"/>
          </p:cNvPicPr>
          <p:nvPr/>
        </p:nvPicPr>
        <p:blipFill>
          <a:blip r:embed="rId3"/>
          <a:srcRect/>
          <a:stretch>
            <a:fillRect/>
          </a:stretch>
        </p:blipFill>
        <p:spPr bwMode="auto">
          <a:xfrm>
            <a:off x="1443038" y="4956175"/>
            <a:ext cx="534987" cy="349250"/>
          </a:xfrm>
          <a:prstGeom prst="rect">
            <a:avLst/>
          </a:prstGeom>
          <a:noFill/>
        </p:spPr>
      </p:pic>
      <p:pic>
        <p:nvPicPr>
          <p:cNvPr id="2113" name="Picture 65" descr="blue cavalry"/>
          <p:cNvPicPr>
            <a:picLocks noChangeAspect="1" noChangeArrowheads="1"/>
          </p:cNvPicPr>
          <p:nvPr/>
        </p:nvPicPr>
        <p:blipFill>
          <a:blip r:embed="rId11"/>
          <a:srcRect/>
          <a:stretch>
            <a:fillRect/>
          </a:stretch>
        </p:blipFill>
        <p:spPr bwMode="auto">
          <a:xfrm>
            <a:off x="7394575" y="2208213"/>
            <a:ext cx="534988" cy="349250"/>
          </a:xfrm>
          <a:prstGeom prst="rect">
            <a:avLst/>
          </a:prstGeom>
          <a:noFill/>
        </p:spPr>
      </p:pic>
      <p:grpSp>
        <p:nvGrpSpPr>
          <p:cNvPr id="2146" name="Group 98"/>
          <p:cNvGrpSpPr>
            <a:grpSpLocks/>
          </p:cNvGrpSpPr>
          <p:nvPr/>
        </p:nvGrpSpPr>
        <p:grpSpPr bwMode="auto">
          <a:xfrm>
            <a:off x="1138238" y="2184400"/>
            <a:ext cx="1851025" cy="401638"/>
            <a:chOff x="717" y="1376"/>
            <a:chExt cx="1166" cy="253"/>
          </a:xfrm>
        </p:grpSpPr>
        <p:pic>
          <p:nvPicPr>
            <p:cNvPr id="2057" name="Picture 9" descr="blue cavalry"/>
            <p:cNvPicPr>
              <a:picLocks noChangeAspect="1" noChangeArrowheads="1"/>
            </p:cNvPicPr>
            <p:nvPr/>
          </p:nvPicPr>
          <p:blipFill>
            <a:blip r:embed="rId11"/>
            <a:srcRect/>
            <a:stretch>
              <a:fillRect/>
            </a:stretch>
          </p:blipFill>
          <p:spPr bwMode="auto">
            <a:xfrm>
              <a:off x="717" y="1391"/>
              <a:ext cx="337" cy="220"/>
            </a:xfrm>
            <a:prstGeom prst="rect">
              <a:avLst/>
            </a:prstGeom>
            <a:noFill/>
            <a:ln w="9525">
              <a:noFill/>
              <a:miter lim="800000"/>
              <a:headEnd/>
              <a:tailEnd/>
            </a:ln>
          </p:spPr>
        </p:pic>
        <p:pic>
          <p:nvPicPr>
            <p:cNvPr id="2096" name="Picture 48" descr="blue infantry"/>
            <p:cNvPicPr>
              <a:picLocks noChangeAspect="1" noChangeArrowheads="1"/>
            </p:cNvPicPr>
            <p:nvPr/>
          </p:nvPicPr>
          <p:blipFill>
            <a:blip r:embed="rId8"/>
            <a:srcRect/>
            <a:stretch>
              <a:fillRect/>
            </a:stretch>
          </p:blipFill>
          <p:spPr bwMode="auto">
            <a:xfrm>
              <a:off x="1486" y="1376"/>
              <a:ext cx="397" cy="253"/>
            </a:xfrm>
            <a:prstGeom prst="rect">
              <a:avLst/>
            </a:prstGeom>
            <a:noFill/>
            <a:ln w="9525">
              <a:noFill/>
              <a:miter lim="800000"/>
              <a:headEnd/>
              <a:tailEnd/>
            </a:ln>
          </p:spPr>
        </p:pic>
        <p:pic>
          <p:nvPicPr>
            <p:cNvPr id="2114" name="Picture 66" descr="blue cavalry"/>
            <p:cNvPicPr>
              <a:picLocks noChangeAspect="1" noChangeArrowheads="1"/>
            </p:cNvPicPr>
            <p:nvPr/>
          </p:nvPicPr>
          <p:blipFill>
            <a:blip r:embed="rId11"/>
            <a:srcRect/>
            <a:stretch>
              <a:fillRect/>
            </a:stretch>
          </p:blipFill>
          <p:spPr bwMode="auto">
            <a:xfrm>
              <a:off x="1102" y="1391"/>
              <a:ext cx="337" cy="220"/>
            </a:xfrm>
            <a:prstGeom prst="rect">
              <a:avLst/>
            </a:prstGeom>
            <a:noFill/>
            <a:ln w="9525">
              <a:noFill/>
              <a:miter lim="800000"/>
              <a:headEnd/>
              <a:tailEnd/>
            </a:ln>
          </p:spPr>
        </p:pic>
      </p:grpSp>
      <p:grpSp>
        <p:nvGrpSpPr>
          <p:cNvPr id="2140" name="Group 92"/>
          <p:cNvGrpSpPr>
            <a:grpSpLocks/>
          </p:cNvGrpSpPr>
          <p:nvPr/>
        </p:nvGrpSpPr>
        <p:grpSpPr bwMode="auto">
          <a:xfrm>
            <a:off x="1593850" y="2741613"/>
            <a:ext cx="1146175" cy="257175"/>
            <a:chOff x="1004" y="1727"/>
            <a:chExt cx="722" cy="162"/>
          </a:xfrm>
        </p:grpSpPr>
        <p:grpSp>
          <p:nvGrpSpPr>
            <p:cNvPr id="2084" name="Group 36"/>
            <p:cNvGrpSpPr>
              <a:grpSpLocks/>
            </p:cNvGrpSpPr>
            <p:nvPr/>
          </p:nvGrpSpPr>
          <p:grpSpPr bwMode="auto">
            <a:xfrm rot="10800000">
              <a:off x="1004" y="1727"/>
              <a:ext cx="337" cy="162"/>
              <a:chOff x="1245" y="862"/>
              <a:chExt cx="393" cy="211"/>
            </a:xfrm>
          </p:grpSpPr>
          <p:pic>
            <p:nvPicPr>
              <p:cNvPr id="2085" name="Picture 37"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086" name="Picture 38"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087" name="Picture 39"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grpSp>
          <p:nvGrpSpPr>
            <p:cNvPr id="2127" name="Group 79"/>
            <p:cNvGrpSpPr>
              <a:grpSpLocks/>
            </p:cNvGrpSpPr>
            <p:nvPr/>
          </p:nvGrpSpPr>
          <p:grpSpPr bwMode="auto">
            <a:xfrm rot="10800000">
              <a:off x="1389" y="1727"/>
              <a:ext cx="337" cy="162"/>
              <a:chOff x="1245" y="862"/>
              <a:chExt cx="393" cy="211"/>
            </a:xfrm>
          </p:grpSpPr>
          <p:pic>
            <p:nvPicPr>
              <p:cNvPr id="2128" name="Picture 80"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129" name="Picture 81"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130" name="Picture 82"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grpSp>
      <p:grpSp>
        <p:nvGrpSpPr>
          <p:cNvPr id="2148" name="Group 100"/>
          <p:cNvGrpSpPr>
            <a:grpSpLocks/>
          </p:cNvGrpSpPr>
          <p:nvPr/>
        </p:nvGrpSpPr>
        <p:grpSpPr bwMode="auto">
          <a:xfrm>
            <a:off x="6477000" y="2741613"/>
            <a:ext cx="1144588" cy="550862"/>
            <a:chOff x="4080" y="1727"/>
            <a:chExt cx="721" cy="347"/>
          </a:xfrm>
        </p:grpSpPr>
        <p:grpSp>
          <p:nvGrpSpPr>
            <p:cNvPr id="2088" name="Group 40"/>
            <p:cNvGrpSpPr>
              <a:grpSpLocks/>
            </p:cNvGrpSpPr>
            <p:nvPr/>
          </p:nvGrpSpPr>
          <p:grpSpPr bwMode="auto">
            <a:xfrm rot="10800000">
              <a:off x="4464" y="1727"/>
              <a:ext cx="337" cy="162"/>
              <a:chOff x="1245" y="862"/>
              <a:chExt cx="393" cy="211"/>
            </a:xfrm>
          </p:grpSpPr>
          <p:pic>
            <p:nvPicPr>
              <p:cNvPr id="2089" name="Picture 41"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090" name="Picture 42"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091" name="Picture 43"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grpSp>
          <p:nvGrpSpPr>
            <p:cNvPr id="2120" name="Group 72"/>
            <p:cNvGrpSpPr>
              <a:grpSpLocks/>
            </p:cNvGrpSpPr>
            <p:nvPr/>
          </p:nvGrpSpPr>
          <p:grpSpPr bwMode="auto">
            <a:xfrm>
              <a:off x="4178" y="1917"/>
              <a:ext cx="542" cy="157"/>
              <a:chOff x="4563" y="1679"/>
              <a:chExt cx="542" cy="157"/>
            </a:xfrm>
          </p:grpSpPr>
          <p:pic>
            <p:nvPicPr>
              <p:cNvPr id="2109" name="Picture 61" descr="blue elephant"/>
              <p:cNvPicPr>
                <a:picLocks noChangeAspect="1" noChangeArrowheads="1"/>
              </p:cNvPicPr>
              <p:nvPr/>
            </p:nvPicPr>
            <p:blipFill>
              <a:blip r:embed="rId10"/>
              <a:srcRect/>
              <a:stretch>
                <a:fillRect/>
              </a:stretch>
            </p:blipFill>
            <p:spPr bwMode="auto">
              <a:xfrm>
                <a:off x="4563" y="1679"/>
                <a:ext cx="157" cy="157"/>
              </a:xfrm>
              <a:prstGeom prst="rect">
                <a:avLst/>
              </a:prstGeom>
              <a:noFill/>
            </p:spPr>
          </p:pic>
          <p:pic>
            <p:nvPicPr>
              <p:cNvPr id="2110" name="Picture 62" descr="blue elephant"/>
              <p:cNvPicPr>
                <a:picLocks noChangeAspect="1" noChangeArrowheads="1"/>
              </p:cNvPicPr>
              <p:nvPr/>
            </p:nvPicPr>
            <p:blipFill>
              <a:blip r:embed="rId10"/>
              <a:srcRect/>
              <a:stretch>
                <a:fillRect/>
              </a:stretch>
            </p:blipFill>
            <p:spPr bwMode="auto">
              <a:xfrm>
                <a:off x="4755" y="1679"/>
                <a:ext cx="157" cy="157"/>
              </a:xfrm>
              <a:prstGeom prst="rect">
                <a:avLst/>
              </a:prstGeom>
              <a:noFill/>
            </p:spPr>
          </p:pic>
          <p:pic>
            <p:nvPicPr>
              <p:cNvPr id="2111" name="Picture 63" descr="blue elephant"/>
              <p:cNvPicPr>
                <a:picLocks noChangeAspect="1" noChangeArrowheads="1"/>
              </p:cNvPicPr>
              <p:nvPr/>
            </p:nvPicPr>
            <p:blipFill>
              <a:blip r:embed="rId10"/>
              <a:srcRect/>
              <a:stretch>
                <a:fillRect/>
              </a:stretch>
            </p:blipFill>
            <p:spPr bwMode="auto">
              <a:xfrm>
                <a:off x="4948" y="1679"/>
                <a:ext cx="157" cy="157"/>
              </a:xfrm>
              <a:prstGeom prst="rect">
                <a:avLst/>
              </a:prstGeom>
              <a:noFill/>
            </p:spPr>
          </p:pic>
        </p:grpSp>
        <p:grpSp>
          <p:nvGrpSpPr>
            <p:cNvPr id="2131" name="Group 83"/>
            <p:cNvGrpSpPr>
              <a:grpSpLocks/>
            </p:cNvGrpSpPr>
            <p:nvPr/>
          </p:nvGrpSpPr>
          <p:grpSpPr bwMode="auto">
            <a:xfrm rot="10800000">
              <a:off x="4080" y="1727"/>
              <a:ext cx="337" cy="162"/>
              <a:chOff x="1245" y="862"/>
              <a:chExt cx="393" cy="211"/>
            </a:xfrm>
          </p:grpSpPr>
          <p:pic>
            <p:nvPicPr>
              <p:cNvPr id="2132" name="Picture 84"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133" name="Picture 85"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134" name="Picture 86"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grpSp>
      <p:sp>
        <p:nvSpPr>
          <p:cNvPr id="2137" name="Text Box 89"/>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Antiochus and Ptolemy deploy their armies in a standard formation: infantry at the center, cavalry on the wings, and war elephants on both wings ahead of the main line accompanied by peltasts. Both commanders strengthen their right wings, Antiochus’ with cavalry and Ptolemy’s with infantry. Antiochus plans to use his superior cavalry and war elephants to win the battle on the wings. Ptolemy plans to use his superior infantry phalanx to win the battle at the center. Antiochus and Ptolemy position themselves on opposing wings to begin the battle.</a:t>
            </a:r>
          </a:p>
        </p:txBody>
      </p:sp>
      <p:sp>
        <p:nvSpPr>
          <p:cNvPr id="2139" name="Text Box 91"/>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Antiochus opens the battle with an attack by his war elephants on his right wing. The more numerous Seleucid war elephants defeat their Egyptian counterparts, which then retreat and disrupt the infantry and cavalry formations of Ptolemy’s left wing.</a:t>
            </a:r>
          </a:p>
        </p:txBody>
      </p:sp>
      <p:sp>
        <p:nvSpPr>
          <p:cNvPr id="2141" name="AutoShape 93"/>
          <p:cNvSpPr>
            <a:spLocks noChangeArrowheads="1"/>
          </p:cNvSpPr>
          <p:nvPr/>
        </p:nvSpPr>
        <p:spPr bwMode="auto">
          <a:xfrm>
            <a:off x="1519238" y="4956175"/>
            <a:ext cx="381000" cy="306388"/>
          </a:xfrm>
          <a:prstGeom prst="star4">
            <a:avLst>
              <a:gd name="adj" fmla="val 12500"/>
            </a:avLst>
          </a:prstGeom>
          <a:solidFill>
            <a:srgbClr val="CC0000"/>
          </a:solidFill>
          <a:ln w="19050">
            <a:solidFill>
              <a:srgbClr val="D2F466"/>
            </a:solidFill>
            <a:miter lim="800000"/>
            <a:headEnd/>
            <a:tailEnd/>
          </a:ln>
          <a:effectLst/>
        </p:spPr>
        <p:txBody>
          <a:bodyPr wrap="none" anchor="ctr"/>
          <a:lstStyle/>
          <a:p>
            <a:endParaRPr lang="en-US"/>
          </a:p>
        </p:txBody>
      </p:sp>
      <p:sp>
        <p:nvSpPr>
          <p:cNvPr id="2142" name="AutoShape 94"/>
          <p:cNvSpPr>
            <a:spLocks noChangeArrowheads="1"/>
          </p:cNvSpPr>
          <p:nvPr/>
        </p:nvSpPr>
        <p:spPr bwMode="auto">
          <a:xfrm>
            <a:off x="1824038" y="2208213"/>
            <a:ext cx="381000" cy="306387"/>
          </a:xfrm>
          <a:prstGeom prst="star4">
            <a:avLst>
              <a:gd name="adj" fmla="val 12500"/>
            </a:avLst>
          </a:prstGeom>
          <a:solidFill>
            <a:srgbClr val="0000FF"/>
          </a:solidFill>
          <a:ln w="19050">
            <a:solidFill>
              <a:srgbClr val="D2F466"/>
            </a:solidFill>
            <a:miter lim="800000"/>
            <a:headEnd/>
            <a:tailEnd/>
          </a:ln>
          <a:effectLst/>
        </p:spPr>
        <p:txBody>
          <a:bodyPr wrap="none" anchor="ctr"/>
          <a:lstStyle/>
          <a:p>
            <a:endParaRPr lang="en-US"/>
          </a:p>
        </p:txBody>
      </p:sp>
      <p:sp>
        <p:nvSpPr>
          <p:cNvPr id="2143" name="AutoShape 95"/>
          <p:cNvSpPr>
            <a:spLocks noChangeArrowheads="1"/>
          </p:cNvSpPr>
          <p:nvPr/>
        </p:nvSpPr>
        <p:spPr bwMode="auto">
          <a:xfrm>
            <a:off x="1671638" y="4192588"/>
            <a:ext cx="915987" cy="457200"/>
          </a:xfrm>
          <a:prstGeom prst="downArrow">
            <a:avLst>
              <a:gd name="adj1" fmla="val 50000"/>
              <a:gd name="adj2" fmla="val 25000"/>
            </a:avLst>
          </a:prstGeom>
          <a:noFill/>
          <a:ln w="38100">
            <a:solidFill>
              <a:srgbClr val="FF0000"/>
            </a:solidFill>
            <a:prstDash val="sysDot"/>
            <a:miter lim="800000"/>
            <a:headEnd/>
            <a:tailEnd/>
          </a:ln>
          <a:effectLst/>
        </p:spPr>
        <p:txBody>
          <a:bodyPr wrap="none" anchor="ctr"/>
          <a:lstStyle/>
          <a:p>
            <a:endParaRPr lang="en-US"/>
          </a:p>
        </p:txBody>
      </p:sp>
      <p:sp>
        <p:nvSpPr>
          <p:cNvPr id="2144" name="AutoShape 96"/>
          <p:cNvSpPr>
            <a:spLocks noChangeArrowheads="1"/>
          </p:cNvSpPr>
          <p:nvPr/>
        </p:nvSpPr>
        <p:spPr bwMode="auto">
          <a:xfrm>
            <a:off x="1671638" y="2971800"/>
            <a:ext cx="915987" cy="457200"/>
          </a:xfrm>
          <a:prstGeom prst="down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45" name="Text Box 97"/>
          <p:cNvSpPr txBox="1">
            <a:spLocks noChangeArrowheads="1"/>
          </p:cNvSpPr>
          <p:nvPr/>
        </p:nvSpPr>
        <p:spPr bwMode="auto">
          <a:xfrm>
            <a:off x="0" y="0"/>
            <a:ext cx="9144000" cy="596900"/>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Antiochus surges forward with the rest of his right wing to take advantage of the Egyptian left wing’s disorder, driving it backwards. Ptolemy’s right wing also surges forward in accordance with his orders in the event of collapse on the left wing. The inferior Egyptian war elephant force does not charge until the cavalry and infantry – carefully evading the Seleucid war elephants – drive the Seleucid left wing back.</a:t>
            </a:r>
          </a:p>
        </p:txBody>
      </p:sp>
      <p:grpSp>
        <p:nvGrpSpPr>
          <p:cNvPr id="2118" name="Group 70"/>
          <p:cNvGrpSpPr>
            <a:grpSpLocks/>
          </p:cNvGrpSpPr>
          <p:nvPr/>
        </p:nvGrpSpPr>
        <p:grpSpPr bwMode="auto">
          <a:xfrm>
            <a:off x="1824038" y="4040188"/>
            <a:ext cx="630237" cy="249237"/>
            <a:chOff x="1246" y="2304"/>
            <a:chExt cx="397" cy="157"/>
          </a:xfrm>
        </p:grpSpPr>
        <p:pic>
          <p:nvPicPr>
            <p:cNvPr id="2062" name="Picture 14" descr="red elephant"/>
            <p:cNvPicPr>
              <a:picLocks noChangeAspect="1" noChangeArrowheads="1"/>
            </p:cNvPicPr>
            <p:nvPr/>
          </p:nvPicPr>
          <p:blipFill>
            <a:blip r:embed="rId9"/>
            <a:srcRect/>
            <a:stretch>
              <a:fillRect/>
            </a:stretch>
          </p:blipFill>
          <p:spPr bwMode="auto">
            <a:xfrm>
              <a:off x="1246" y="2304"/>
              <a:ext cx="157" cy="157"/>
            </a:xfrm>
            <a:prstGeom prst="rect">
              <a:avLst/>
            </a:prstGeom>
            <a:noFill/>
          </p:spPr>
        </p:pic>
        <p:pic>
          <p:nvPicPr>
            <p:cNvPr id="2104" name="Picture 56" descr="red elephant"/>
            <p:cNvPicPr>
              <a:picLocks noChangeAspect="1" noChangeArrowheads="1"/>
            </p:cNvPicPr>
            <p:nvPr/>
          </p:nvPicPr>
          <p:blipFill>
            <a:blip r:embed="rId9"/>
            <a:srcRect/>
            <a:stretch>
              <a:fillRect/>
            </a:stretch>
          </p:blipFill>
          <p:spPr bwMode="auto">
            <a:xfrm>
              <a:off x="1486" y="2304"/>
              <a:ext cx="157" cy="157"/>
            </a:xfrm>
            <a:prstGeom prst="rect">
              <a:avLst/>
            </a:prstGeom>
            <a:noFill/>
          </p:spPr>
        </p:pic>
      </p:grpSp>
      <p:sp>
        <p:nvSpPr>
          <p:cNvPr id="2149" name="AutoShape 101"/>
          <p:cNvSpPr>
            <a:spLocks noChangeArrowheads="1"/>
          </p:cNvSpPr>
          <p:nvPr/>
        </p:nvSpPr>
        <p:spPr bwMode="auto">
          <a:xfrm>
            <a:off x="984250" y="2894013"/>
            <a:ext cx="1755775" cy="1603375"/>
          </a:xfrm>
          <a:prstGeom prst="down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50" name="AutoShape 102"/>
          <p:cNvSpPr>
            <a:spLocks noChangeArrowheads="1"/>
          </p:cNvSpPr>
          <p:nvPr/>
        </p:nvSpPr>
        <p:spPr bwMode="auto">
          <a:xfrm>
            <a:off x="5716588" y="3200400"/>
            <a:ext cx="992187" cy="1296988"/>
          </a:xfrm>
          <a:prstGeom prst="upArrow">
            <a:avLst>
              <a:gd name="adj1" fmla="val 50000"/>
              <a:gd name="adj2" fmla="val 32680"/>
            </a:avLst>
          </a:prstGeom>
          <a:noFill/>
          <a:ln w="38100">
            <a:solidFill>
              <a:srgbClr val="FF0000"/>
            </a:solidFill>
            <a:miter lim="800000"/>
            <a:headEnd/>
            <a:tailEnd/>
          </a:ln>
          <a:effectLst/>
        </p:spPr>
        <p:txBody>
          <a:bodyPr wrap="none" anchor="ctr"/>
          <a:lstStyle/>
          <a:p>
            <a:endParaRPr lang="en-US"/>
          </a:p>
        </p:txBody>
      </p:sp>
      <p:sp>
        <p:nvSpPr>
          <p:cNvPr id="2151" name="AutoShape 103"/>
          <p:cNvSpPr>
            <a:spLocks noChangeArrowheads="1"/>
          </p:cNvSpPr>
          <p:nvPr/>
        </p:nvSpPr>
        <p:spPr bwMode="auto">
          <a:xfrm rot="7363829" flipH="1">
            <a:off x="7509669" y="2932907"/>
            <a:ext cx="1527175" cy="114458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FF0000"/>
            </a:solidFill>
            <a:miter lim="800000"/>
            <a:headEnd/>
            <a:tailEnd/>
          </a:ln>
          <a:effectLst/>
        </p:spPr>
        <p:txBody>
          <a:bodyPr wrap="none" anchor="ctr"/>
          <a:lstStyle/>
          <a:p>
            <a:endParaRPr lang="en-US"/>
          </a:p>
        </p:txBody>
      </p:sp>
      <p:sp>
        <p:nvSpPr>
          <p:cNvPr id="2152" name="Text Box 104"/>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The Egyptian and Seleucid left wings are both defeated by superior right wings and driven back. However, Antiochus continues to personally pursue the routed Egyptian left wing while Ptolemy extricates himself from the situation to take command of his infantry phalanx, boosting its morale.</a:t>
            </a:r>
          </a:p>
        </p:txBody>
      </p:sp>
      <p:sp>
        <p:nvSpPr>
          <p:cNvPr id="2153" name="AutoShape 105"/>
          <p:cNvSpPr>
            <a:spLocks noChangeArrowheads="1"/>
          </p:cNvSpPr>
          <p:nvPr/>
        </p:nvSpPr>
        <p:spPr bwMode="auto">
          <a:xfrm>
            <a:off x="4876800" y="5032375"/>
            <a:ext cx="381000" cy="306388"/>
          </a:xfrm>
          <a:prstGeom prst="star4">
            <a:avLst>
              <a:gd name="adj" fmla="val 12500"/>
            </a:avLst>
          </a:prstGeom>
          <a:solidFill>
            <a:srgbClr val="CC0000"/>
          </a:solidFill>
          <a:ln w="19050">
            <a:solidFill>
              <a:srgbClr val="D2F466"/>
            </a:solidFill>
            <a:miter lim="800000"/>
            <a:headEnd/>
            <a:tailEnd/>
          </a:ln>
          <a:effectLst/>
        </p:spPr>
        <p:txBody>
          <a:bodyPr wrap="none" anchor="ctr"/>
          <a:lstStyle/>
          <a:p>
            <a:endParaRPr lang="en-US"/>
          </a:p>
        </p:txBody>
      </p:sp>
      <p:sp>
        <p:nvSpPr>
          <p:cNvPr id="2155" name="AutoShape 107"/>
          <p:cNvSpPr>
            <a:spLocks noChangeArrowheads="1"/>
          </p:cNvSpPr>
          <p:nvPr/>
        </p:nvSpPr>
        <p:spPr bwMode="auto">
          <a:xfrm>
            <a:off x="984250" y="3657600"/>
            <a:ext cx="1679575" cy="1298575"/>
          </a:xfrm>
          <a:prstGeom prst="down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56" name="AutoShape 108"/>
          <p:cNvSpPr>
            <a:spLocks noChangeArrowheads="1"/>
          </p:cNvSpPr>
          <p:nvPr/>
        </p:nvSpPr>
        <p:spPr bwMode="auto">
          <a:xfrm rot="10800000">
            <a:off x="3579813" y="757238"/>
            <a:ext cx="1679575" cy="839787"/>
          </a:xfrm>
          <a:prstGeom prst="down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en-US"/>
          </a:p>
        </p:txBody>
      </p:sp>
      <p:sp>
        <p:nvSpPr>
          <p:cNvPr id="2157" name="AutoShape 109"/>
          <p:cNvSpPr>
            <a:spLocks noChangeArrowheads="1"/>
          </p:cNvSpPr>
          <p:nvPr/>
        </p:nvSpPr>
        <p:spPr bwMode="auto">
          <a:xfrm rot="10500000">
            <a:off x="6556375" y="909638"/>
            <a:ext cx="1679575" cy="1298575"/>
          </a:xfrm>
          <a:prstGeom prst="down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en-US"/>
          </a:p>
        </p:txBody>
      </p:sp>
      <p:sp>
        <p:nvSpPr>
          <p:cNvPr id="2158" name="AutoShape 110"/>
          <p:cNvSpPr>
            <a:spLocks noChangeArrowheads="1"/>
          </p:cNvSpPr>
          <p:nvPr/>
        </p:nvSpPr>
        <p:spPr bwMode="auto">
          <a:xfrm rot="10500000">
            <a:off x="6784975" y="2665413"/>
            <a:ext cx="1679575" cy="1298575"/>
          </a:xfrm>
          <a:prstGeom prst="down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2159" name="AutoShape 111"/>
          <p:cNvSpPr>
            <a:spLocks noChangeArrowheads="1"/>
          </p:cNvSpPr>
          <p:nvPr/>
        </p:nvSpPr>
        <p:spPr bwMode="auto">
          <a:xfrm rot="10800000">
            <a:off x="3579813" y="2665413"/>
            <a:ext cx="1679575" cy="1909762"/>
          </a:xfrm>
          <a:prstGeom prst="downArrow">
            <a:avLst>
              <a:gd name="adj1" fmla="val 50000"/>
              <a:gd name="adj2" fmla="val 28426"/>
            </a:avLst>
          </a:prstGeom>
          <a:noFill/>
          <a:ln w="38100">
            <a:solidFill>
              <a:srgbClr val="FF0000"/>
            </a:solidFill>
            <a:miter lim="800000"/>
            <a:headEnd/>
            <a:tailEnd/>
          </a:ln>
          <a:effectLst/>
        </p:spPr>
        <p:txBody>
          <a:bodyPr wrap="none" anchor="ctr"/>
          <a:lstStyle/>
          <a:p>
            <a:endParaRPr lang="en-US"/>
          </a:p>
        </p:txBody>
      </p:sp>
      <p:sp>
        <p:nvSpPr>
          <p:cNvPr id="2160" name="AutoShape 112"/>
          <p:cNvSpPr>
            <a:spLocks noChangeArrowheads="1"/>
          </p:cNvSpPr>
          <p:nvPr/>
        </p:nvSpPr>
        <p:spPr bwMode="auto">
          <a:xfrm>
            <a:off x="984250" y="5335588"/>
            <a:ext cx="1679575" cy="1298575"/>
          </a:xfrm>
          <a:prstGeom prst="downArrow">
            <a:avLst>
              <a:gd name="adj1" fmla="val 50000"/>
              <a:gd name="adj2" fmla="val 25000"/>
            </a:avLst>
          </a:prstGeom>
          <a:noFill/>
          <a:ln w="38100">
            <a:solidFill>
              <a:srgbClr val="FF0000"/>
            </a:solidFill>
            <a:prstDash val="sysDot"/>
            <a:miter lim="800000"/>
            <a:headEnd/>
            <a:tailEnd/>
          </a:ln>
          <a:effectLst/>
        </p:spPr>
        <p:txBody>
          <a:bodyPr wrap="none" anchor="ctr"/>
          <a:lstStyle/>
          <a:p>
            <a:endParaRPr lang="en-US"/>
          </a:p>
        </p:txBody>
      </p:sp>
      <p:sp>
        <p:nvSpPr>
          <p:cNvPr id="2161" name="Text Box 113"/>
          <p:cNvSpPr txBox="1">
            <a:spLocks noChangeArrowheads="1"/>
          </p:cNvSpPr>
          <p:nvPr/>
        </p:nvSpPr>
        <p:spPr bwMode="auto">
          <a:xfrm>
            <a:off x="0" y="4594225"/>
            <a:ext cx="2359025" cy="2263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Egyptians</a:t>
            </a:r>
          </a:p>
          <a:p>
            <a:pPr algn="ctr">
              <a:lnSpc>
                <a:spcPct val="75000"/>
              </a:lnSpc>
              <a:spcBef>
                <a:spcPct val="50000"/>
              </a:spcBef>
            </a:pPr>
            <a:r>
              <a:rPr lang="en-US" sz="2000"/>
              <a:t>(Ptolemy IV)</a:t>
            </a:r>
          </a:p>
          <a:p>
            <a:pPr>
              <a:lnSpc>
                <a:spcPct val="75000"/>
              </a:lnSpc>
              <a:spcBef>
                <a:spcPct val="50000"/>
              </a:spcBef>
            </a:pPr>
            <a:r>
              <a:rPr lang="en-US" sz="2000"/>
              <a:t>68,000 infantry</a:t>
            </a:r>
          </a:p>
          <a:p>
            <a:pPr>
              <a:lnSpc>
                <a:spcPct val="75000"/>
              </a:lnSpc>
              <a:spcBef>
                <a:spcPct val="50000"/>
              </a:spcBef>
            </a:pPr>
            <a:r>
              <a:rPr lang="en-US" sz="2000"/>
              <a:t>2,000 peltasts</a:t>
            </a:r>
          </a:p>
          <a:p>
            <a:pPr>
              <a:lnSpc>
                <a:spcPct val="75000"/>
              </a:lnSpc>
              <a:spcBef>
                <a:spcPct val="50000"/>
              </a:spcBef>
            </a:pPr>
            <a:r>
              <a:rPr lang="en-US" sz="2000"/>
              <a:t>5,000 cavalry</a:t>
            </a:r>
          </a:p>
          <a:p>
            <a:pPr>
              <a:lnSpc>
                <a:spcPct val="75000"/>
              </a:lnSpc>
              <a:spcBef>
                <a:spcPct val="50000"/>
              </a:spcBef>
            </a:pPr>
            <a:r>
              <a:rPr lang="en-US" sz="2000"/>
              <a:t>102 war elephants</a:t>
            </a:r>
          </a:p>
        </p:txBody>
      </p:sp>
      <p:sp>
        <p:nvSpPr>
          <p:cNvPr id="2162" name="Text Box 114"/>
          <p:cNvSpPr txBox="1">
            <a:spLocks noChangeArrowheads="1"/>
          </p:cNvSpPr>
          <p:nvPr/>
        </p:nvSpPr>
        <p:spPr bwMode="auto">
          <a:xfrm>
            <a:off x="0" y="4594225"/>
            <a:ext cx="2930525" cy="2263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Seleucids</a:t>
            </a:r>
          </a:p>
          <a:p>
            <a:pPr algn="ctr">
              <a:lnSpc>
                <a:spcPct val="75000"/>
              </a:lnSpc>
              <a:spcBef>
                <a:spcPct val="50000"/>
              </a:spcBef>
            </a:pPr>
            <a:r>
              <a:rPr lang="en-US" sz="2000"/>
              <a:t>(Antiochus III the Great)</a:t>
            </a:r>
          </a:p>
          <a:p>
            <a:pPr>
              <a:lnSpc>
                <a:spcPct val="75000"/>
              </a:lnSpc>
              <a:spcBef>
                <a:spcPct val="50000"/>
              </a:spcBef>
            </a:pPr>
            <a:r>
              <a:rPr lang="en-US" sz="2000"/>
              <a:t>55,000 infantry</a:t>
            </a:r>
          </a:p>
          <a:p>
            <a:pPr>
              <a:lnSpc>
                <a:spcPct val="75000"/>
              </a:lnSpc>
              <a:spcBef>
                <a:spcPct val="50000"/>
              </a:spcBef>
            </a:pPr>
            <a:r>
              <a:rPr lang="en-US" sz="2000"/>
              <a:t>7,000 peltasts</a:t>
            </a:r>
          </a:p>
          <a:p>
            <a:pPr>
              <a:lnSpc>
                <a:spcPct val="75000"/>
              </a:lnSpc>
              <a:spcBef>
                <a:spcPct val="50000"/>
              </a:spcBef>
            </a:pPr>
            <a:r>
              <a:rPr lang="en-US" sz="2000"/>
              <a:t>6,000 cavalry</a:t>
            </a:r>
          </a:p>
          <a:p>
            <a:pPr>
              <a:lnSpc>
                <a:spcPct val="75000"/>
              </a:lnSpc>
              <a:spcBef>
                <a:spcPct val="50000"/>
              </a:spcBef>
            </a:pPr>
            <a:r>
              <a:rPr lang="en-US" sz="2000"/>
              <a:t>73 war elephants</a:t>
            </a:r>
          </a:p>
        </p:txBody>
      </p:sp>
      <p:sp>
        <p:nvSpPr>
          <p:cNvPr id="2163" name="Text Box 115"/>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The presence of Ptolemy to his already superior infantry is invaluable; he leads his two infantry phalanxes forward to defeat the outmatched Seleucid infantry phalanx outright. The Seleucid infantry rout from the battlefield  before Antiochus can return from his cavalry pursuit.</a:t>
            </a:r>
          </a:p>
        </p:txBody>
      </p:sp>
      <p:sp>
        <p:nvSpPr>
          <p:cNvPr id="2164" name="Text Box 116"/>
          <p:cNvSpPr txBox="1">
            <a:spLocks noChangeArrowheads="1"/>
          </p:cNvSpPr>
          <p:nvPr/>
        </p:nvSpPr>
        <p:spPr bwMode="auto">
          <a:xfrm>
            <a:off x="0" y="1208088"/>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Symbol guide</a:t>
            </a:r>
          </a:p>
        </p:txBody>
      </p:sp>
      <p:grpSp>
        <p:nvGrpSpPr>
          <p:cNvPr id="2165" name="Group 117"/>
          <p:cNvGrpSpPr>
            <a:grpSpLocks/>
          </p:cNvGrpSpPr>
          <p:nvPr/>
        </p:nvGrpSpPr>
        <p:grpSpPr bwMode="auto">
          <a:xfrm>
            <a:off x="1116013" y="2205038"/>
            <a:ext cx="7056437" cy="2901950"/>
            <a:chOff x="703" y="1253"/>
            <a:chExt cx="4445" cy="1828"/>
          </a:xfrm>
        </p:grpSpPr>
        <p:sp>
          <p:nvSpPr>
            <p:cNvPr id="2166" name="Text Box 118"/>
            <p:cNvSpPr txBox="1">
              <a:spLocks noChangeArrowheads="1"/>
            </p:cNvSpPr>
            <p:nvPr/>
          </p:nvSpPr>
          <p:spPr bwMode="auto">
            <a:xfrm>
              <a:off x="703" y="1253"/>
              <a:ext cx="4445" cy="1828"/>
            </a:xfrm>
            <a:prstGeom prst="rect">
              <a:avLst/>
            </a:prstGeom>
            <a:solidFill>
              <a:schemeClr val="bg1">
                <a:alpha val="89999"/>
              </a:schemeClr>
            </a:solidFill>
            <a:ln w="38100">
              <a:solidFill>
                <a:schemeClr val="tx1"/>
              </a:solidFill>
              <a:miter lim="800000"/>
              <a:headEnd/>
              <a:tailEnd/>
            </a:ln>
            <a:effectLst/>
          </p:spPr>
          <p:txBody>
            <a:bodyPr>
              <a:spAutoFit/>
            </a:bodyPr>
            <a:lstStyle/>
            <a:p>
              <a:pPr>
                <a:lnSpc>
                  <a:spcPct val="110000"/>
                </a:lnSpc>
                <a:spcBef>
                  <a:spcPct val="50000"/>
                </a:spcBef>
              </a:pPr>
              <a:r>
                <a:rPr lang="en-US" sz="2000"/>
                <a:t>Seleucids			Egyptians</a:t>
              </a:r>
            </a:p>
            <a:p>
              <a:pPr>
                <a:lnSpc>
                  <a:spcPct val="110000"/>
                </a:lnSpc>
                <a:spcBef>
                  <a:spcPct val="50000"/>
                </a:spcBef>
              </a:pPr>
              <a:r>
                <a:rPr lang="en-US" sz="2000"/>
                <a:t>Phalanx			Phalanx</a:t>
              </a:r>
            </a:p>
            <a:p>
              <a:pPr>
                <a:lnSpc>
                  <a:spcPct val="110000"/>
                </a:lnSpc>
                <a:spcBef>
                  <a:spcPct val="50000"/>
                </a:spcBef>
              </a:pPr>
              <a:r>
                <a:rPr lang="en-US" sz="2000"/>
                <a:t>Infantry				Infantry</a:t>
              </a:r>
            </a:p>
            <a:p>
              <a:pPr>
                <a:lnSpc>
                  <a:spcPct val="110000"/>
                </a:lnSpc>
                <a:spcBef>
                  <a:spcPct val="50000"/>
                </a:spcBef>
              </a:pPr>
              <a:r>
                <a:rPr lang="en-US" sz="2000"/>
                <a:t>Peltasts				Peltasts</a:t>
              </a:r>
            </a:p>
            <a:p>
              <a:pPr>
                <a:lnSpc>
                  <a:spcPct val="110000"/>
                </a:lnSpc>
                <a:spcBef>
                  <a:spcPct val="50000"/>
                </a:spcBef>
              </a:pPr>
              <a:r>
                <a:rPr lang="en-US" sz="2000"/>
                <a:t>Cavalry				Cavalry</a:t>
              </a:r>
            </a:p>
            <a:p>
              <a:pPr>
                <a:lnSpc>
                  <a:spcPct val="110000"/>
                </a:lnSpc>
                <a:spcBef>
                  <a:spcPct val="50000"/>
                </a:spcBef>
              </a:pPr>
              <a:r>
                <a:rPr lang="en-US" sz="2000"/>
                <a:t>War elephants			War elephants</a:t>
              </a:r>
            </a:p>
          </p:txBody>
        </p:sp>
        <p:pic>
          <p:nvPicPr>
            <p:cNvPr id="2167" name="Picture 119" descr="red cavalry"/>
            <p:cNvPicPr>
              <a:picLocks noChangeAspect="1" noChangeArrowheads="1"/>
            </p:cNvPicPr>
            <p:nvPr/>
          </p:nvPicPr>
          <p:blipFill>
            <a:blip r:embed="rId3"/>
            <a:srcRect/>
            <a:stretch>
              <a:fillRect/>
            </a:stretch>
          </p:blipFill>
          <p:spPr bwMode="auto">
            <a:xfrm>
              <a:off x="4332" y="2523"/>
              <a:ext cx="337" cy="220"/>
            </a:xfrm>
            <a:prstGeom prst="rect">
              <a:avLst/>
            </a:prstGeom>
            <a:noFill/>
          </p:spPr>
        </p:pic>
        <p:pic>
          <p:nvPicPr>
            <p:cNvPr id="2168" name="Picture 120" descr="red infantry"/>
            <p:cNvPicPr>
              <a:picLocks noChangeAspect="1" noChangeArrowheads="1"/>
            </p:cNvPicPr>
            <p:nvPr/>
          </p:nvPicPr>
          <p:blipFill>
            <a:blip r:embed="rId4"/>
            <a:srcRect/>
            <a:stretch>
              <a:fillRect/>
            </a:stretch>
          </p:blipFill>
          <p:spPr bwMode="auto">
            <a:xfrm>
              <a:off x="4105" y="1525"/>
              <a:ext cx="817" cy="337"/>
            </a:xfrm>
            <a:prstGeom prst="rect">
              <a:avLst/>
            </a:prstGeom>
            <a:noFill/>
          </p:spPr>
        </p:pic>
        <p:pic>
          <p:nvPicPr>
            <p:cNvPr id="2169" name="Picture 121" descr="blue infantry"/>
            <p:cNvPicPr>
              <a:picLocks noChangeAspect="1" noChangeArrowheads="1"/>
            </p:cNvPicPr>
            <p:nvPr/>
          </p:nvPicPr>
          <p:blipFill>
            <a:blip r:embed="rId8"/>
            <a:srcRect/>
            <a:stretch>
              <a:fillRect/>
            </a:stretch>
          </p:blipFill>
          <p:spPr bwMode="auto">
            <a:xfrm>
              <a:off x="1791" y="1525"/>
              <a:ext cx="769" cy="337"/>
            </a:xfrm>
            <a:prstGeom prst="rect">
              <a:avLst/>
            </a:prstGeom>
            <a:noFill/>
          </p:spPr>
        </p:pic>
        <p:grpSp>
          <p:nvGrpSpPr>
            <p:cNvPr id="2170" name="Group 122"/>
            <p:cNvGrpSpPr>
              <a:grpSpLocks/>
            </p:cNvGrpSpPr>
            <p:nvPr/>
          </p:nvGrpSpPr>
          <p:grpSpPr bwMode="auto">
            <a:xfrm>
              <a:off x="2018" y="2251"/>
              <a:ext cx="337" cy="162"/>
              <a:chOff x="1245" y="862"/>
              <a:chExt cx="393" cy="211"/>
            </a:xfrm>
          </p:grpSpPr>
          <p:pic>
            <p:nvPicPr>
              <p:cNvPr id="2171" name="Picture 123" descr="blue skirmisher"/>
              <p:cNvPicPr>
                <a:picLocks noChangeAspect="1" noChangeArrowheads="1"/>
              </p:cNvPicPr>
              <p:nvPr/>
            </p:nvPicPr>
            <p:blipFill>
              <a:blip r:embed="rId7"/>
              <a:srcRect/>
              <a:stretch>
                <a:fillRect/>
              </a:stretch>
            </p:blipFill>
            <p:spPr bwMode="auto">
              <a:xfrm>
                <a:off x="1245" y="910"/>
                <a:ext cx="104" cy="163"/>
              </a:xfrm>
              <a:prstGeom prst="rect">
                <a:avLst/>
              </a:prstGeom>
              <a:noFill/>
            </p:spPr>
          </p:pic>
          <p:pic>
            <p:nvPicPr>
              <p:cNvPr id="2172" name="Picture 124" descr="blue skirmisher"/>
              <p:cNvPicPr>
                <a:picLocks noChangeAspect="1" noChangeArrowheads="1"/>
              </p:cNvPicPr>
              <p:nvPr/>
            </p:nvPicPr>
            <p:blipFill>
              <a:blip r:embed="rId7"/>
              <a:srcRect/>
              <a:stretch>
                <a:fillRect/>
              </a:stretch>
            </p:blipFill>
            <p:spPr bwMode="auto">
              <a:xfrm>
                <a:off x="1389" y="862"/>
                <a:ext cx="104" cy="163"/>
              </a:xfrm>
              <a:prstGeom prst="rect">
                <a:avLst/>
              </a:prstGeom>
              <a:noFill/>
            </p:spPr>
          </p:pic>
          <p:pic>
            <p:nvPicPr>
              <p:cNvPr id="2173" name="Picture 125" descr="blue skirmisher"/>
              <p:cNvPicPr>
                <a:picLocks noChangeAspect="1" noChangeArrowheads="1"/>
              </p:cNvPicPr>
              <p:nvPr/>
            </p:nvPicPr>
            <p:blipFill>
              <a:blip r:embed="rId7"/>
              <a:srcRect/>
              <a:stretch>
                <a:fillRect/>
              </a:stretch>
            </p:blipFill>
            <p:spPr bwMode="auto">
              <a:xfrm>
                <a:off x="1534" y="910"/>
                <a:ext cx="104" cy="163"/>
              </a:xfrm>
              <a:prstGeom prst="rect">
                <a:avLst/>
              </a:prstGeom>
              <a:noFill/>
            </p:spPr>
          </p:pic>
        </p:grpSp>
        <p:pic>
          <p:nvPicPr>
            <p:cNvPr id="2174" name="Picture 126" descr="blue infantry"/>
            <p:cNvPicPr>
              <a:picLocks noChangeAspect="1" noChangeArrowheads="1"/>
            </p:cNvPicPr>
            <p:nvPr/>
          </p:nvPicPr>
          <p:blipFill>
            <a:blip r:embed="rId8"/>
            <a:srcRect/>
            <a:stretch>
              <a:fillRect/>
            </a:stretch>
          </p:blipFill>
          <p:spPr bwMode="auto">
            <a:xfrm>
              <a:off x="1973" y="1933"/>
              <a:ext cx="397" cy="253"/>
            </a:xfrm>
            <a:prstGeom prst="rect">
              <a:avLst/>
            </a:prstGeom>
            <a:noFill/>
            <a:ln w="9525">
              <a:noFill/>
              <a:miter lim="800000"/>
              <a:headEnd/>
              <a:tailEnd/>
            </a:ln>
          </p:spPr>
        </p:pic>
        <p:pic>
          <p:nvPicPr>
            <p:cNvPr id="2175" name="Picture 127" descr="red infantry"/>
            <p:cNvPicPr>
              <a:picLocks noChangeAspect="1" noChangeArrowheads="1"/>
            </p:cNvPicPr>
            <p:nvPr/>
          </p:nvPicPr>
          <p:blipFill>
            <a:blip r:embed="rId4"/>
            <a:srcRect/>
            <a:stretch>
              <a:fillRect/>
            </a:stretch>
          </p:blipFill>
          <p:spPr bwMode="auto">
            <a:xfrm>
              <a:off x="4286" y="1933"/>
              <a:ext cx="397" cy="253"/>
            </a:xfrm>
            <a:prstGeom prst="rect">
              <a:avLst/>
            </a:prstGeom>
            <a:noFill/>
          </p:spPr>
        </p:pic>
        <p:grpSp>
          <p:nvGrpSpPr>
            <p:cNvPr id="2176" name="Group 128"/>
            <p:cNvGrpSpPr>
              <a:grpSpLocks/>
            </p:cNvGrpSpPr>
            <p:nvPr/>
          </p:nvGrpSpPr>
          <p:grpSpPr bwMode="auto">
            <a:xfrm>
              <a:off x="4332" y="2251"/>
              <a:ext cx="337" cy="162"/>
              <a:chOff x="1197" y="2641"/>
              <a:chExt cx="393" cy="211"/>
            </a:xfrm>
          </p:grpSpPr>
          <p:pic>
            <p:nvPicPr>
              <p:cNvPr id="2177" name="Picture 129" descr="red skirmisher"/>
              <p:cNvPicPr>
                <a:picLocks noChangeAspect="1" noChangeArrowheads="1"/>
              </p:cNvPicPr>
              <p:nvPr/>
            </p:nvPicPr>
            <p:blipFill>
              <a:blip r:embed="rId6"/>
              <a:srcRect/>
              <a:stretch>
                <a:fillRect/>
              </a:stretch>
            </p:blipFill>
            <p:spPr bwMode="auto">
              <a:xfrm>
                <a:off x="1341" y="2641"/>
                <a:ext cx="104" cy="163"/>
              </a:xfrm>
              <a:prstGeom prst="rect">
                <a:avLst/>
              </a:prstGeom>
              <a:noFill/>
            </p:spPr>
          </p:pic>
          <p:pic>
            <p:nvPicPr>
              <p:cNvPr id="2178" name="Picture 130" descr="red skirmisher"/>
              <p:cNvPicPr>
                <a:picLocks noChangeAspect="1" noChangeArrowheads="1"/>
              </p:cNvPicPr>
              <p:nvPr/>
            </p:nvPicPr>
            <p:blipFill>
              <a:blip r:embed="rId6"/>
              <a:srcRect/>
              <a:stretch>
                <a:fillRect/>
              </a:stretch>
            </p:blipFill>
            <p:spPr bwMode="auto">
              <a:xfrm>
                <a:off x="1197" y="2689"/>
                <a:ext cx="104" cy="163"/>
              </a:xfrm>
              <a:prstGeom prst="rect">
                <a:avLst/>
              </a:prstGeom>
              <a:noFill/>
            </p:spPr>
          </p:pic>
          <p:pic>
            <p:nvPicPr>
              <p:cNvPr id="2179" name="Picture 131" descr="red skirmisher"/>
              <p:cNvPicPr>
                <a:picLocks noChangeAspect="1" noChangeArrowheads="1"/>
              </p:cNvPicPr>
              <p:nvPr/>
            </p:nvPicPr>
            <p:blipFill>
              <a:blip r:embed="rId6"/>
              <a:srcRect/>
              <a:stretch>
                <a:fillRect/>
              </a:stretch>
            </p:blipFill>
            <p:spPr bwMode="auto">
              <a:xfrm>
                <a:off x="1486" y="2689"/>
                <a:ext cx="104" cy="163"/>
              </a:xfrm>
              <a:prstGeom prst="rect">
                <a:avLst/>
              </a:prstGeom>
              <a:noFill/>
            </p:spPr>
          </p:pic>
        </p:grpSp>
        <p:pic>
          <p:nvPicPr>
            <p:cNvPr id="2180" name="Picture 132" descr="red elephant"/>
            <p:cNvPicPr>
              <a:picLocks noChangeAspect="1" noChangeArrowheads="1"/>
            </p:cNvPicPr>
            <p:nvPr/>
          </p:nvPicPr>
          <p:blipFill>
            <a:blip r:embed="rId9"/>
            <a:srcRect/>
            <a:stretch>
              <a:fillRect/>
            </a:stretch>
          </p:blipFill>
          <p:spPr bwMode="auto">
            <a:xfrm>
              <a:off x="4422" y="2840"/>
              <a:ext cx="157" cy="157"/>
            </a:xfrm>
            <a:prstGeom prst="rect">
              <a:avLst/>
            </a:prstGeom>
            <a:noFill/>
          </p:spPr>
        </p:pic>
        <p:pic>
          <p:nvPicPr>
            <p:cNvPr id="2181" name="Picture 133" descr="blue cavalry"/>
            <p:cNvPicPr>
              <a:picLocks noChangeAspect="1" noChangeArrowheads="1"/>
            </p:cNvPicPr>
            <p:nvPr/>
          </p:nvPicPr>
          <p:blipFill>
            <a:blip r:embed="rId11"/>
            <a:srcRect/>
            <a:stretch>
              <a:fillRect/>
            </a:stretch>
          </p:blipFill>
          <p:spPr bwMode="auto">
            <a:xfrm>
              <a:off x="2018" y="2523"/>
              <a:ext cx="337" cy="220"/>
            </a:xfrm>
            <a:prstGeom prst="rect">
              <a:avLst/>
            </a:prstGeom>
            <a:noFill/>
          </p:spPr>
        </p:pic>
        <p:pic>
          <p:nvPicPr>
            <p:cNvPr id="2182" name="Picture 134" descr="blue elephant"/>
            <p:cNvPicPr>
              <a:picLocks noChangeAspect="1" noChangeArrowheads="1"/>
            </p:cNvPicPr>
            <p:nvPr/>
          </p:nvPicPr>
          <p:blipFill>
            <a:blip r:embed="rId10"/>
            <a:srcRect/>
            <a:stretch>
              <a:fillRect/>
            </a:stretch>
          </p:blipFill>
          <p:spPr bwMode="auto">
            <a:xfrm>
              <a:off x="2109" y="2840"/>
              <a:ext cx="157" cy="157"/>
            </a:xfrm>
            <a:prstGeom prst="rect">
              <a:avLst/>
            </a:prstGeom>
            <a:noFill/>
          </p:spPr>
        </p:pic>
      </p:grpSp>
      <p:sp>
        <p:nvSpPr>
          <p:cNvPr id="2055" name="Text Box 7"/>
          <p:cNvSpPr txBox="1">
            <a:spLocks noChangeArrowheads="1"/>
          </p:cNvSpPr>
          <p:nvPr/>
        </p:nvSpPr>
        <p:spPr bwMode="auto">
          <a:xfrm>
            <a:off x="17463" y="703263"/>
            <a:ext cx="1042987"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Seleucids</a:t>
            </a:r>
          </a:p>
          <a:p>
            <a:pPr algn="ctr">
              <a:lnSpc>
                <a:spcPct val="75000"/>
              </a:lnSpc>
              <a:spcBef>
                <a:spcPct val="50000"/>
              </a:spcBef>
            </a:pPr>
            <a:r>
              <a:rPr lang="en-US" sz="1200"/>
              <a:t>(Antiochus)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41"/>
                                        </p:tgtEl>
                                        <p:attrNameLst>
                                          <p:attrName>style.visibility</p:attrName>
                                        </p:attrNameLst>
                                      </p:cBhvr>
                                      <p:to>
                                        <p:strVal val="visible"/>
                                      </p:to>
                                    </p:set>
                                    <p:animEffect transition="in" filter="diamond(in)">
                                      <p:cBhvr>
                                        <p:cTn id="7" dur="2000"/>
                                        <p:tgtEl>
                                          <p:spTgt spid="2141"/>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142"/>
                                        </p:tgtEl>
                                        <p:attrNameLst>
                                          <p:attrName>style.visibility</p:attrName>
                                        </p:attrNameLst>
                                      </p:cBhvr>
                                      <p:to>
                                        <p:strVal val="visible"/>
                                      </p:to>
                                    </p:set>
                                    <p:animEffect transition="in" filter="diamond(in)">
                                      <p:cBhvr>
                                        <p:cTn id="10" dur="2000"/>
                                        <p:tgtEl>
                                          <p:spTgt spid="2142"/>
                                        </p:tgtEl>
                                      </p:cBhvr>
                                    </p:animEffect>
                                  </p:childTnLst>
                                </p:cTn>
                              </p:par>
                              <p:par>
                                <p:cTn id="11" presetID="8" presetClass="exit" presetSubtype="16" fill="hold" grpId="1" nodeType="withEffect">
                                  <p:stCondLst>
                                    <p:cond delay="3000"/>
                                  </p:stCondLst>
                                  <p:childTnLst>
                                    <p:animEffect transition="out" filter="diamond(in)">
                                      <p:cBhvr>
                                        <p:cTn id="12" dur="2000"/>
                                        <p:tgtEl>
                                          <p:spTgt spid="2142"/>
                                        </p:tgtEl>
                                      </p:cBhvr>
                                    </p:animEffect>
                                    <p:set>
                                      <p:cBhvr>
                                        <p:cTn id="13" dur="1" fill="hold">
                                          <p:stCondLst>
                                            <p:cond delay="1999"/>
                                          </p:stCondLst>
                                        </p:cTn>
                                        <p:tgtEl>
                                          <p:spTgt spid="2142"/>
                                        </p:tgtEl>
                                        <p:attrNameLst>
                                          <p:attrName>style.visibility</p:attrName>
                                        </p:attrNameLst>
                                      </p:cBhvr>
                                      <p:to>
                                        <p:strVal val="hidden"/>
                                      </p:to>
                                    </p:set>
                                  </p:childTnLst>
                                </p:cTn>
                              </p:par>
                              <p:par>
                                <p:cTn id="14" presetID="8" presetClass="exit" presetSubtype="16" fill="hold" grpId="1" nodeType="withEffect">
                                  <p:stCondLst>
                                    <p:cond delay="3000"/>
                                  </p:stCondLst>
                                  <p:childTnLst>
                                    <p:animEffect transition="out" filter="diamond(in)">
                                      <p:cBhvr>
                                        <p:cTn id="15" dur="2000"/>
                                        <p:tgtEl>
                                          <p:spTgt spid="2141"/>
                                        </p:tgtEl>
                                      </p:cBhvr>
                                    </p:animEffect>
                                    <p:set>
                                      <p:cBhvr>
                                        <p:cTn id="16" dur="1" fill="hold">
                                          <p:stCondLst>
                                            <p:cond delay="1999"/>
                                          </p:stCondLst>
                                        </p:cTn>
                                        <p:tgtEl>
                                          <p:spTgt spid="214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6" presetClass="exit" presetSubtype="26" fill="hold" grpId="1" nodeType="clickEffect">
                                  <p:stCondLst>
                                    <p:cond delay="0"/>
                                  </p:stCondLst>
                                  <p:childTnLst>
                                    <p:animEffect transition="out" filter="barn(inHorizontal)">
                                      <p:cBhvr>
                                        <p:cTn id="20" dur="1000"/>
                                        <p:tgtEl>
                                          <p:spTgt spid="2137"/>
                                        </p:tgtEl>
                                      </p:cBhvr>
                                    </p:animEffect>
                                    <p:set>
                                      <p:cBhvr>
                                        <p:cTn id="21" dur="1" fill="hold">
                                          <p:stCondLst>
                                            <p:cond delay="999"/>
                                          </p:stCondLst>
                                        </p:cTn>
                                        <p:tgtEl>
                                          <p:spTgt spid="2137"/>
                                        </p:tgtEl>
                                        <p:attrNameLst>
                                          <p:attrName>style.visibility</p:attrName>
                                        </p:attrNameLst>
                                      </p:cBhvr>
                                      <p:to>
                                        <p:strVal val="hidden"/>
                                      </p:to>
                                    </p:set>
                                  </p:childTnLst>
                                </p:cTn>
                              </p:par>
                            </p:childTnLst>
                          </p:cTn>
                        </p:par>
                        <p:par>
                          <p:cTn id="22" fill="hold">
                            <p:stCondLst>
                              <p:cond delay="1000"/>
                            </p:stCondLst>
                            <p:childTnLst>
                              <p:par>
                                <p:cTn id="23" presetID="16" presetClass="entr" presetSubtype="26" fill="hold" grpId="0" nodeType="afterEffect">
                                  <p:stCondLst>
                                    <p:cond delay="0"/>
                                  </p:stCondLst>
                                  <p:childTnLst>
                                    <p:set>
                                      <p:cBhvr>
                                        <p:cTn id="24" dur="1" fill="hold">
                                          <p:stCondLst>
                                            <p:cond delay="0"/>
                                          </p:stCondLst>
                                        </p:cTn>
                                        <p:tgtEl>
                                          <p:spTgt spid="2139"/>
                                        </p:tgtEl>
                                        <p:attrNameLst>
                                          <p:attrName>style.visibility</p:attrName>
                                        </p:attrNameLst>
                                      </p:cBhvr>
                                      <p:to>
                                        <p:strVal val="visible"/>
                                      </p:to>
                                    </p:set>
                                    <p:animEffect transition="in" filter="barn(inHorizontal)">
                                      <p:cBhvr>
                                        <p:cTn id="25" dur="1000"/>
                                        <p:tgtEl>
                                          <p:spTgt spid="2139"/>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0 0 L 0 0.06661 " pathEditMode="relative" ptsTypes="AA">
                                      <p:cBhvr>
                                        <p:cTn id="29" dur="2000" fill="hold"/>
                                        <p:tgtEl>
                                          <p:spTgt spid="2140"/>
                                        </p:tgtEl>
                                        <p:attrNameLst>
                                          <p:attrName>ppt_x</p:attrName>
                                          <p:attrName>ppt_y</p:attrName>
                                        </p:attrNameLst>
                                      </p:cBhvr>
                                    </p:animMotion>
                                  </p:childTnLst>
                                </p:cTn>
                              </p:par>
                              <p:par>
                                <p:cTn id="30" presetID="0" presetClass="path" presetSubtype="0" accel="50000" decel="50000" fill="hold" nodeType="withEffect">
                                  <p:stCondLst>
                                    <p:cond delay="0"/>
                                  </p:stCondLst>
                                  <p:childTnLst>
                                    <p:animMotion origin="layout" path="M 0 0 L 0 0.06661 " pathEditMode="relative" ptsTypes="AA">
                                      <p:cBhvr>
                                        <p:cTn id="31" dur="2000" fill="hold"/>
                                        <p:tgtEl>
                                          <p:spTgt spid="2121"/>
                                        </p:tgtEl>
                                        <p:attrNameLst>
                                          <p:attrName>ppt_x</p:attrName>
                                          <p:attrName>ppt_y</p:attrName>
                                        </p:attrNameLst>
                                      </p:cBhvr>
                                    </p:animMotion>
                                  </p:childTnLst>
                                </p:cTn>
                              </p:par>
                              <p:par>
                                <p:cTn id="32" presetID="0" presetClass="path" presetSubtype="0" accel="50000" decel="50000" fill="hold" nodeType="withEffect">
                                  <p:stCondLst>
                                    <p:cond delay="500"/>
                                  </p:stCondLst>
                                  <p:childTnLst>
                                    <p:animMotion origin="layout" path="M 0 0 L 0 -0.04464 " pathEditMode="relative" ptsTypes="AA">
                                      <p:cBhvr>
                                        <p:cTn id="33" dur="1500" fill="hold"/>
                                        <p:tgtEl>
                                          <p:spTgt spid="2118"/>
                                        </p:tgtEl>
                                        <p:attrNameLst>
                                          <p:attrName>ppt_x</p:attrName>
                                          <p:attrName>ppt_y</p:attrName>
                                        </p:attrNameLst>
                                      </p:cBhvr>
                                    </p:animMotion>
                                  </p:childTnLst>
                                </p:cTn>
                              </p:par>
                              <p:par>
                                <p:cTn id="34" presetID="0" presetClass="path" presetSubtype="0" accel="50000" decel="50000" fill="hold" nodeType="withEffect">
                                  <p:stCondLst>
                                    <p:cond delay="500"/>
                                  </p:stCondLst>
                                  <p:childTnLst>
                                    <p:animMotion origin="layout" path="M 0 0 L 0 -0.04464 " pathEditMode="relative" ptsTypes="AA">
                                      <p:cBhvr>
                                        <p:cTn id="35" dur="1500" fill="hold"/>
                                        <p:tgtEl>
                                          <p:spTgt spid="2071"/>
                                        </p:tgtEl>
                                        <p:attrNameLst>
                                          <p:attrName>ppt_x</p:attrName>
                                          <p:attrName>ppt_y</p:attrName>
                                        </p:attrNameLst>
                                      </p:cBhvr>
                                    </p:animMotion>
                                  </p:childTnLst>
                                </p:cTn>
                              </p:par>
                              <p:par>
                                <p:cTn id="36" presetID="32" presetClass="emph" presetSubtype="0" fill="hold" nodeType="withEffect">
                                  <p:stCondLst>
                                    <p:cond delay="2000"/>
                                  </p:stCondLst>
                                  <p:childTnLst>
                                    <p:animClr clrSpc="rgb" dir="cw">
                                      <p:cBhvr override="childStyle">
                                        <p:cTn id="37" dur="150" fill="hold"/>
                                        <p:tgtEl>
                                          <p:spTgt spid="2121"/>
                                        </p:tgtEl>
                                        <p:attrNameLst>
                                          <p:attrName>style.color</p:attrName>
                                        </p:attrNameLst>
                                      </p:cBhvr>
                                      <p:to>
                                        <a:srgbClr val="D2F466"/>
                                      </p:to>
                                    </p:animClr>
                                    <p:animClr clrSpc="rgb" dir="cw">
                                      <p:cBhvr>
                                        <p:cTn id="38" dur="150" fill="hold"/>
                                        <p:tgtEl>
                                          <p:spTgt spid="2121"/>
                                        </p:tgtEl>
                                        <p:attrNameLst>
                                          <p:attrName>fillcolor</p:attrName>
                                        </p:attrNameLst>
                                      </p:cBhvr>
                                      <p:to>
                                        <a:srgbClr val="D2F466"/>
                                      </p:to>
                                    </p:animClr>
                                    <p:set>
                                      <p:cBhvr>
                                        <p:cTn id="39" dur="150" fill="hold"/>
                                        <p:tgtEl>
                                          <p:spTgt spid="2121"/>
                                        </p:tgtEl>
                                        <p:attrNameLst>
                                          <p:attrName>fill.type</p:attrName>
                                        </p:attrNameLst>
                                      </p:cBhvr>
                                      <p:to>
                                        <p:strVal val="solid"/>
                                      </p:to>
                                    </p:set>
                                    <p:set>
                                      <p:cBhvr>
                                        <p:cTn id="40" dur="150" fill="hold"/>
                                        <p:tgtEl>
                                          <p:spTgt spid="2121"/>
                                        </p:tgtEl>
                                        <p:attrNameLst>
                                          <p:attrName>fill.on</p:attrName>
                                        </p:attrNameLst>
                                      </p:cBhvr>
                                      <p:to>
                                        <p:strVal val="true"/>
                                      </p:to>
                                    </p:set>
                                    <p:animRot by="120000">
                                      <p:cBhvr>
                                        <p:cTn id="41" dur="150" fill="hold">
                                          <p:stCondLst>
                                            <p:cond delay="0"/>
                                          </p:stCondLst>
                                        </p:cTn>
                                        <p:tgtEl>
                                          <p:spTgt spid="2121"/>
                                        </p:tgtEl>
                                        <p:attrNameLst>
                                          <p:attrName>r</p:attrName>
                                        </p:attrNameLst>
                                      </p:cBhvr>
                                    </p:animRot>
                                    <p:animRot by="-240000">
                                      <p:cBhvr>
                                        <p:cTn id="42" dur="300" fill="hold">
                                          <p:stCondLst>
                                            <p:cond delay="300"/>
                                          </p:stCondLst>
                                        </p:cTn>
                                        <p:tgtEl>
                                          <p:spTgt spid="2121"/>
                                        </p:tgtEl>
                                        <p:attrNameLst>
                                          <p:attrName>r</p:attrName>
                                        </p:attrNameLst>
                                      </p:cBhvr>
                                    </p:animRot>
                                    <p:animRot by="240000">
                                      <p:cBhvr>
                                        <p:cTn id="43" dur="300" fill="hold">
                                          <p:stCondLst>
                                            <p:cond delay="600"/>
                                          </p:stCondLst>
                                        </p:cTn>
                                        <p:tgtEl>
                                          <p:spTgt spid="2121"/>
                                        </p:tgtEl>
                                        <p:attrNameLst>
                                          <p:attrName>r</p:attrName>
                                        </p:attrNameLst>
                                      </p:cBhvr>
                                    </p:animRot>
                                    <p:animRot by="-240000">
                                      <p:cBhvr>
                                        <p:cTn id="44" dur="300" fill="hold">
                                          <p:stCondLst>
                                            <p:cond delay="900"/>
                                          </p:stCondLst>
                                        </p:cTn>
                                        <p:tgtEl>
                                          <p:spTgt spid="2121"/>
                                        </p:tgtEl>
                                        <p:attrNameLst>
                                          <p:attrName>r</p:attrName>
                                        </p:attrNameLst>
                                      </p:cBhvr>
                                    </p:animRot>
                                    <p:animRot by="120000">
                                      <p:cBhvr>
                                        <p:cTn id="45" dur="300" fill="hold">
                                          <p:stCondLst>
                                            <p:cond delay="1200"/>
                                          </p:stCondLst>
                                        </p:cTn>
                                        <p:tgtEl>
                                          <p:spTgt spid="2121"/>
                                        </p:tgtEl>
                                        <p:attrNameLst>
                                          <p:attrName>r</p:attrName>
                                        </p:attrNameLst>
                                      </p:cBhvr>
                                    </p:animRot>
                                  </p:childTnLst>
                                </p:cTn>
                              </p:par>
                              <p:par>
                                <p:cTn id="46" presetID="32" presetClass="emph" presetSubtype="0" fill="hold" nodeType="withEffect">
                                  <p:stCondLst>
                                    <p:cond delay="2000"/>
                                  </p:stCondLst>
                                  <p:childTnLst>
                                    <p:animClr clrSpc="rgb" dir="cw">
                                      <p:cBhvr override="childStyle">
                                        <p:cTn id="47" dur="150" fill="hold"/>
                                        <p:tgtEl>
                                          <p:spTgt spid="2118"/>
                                        </p:tgtEl>
                                        <p:attrNameLst>
                                          <p:attrName>style.color</p:attrName>
                                        </p:attrNameLst>
                                      </p:cBhvr>
                                      <p:to>
                                        <a:srgbClr val="D2F466"/>
                                      </p:to>
                                    </p:animClr>
                                    <p:animClr clrSpc="rgb" dir="cw">
                                      <p:cBhvr>
                                        <p:cTn id="48" dur="150" fill="hold"/>
                                        <p:tgtEl>
                                          <p:spTgt spid="2118"/>
                                        </p:tgtEl>
                                        <p:attrNameLst>
                                          <p:attrName>fillcolor</p:attrName>
                                        </p:attrNameLst>
                                      </p:cBhvr>
                                      <p:to>
                                        <a:srgbClr val="D2F466"/>
                                      </p:to>
                                    </p:animClr>
                                    <p:set>
                                      <p:cBhvr>
                                        <p:cTn id="49" dur="150" fill="hold"/>
                                        <p:tgtEl>
                                          <p:spTgt spid="2118"/>
                                        </p:tgtEl>
                                        <p:attrNameLst>
                                          <p:attrName>fill.type</p:attrName>
                                        </p:attrNameLst>
                                      </p:cBhvr>
                                      <p:to>
                                        <p:strVal val="solid"/>
                                      </p:to>
                                    </p:set>
                                    <p:set>
                                      <p:cBhvr>
                                        <p:cTn id="50" dur="150" fill="hold"/>
                                        <p:tgtEl>
                                          <p:spTgt spid="2118"/>
                                        </p:tgtEl>
                                        <p:attrNameLst>
                                          <p:attrName>fill.on</p:attrName>
                                        </p:attrNameLst>
                                      </p:cBhvr>
                                      <p:to>
                                        <p:strVal val="true"/>
                                      </p:to>
                                    </p:set>
                                    <p:animRot by="120000">
                                      <p:cBhvr>
                                        <p:cTn id="51" dur="150" fill="hold">
                                          <p:stCondLst>
                                            <p:cond delay="0"/>
                                          </p:stCondLst>
                                        </p:cTn>
                                        <p:tgtEl>
                                          <p:spTgt spid="2118"/>
                                        </p:tgtEl>
                                        <p:attrNameLst>
                                          <p:attrName>r</p:attrName>
                                        </p:attrNameLst>
                                      </p:cBhvr>
                                    </p:animRot>
                                    <p:animRot by="-240000">
                                      <p:cBhvr>
                                        <p:cTn id="52" dur="300" fill="hold">
                                          <p:stCondLst>
                                            <p:cond delay="300"/>
                                          </p:stCondLst>
                                        </p:cTn>
                                        <p:tgtEl>
                                          <p:spTgt spid="2118"/>
                                        </p:tgtEl>
                                        <p:attrNameLst>
                                          <p:attrName>r</p:attrName>
                                        </p:attrNameLst>
                                      </p:cBhvr>
                                    </p:animRot>
                                    <p:animRot by="240000">
                                      <p:cBhvr>
                                        <p:cTn id="53" dur="300" fill="hold">
                                          <p:stCondLst>
                                            <p:cond delay="600"/>
                                          </p:stCondLst>
                                        </p:cTn>
                                        <p:tgtEl>
                                          <p:spTgt spid="2118"/>
                                        </p:tgtEl>
                                        <p:attrNameLst>
                                          <p:attrName>r</p:attrName>
                                        </p:attrNameLst>
                                      </p:cBhvr>
                                    </p:animRot>
                                    <p:animRot by="-240000">
                                      <p:cBhvr>
                                        <p:cTn id="54" dur="300" fill="hold">
                                          <p:stCondLst>
                                            <p:cond delay="900"/>
                                          </p:stCondLst>
                                        </p:cTn>
                                        <p:tgtEl>
                                          <p:spTgt spid="2118"/>
                                        </p:tgtEl>
                                        <p:attrNameLst>
                                          <p:attrName>r</p:attrName>
                                        </p:attrNameLst>
                                      </p:cBhvr>
                                    </p:animRot>
                                    <p:animRot by="120000">
                                      <p:cBhvr>
                                        <p:cTn id="55" dur="300" fill="hold">
                                          <p:stCondLst>
                                            <p:cond delay="1200"/>
                                          </p:stCondLst>
                                        </p:cTn>
                                        <p:tgtEl>
                                          <p:spTgt spid="2118"/>
                                        </p:tgtEl>
                                        <p:attrNameLst>
                                          <p:attrName>r</p:attrName>
                                        </p:attrNameLst>
                                      </p:cBhvr>
                                    </p:animRot>
                                  </p:childTnLst>
                                </p:cTn>
                              </p:par>
                              <p:par>
                                <p:cTn id="56" presetID="42" presetClass="exit" presetSubtype="0" fill="hold" nodeType="withEffect">
                                  <p:stCondLst>
                                    <p:cond delay="4000"/>
                                  </p:stCondLst>
                                  <p:childTnLst>
                                    <p:animEffect transition="out" filter="fade">
                                      <p:cBhvr>
                                        <p:cTn id="57" dur="1000"/>
                                        <p:tgtEl>
                                          <p:spTgt spid="2071"/>
                                        </p:tgtEl>
                                      </p:cBhvr>
                                    </p:animEffect>
                                    <p:anim calcmode="lin" valueType="num">
                                      <p:cBhvr>
                                        <p:cTn id="58" dur="1000"/>
                                        <p:tgtEl>
                                          <p:spTgt spid="2071"/>
                                        </p:tgtEl>
                                        <p:attrNameLst>
                                          <p:attrName>ppt_x</p:attrName>
                                        </p:attrNameLst>
                                      </p:cBhvr>
                                      <p:tavLst>
                                        <p:tav tm="0">
                                          <p:val>
                                            <p:strVal val="ppt_x"/>
                                          </p:val>
                                        </p:tav>
                                        <p:tav tm="100000">
                                          <p:val>
                                            <p:strVal val="ppt_x"/>
                                          </p:val>
                                        </p:tav>
                                      </p:tavLst>
                                    </p:anim>
                                    <p:anim calcmode="lin" valueType="num">
                                      <p:cBhvr>
                                        <p:cTn id="59" dur="1000"/>
                                        <p:tgtEl>
                                          <p:spTgt spid="2071"/>
                                        </p:tgtEl>
                                        <p:attrNameLst>
                                          <p:attrName>ppt_y</p:attrName>
                                        </p:attrNameLst>
                                      </p:cBhvr>
                                      <p:tavLst>
                                        <p:tav tm="0">
                                          <p:val>
                                            <p:strVal val="ppt_y"/>
                                          </p:val>
                                        </p:tav>
                                        <p:tav tm="100000">
                                          <p:val>
                                            <p:strVal val="ppt_y+.1"/>
                                          </p:val>
                                        </p:tav>
                                      </p:tavLst>
                                    </p:anim>
                                    <p:set>
                                      <p:cBhvr>
                                        <p:cTn id="60" dur="1" fill="hold">
                                          <p:stCondLst>
                                            <p:cond delay="999"/>
                                          </p:stCondLst>
                                        </p:cTn>
                                        <p:tgtEl>
                                          <p:spTgt spid="2071"/>
                                        </p:tgtEl>
                                        <p:attrNameLst>
                                          <p:attrName>style.visibility</p:attrName>
                                        </p:attrNameLst>
                                      </p:cBhvr>
                                      <p:to>
                                        <p:strVal val="hidden"/>
                                      </p:to>
                                    </p:set>
                                  </p:childTnLst>
                                </p:cTn>
                              </p:par>
                              <p:par>
                                <p:cTn id="61" presetID="0" presetClass="path" presetSubtype="0" accel="50000" decel="50000" fill="hold" nodeType="withEffect">
                                  <p:stCondLst>
                                    <p:cond delay="3500"/>
                                  </p:stCondLst>
                                  <p:childTnLst>
                                    <p:animMotion origin="layout" path="M -4.16667E-6 -0.04463 L -0.00312 0.10569 " pathEditMode="relative" rAng="0" ptsTypes="AA">
                                      <p:cBhvr>
                                        <p:cTn id="62" dur="2000" fill="hold"/>
                                        <p:tgtEl>
                                          <p:spTgt spid="2118"/>
                                        </p:tgtEl>
                                        <p:attrNameLst>
                                          <p:attrName>ppt_x</p:attrName>
                                          <p:attrName>ppt_y</p:attrName>
                                        </p:attrNameLst>
                                      </p:cBhvr>
                                      <p:rCtr x="-2" y="75"/>
                                    </p:animMotion>
                                  </p:childTnLst>
                                </p:cTn>
                              </p:par>
                              <p:par>
                                <p:cTn id="63" presetID="0" presetClass="path" presetSubtype="0" accel="50000" decel="50000" fill="hold" nodeType="withEffect">
                                  <p:stCondLst>
                                    <p:cond delay="3500"/>
                                  </p:stCondLst>
                                  <p:childTnLst>
                                    <p:animMotion origin="layout" path="M -2.5E-6 0.0666 L -2.5E-6 0.12234 " pathEditMode="relative" rAng="0" ptsTypes="AA">
                                      <p:cBhvr>
                                        <p:cTn id="64" dur="2000" fill="hold"/>
                                        <p:tgtEl>
                                          <p:spTgt spid="2121"/>
                                        </p:tgtEl>
                                        <p:attrNameLst>
                                          <p:attrName>ppt_x</p:attrName>
                                          <p:attrName>ppt_y</p:attrName>
                                        </p:attrNameLst>
                                      </p:cBhvr>
                                      <p:rCtr x="0" y="28"/>
                                    </p:animMotion>
                                  </p:childTnLst>
                                </p:cTn>
                              </p:par>
                              <p:par>
                                <p:cTn id="65" presetID="0" presetClass="path" presetSubtype="0" accel="50000" decel="50000" fill="hold" nodeType="withEffect">
                                  <p:stCondLst>
                                    <p:cond delay="3500"/>
                                  </p:stCondLst>
                                  <p:childTnLst>
                                    <p:animMotion origin="layout" path="M 8.33333E-7 0.06661 L -0.00417 0.11471 " pathEditMode="relative" rAng="0" ptsTypes="AA">
                                      <p:cBhvr>
                                        <p:cTn id="66" dur="2000" fill="hold"/>
                                        <p:tgtEl>
                                          <p:spTgt spid="2140"/>
                                        </p:tgtEl>
                                        <p:attrNameLst>
                                          <p:attrName>ppt_x</p:attrName>
                                          <p:attrName>ppt_y</p:attrName>
                                        </p:attrNameLst>
                                      </p:cBhvr>
                                      <p:rCtr x="-2" y="24"/>
                                    </p:animMotion>
                                  </p:childTnLst>
                                </p:cTn>
                              </p:par>
                              <p:par>
                                <p:cTn id="67" presetID="8" presetClass="emph" presetSubtype="0" fill="hold" nodeType="withEffect">
                                  <p:stCondLst>
                                    <p:cond delay="4500"/>
                                  </p:stCondLst>
                                  <p:childTnLst>
                                    <p:animRot by="-1200000">
                                      <p:cBhvr>
                                        <p:cTn id="68" dur="1000" fill="hold"/>
                                        <p:tgtEl>
                                          <p:spTgt spid="2078"/>
                                        </p:tgtEl>
                                        <p:attrNameLst>
                                          <p:attrName>r</p:attrName>
                                        </p:attrNameLst>
                                      </p:cBhvr>
                                    </p:animRot>
                                  </p:childTnLst>
                                </p:cTn>
                              </p:par>
                              <p:par>
                                <p:cTn id="69" presetID="8" presetClass="emph" presetSubtype="0" fill="hold" nodeType="withEffect">
                                  <p:stCondLst>
                                    <p:cond delay="4500"/>
                                  </p:stCondLst>
                                  <p:childTnLst>
                                    <p:animRot by="1200000">
                                      <p:cBhvr>
                                        <p:cTn id="70" dur="1000" fill="hold"/>
                                        <p:tgtEl>
                                          <p:spTgt spid="2112"/>
                                        </p:tgtEl>
                                        <p:attrNameLst>
                                          <p:attrName>r</p:attrName>
                                        </p:attrNameLst>
                                      </p:cBhvr>
                                    </p:animRot>
                                  </p:childTnLst>
                                </p:cTn>
                              </p:par>
                            </p:childTnLst>
                          </p:cTn>
                        </p:par>
                        <p:par>
                          <p:cTn id="71" fill="hold">
                            <p:stCondLst>
                              <p:cond delay="5500"/>
                            </p:stCondLst>
                            <p:childTnLst>
                              <p:par>
                                <p:cTn id="72" presetID="10" presetClass="entr" presetSubtype="0" fill="hold" grpId="0" nodeType="afterEffect">
                                  <p:stCondLst>
                                    <p:cond delay="1000"/>
                                  </p:stCondLst>
                                  <p:childTnLst>
                                    <p:set>
                                      <p:cBhvr>
                                        <p:cTn id="73" dur="1" fill="hold">
                                          <p:stCondLst>
                                            <p:cond delay="0"/>
                                          </p:stCondLst>
                                        </p:cTn>
                                        <p:tgtEl>
                                          <p:spTgt spid="2143"/>
                                        </p:tgtEl>
                                        <p:attrNameLst>
                                          <p:attrName>style.visibility</p:attrName>
                                        </p:attrNameLst>
                                      </p:cBhvr>
                                      <p:to>
                                        <p:strVal val="visible"/>
                                      </p:to>
                                    </p:set>
                                    <p:animEffect transition="in" filter="fade">
                                      <p:cBhvr>
                                        <p:cTn id="74" dur="2000"/>
                                        <p:tgtEl>
                                          <p:spTgt spid="2143"/>
                                        </p:tgtEl>
                                      </p:cBhvr>
                                    </p:animEffect>
                                  </p:childTnLst>
                                </p:cTn>
                              </p:par>
                              <p:par>
                                <p:cTn id="75" presetID="10" presetClass="entr" presetSubtype="0" fill="hold" grpId="0" nodeType="withEffect">
                                  <p:stCondLst>
                                    <p:cond delay="1000"/>
                                  </p:stCondLst>
                                  <p:childTnLst>
                                    <p:set>
                                      <p:cBhvr>
                                        <p:cTn id="76" dur="1" fill="hold">
                                          <p:stCondLst>
                                            <p:cond delay="0"/>
                                          </p:stCondLst>
                                        </p:cTn>
                                        <p:tgtEl>
                                          <p:spTgt spid="2144"/>
                                        </p:tgtEl>
                                        <p:attrNameLst>
                                          <p:attrName>style.visibility</p:attrName>
                                        </p:attrNameLst>
                                      </p:cBhvr>
                                      <p:to>
                                        <p:strVal val="visible"/>
                                      </p:to>
                                    </p:set>
                                    <p:animEffect transition="in" filter="fade">
                                      <p:cBhvr>
                                        <p:cTn id="77" dur="2000"/>
                                        <p:tgtEl>
                                          <p:spTgt spid="214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2000"/>
                                        <p:tgtEl>
                                          <p:spTgt spid="2144"/>
                                        </p:tgtEl>
                                      </p:cBhvr>
                                    </p:animEffect>
                                    <p:set>
                                      <p:cBhvr>
                                        <p:cTn id="82" dur="1" fill="hold">
                                          <p:stCondLst>
                                            <p:cond delay="1999"/>
                                          </p:stCondLst>
                                        </p:cTn>
                                        <p:tgtEl>
                                          <p:spTgt spid="2144"/>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2000"/>
                                        <p:tgtEl>
                                          <p:spTgt spid="2143"/>
                                        </p:tgtEl>
                                      </p:cBhvr>
                                    </p:animEffect>
                                    <p:set>
                                      <p:cBhvr>
                                        <p:cTn id="85" dur="1" fill="hold">
                                          <p:stCondLst>
                                            <p:cond delay="1999"/>
                                          </p:stCondLst>
                                        </p:cTn>
                                        <p:tgtEl>
                                          <p:spTgt spid="2143"/>
                                        </p:tgtEl>
                                        <p:attrNameLst>
                                          <p:attrName>style.visibility</p:attrName>
                                        </p:attrNameLst>
                                      </p:cBhvr>
                                      <p:to>
                                        <p:strVal val="hidden"/>
                                      </p:to>
                                    </p:set>
                                  </p:childTnLst>
                                </p:cTn>
                              </p:par>
                              <p:par>
                                <p:cTn id="86" presetID="16" presetClass="exit" presetSubtype="26" fill="hold" grpId="1" nodeType="withEffect">
                                  <p:stCondLst>
                                    <p:cond delay="0"/>
                                  </p:stCondLst>
                                  <p:childTnLst>
                                    <p:animEffect transition="out" filter="barn(inHorizontal)">
                                      <p:cBhvr>
                                        <p:cTn id="87" dur="1000"/>
                                        <p:tgtEl>
                                          <p:spTgt spid="2139"/>
                                        </p:tgtEl>
                                      </p:cBhvr>
                                    </p:animEffect>
                                    <p:set>
                                      <p:cBhvr>
                                        <p:cTn id="88" dur="1" fill="hold">
                                          <p:stCondLst>
                                            <p:cond delay="999"/>
                                          </p:stCondLst>
                                        </p:cTn>
                                        <p:tgtEl>
                                          <p:spTgt spid="2139"/>
                                        </p:tgtEl>
                                        <p:attrNameLst>
                                          <p:attrName>style.visibility</p:attrName>
                                        </p:attrNameLst>
                                      </p:cBhvr>
                                      <p:to>
                                        <p:strVal val="hidden"/>
                                      </p:to>
                                    </p:set>
                                  </p:childTnLst>
                                </p:cTn>
                              </p:par>
                            </p:childTnLst>
                          </p:cTn>
                        </p:par>
                        <p:par>
                          <p:cTn id="89" fill="hold">
                            <p:stCondLst>
                              <p:cond delay="2000"/>
                            </p:stCondLst>
                            <p:childTnLst>
                              <p:par>
                                <p:cTn id="90" presetID="16" presetClass="entr" presetSubtype="26" fill="hold" grpId="0" nodeType="afterEffect">
                                  <p:stCondLst>
                                    <p:cond delay="0"/>
                                  </p:stCondLst>
                                  <p:childTnLst>
                                    <p:set>
                                      <p:cBhvr>
                                        <p:cTn id="91" dur="1" fill="hold">
                                          <p:stCondLst>
                                            <p:cond delay="0"/>
                                          </p:stCondLst>
                                        </p:cTn>
                                        <p:tgtEl>
                                          <p:spTgt spid="2145"/>
                                        </p:tgtEl>
                                        <p:attrNameLst>
                                          <p:attrName>style.visibility</p:attrName>
                                        </p:attrNameLst>
                                      </p:cBhvr>
                                      <p:to>
                                        <p:strVal val="visible"/>
                                      </p:to>
                                    </p:set>
                                    <p:animEffect transition="in" filter="barn(inHorizontal)">
                                      <p:cBhvr>
                                        <p:cTn id="92" dur="1000"/>
                                        <p:tgtEl>
                                          <p:spTgt spid="2145"/>
                                        </p:tgtEl>
                                      </p:cBhvr>
                                    </p:animEffect>
                                  </p:childTnLst>
                                </p:cTn>
                              </p:par>
                            </p:childTnLst>
                          </p:cTn>
                        </p:par>
                      </p:childTnLst>
                    </p:cTn>
                  </p:par>
                  <p:par>
                    <p:cTn id="93" fill="hold">
                      <p:stCondLst>
                        <p:cond delay="indefinite"/>
                      </p:stCondLst>
                      <p:childTnLst>
                        <p:par>
                          <p:cTn id="94" fill="hold">
                            <p:stCondLst>
                              <p:cond delay="0"/>
                            </p:stCondLst>
                            <p:childTnLst>
                              <p:par>
                                <p:cTn id="95" presetID="0" presetClass="path" presetSubtype="0" accel="50000" decel="50000" fill="hold" nodeType="clickEffect">
                                  <p:stCondLst>
                                    <p:cond delay="0"/>
                                  </p:stCondLst>
                                  <p:childTnLst>
                                    <p:animMotion origin="layout" path="M 0.00018 4.81481E-6 L -0.01892 0.37453 " pathEditMode="relative" rAng="0" ptsTypes="AA">
                                      <p:cBhvr>
                                        <p:cTn id="96" dur="3000" fill="hold"/>
                                        <p:tgtEl>
                                          <p:spTgt spid="2146"/>
                                        </p:tgtEl>
                                        <p:attrNameLst>
                                          <p:attrName>ppt_x</p:attrName>
                                          <p:attrName>ppt_y</p:attrName>
                                        </p:attrNameLst>
                                      </p:cBhvr>
                                      <p:rCtr x="-10" y="187"/>
                                    </p:animMotion>
                                  </p:childTnLst>
                                </p:cTn>
                              </p:par>
                              <p:par>
                                <p:cTn id="97" presetID="42" presetClass="exit" presetSubtype="0" fill="hold" nodeType="withEffect">
                                  <p:stCondLst>
                                    <p:cond delay="1000"/>
                                  </p:stCondLst>
                                  <p:childTnLst>
                                    <p:animEffect transition="out" filter="fade">
                                      <p:cBhvr>
                                        <p:cTn id="98" dur="1000"/>
                                        <p:tgtEl>
                                          <p:spTgt spid="2140"/>
                                        </p:tgtEl>
                                      </p:cBhvr>
                                    </p:animEffect>
                                    <p:anim calcmode="lin" valueType="num">
                                      <p:cBhvr>
                                        <p:cTn id="99" dur="1000"/>
                                        <p:tgtEl>
                                          <p:spTgt spid="2140"/>
                                        </p:tgtEl>
                                        <p:attrNameLst>
                                          <p:attrName>ppt_x</p:attrName>
                                        </p:attrNameLst>
                                      </p:cBhvr>
                                      <p:tavLst>
                                        <p:tav tm="0">
                                          <p:val>
                                            <p:strVal val="ppt_x"/>
                                          </p:val>
                                        </p:tav>
                                        <p:tav tm="100000">
                                          <p:val>
                                            <p:strVal val="ppt_x"/>
                                          </p:val>
                                        </p:tav>
                                      </p:tavLst>
                                    </p:anim>
                                    <p:anim calcmode="lin" valueType="num">
                                      <p:cBhvr>
                                        <p:cTn id="100" dur="1000"/>
                                        <p:tgtEl>
                                          <p:spTgt spid="2140"/>
                                        </p:tgtEl>
                                        <p:attrNameLst>
                                          <p:attrName>ppt_y</p:attrName>
                                        </p:attrNameLst>
                                      </p:cBhvr>
                                      <p:tavLst>
                                        <p:tav tm="0">
                                          <p:val>
                                            <p:strVal val="ppt_y"/>
                                          </p:val>
                                        </p:tav>
                                        <p:tav tm="100000">
                                          <p:val>
                                            <p:strVal val="ppt_y+.1"/>
                                          </p:val>
                                        </p:tav>
                                      </p:tavLst>
                                    </p:anim>
                                    <p:set>
                                      <p:cBhvr>
                                        <p:cTn id="101" dur="1" fill="hold">
                                          <p:stCondLst>
                                            <p:cond delay="999"/>
                                          </p:stCondLst>
                                        </p:cTn>
                                        <p:tgtEl>
                                          <p:spTgt spid="2140"/>
                                        </p:tgtEl>
                                        <p:attrNameLst>
                                          <p:attrName>style.visibility</p:attrName>
                                        </p:attrNameLst>
                                      </p:cBhvr>
                                      <p:to>
                                        <p:strVal val="hidden"/>
                                      </p:to>
                                    </p:set>
                                  </p:childTnLst>
                                </p:cTn>
                              </p:par>
                              <p:par>
                                <p:cTn id="102" presetID="0" presetClass="path" presetSubtype="0" accel="50000" decel="50000" fill="hold" nodeType="withEffect">
                                  <p:stCondLst>
                                    <p:cond delay="800"/>
                                  </p:stCondLst>
                                  <p:childTnLst>
                                    <p:animMotion origin="layout" path="M -0.00035 0.12245 C -0.00591 0.15347 -0.02674 0.27037 -0.03368 0.30926 " pathEditMode="relative" rAng="0" ptsTypes="aa">
                                      <p:cBhvr>
                                        <p:cTn id="103" dur="2200" fill="hold"/>
                                        <p:tgtEl>
                                          <p:spTgt spid="2121"/>
                                        </p:tgtEl>
                                        <p:attrNameLst>
                                          <p:attrName>ppt_x</p:attrName>
                                          <p:attrName>ppt_y</p:attrName>
                                        </p:attrNameLst>
                                      </p:cBhvr>
                                      <p:rCtr x="-17" y="93"/>
                                    </p:animMotion>
                                  </p:childTnLst>
                                </p:cTn>
                              </p:par>
                              <p:par>
                                <p:cTn id="104" presetID="0" presetClass="path" presetSubtype="0" accel="50000" decel="50000" fill="hold" nodeType="withEffect">
                                  <p:stCondLst>
                                    <p:cond delay="1000"/>
                                  </p:stCondLst>
                                  <p:childTnLst>
                                    <p:animMotion origin="layout" path="M -0.00312 0.10578 C -0.00763 0.12083 -0.02413 0.17754 -0.02968 0.19629 " pathEditMode="relative" rAng="0" ptsTypes="aa">
                                      <p:cBhvr>
                                        <p:cTn id="105" dur="2000" fill="hold"/>
                                        <p:tgtEl>
                                          <p:spTgt spid="2118"/>
                                        </p:tgtEl>
                                        <p:attrNameLst>
                                          <p:attrName>ppt_x</p:attrName>
                                          <p:attrName>ppt_y</p:attrName>
                                        </p:attrNameLst>
                                      </p:cBhvr>
                                      <p:rCtr x="-13" y="45"/>
                                    </p:animMotion>
                                  </p:childTnLst>
                                </p:cTn>
                              </p:par>
                              <p:par>
                                <p:cTn id="106" presetID="8" presetClass="emph" presetSubtype="0" fill="hold" nodeType="withEffect">
                                  <p:stCondLst>
                                    <p:cond delay="1000"/>
                                  </p:stCondLst>
                                  <p:childTnLst>
                                    <p:animRot by="1200000">
                                      <p:cBhvr>
                                        <p:cTn id="107" dur="2000" fill="hold"/>
                                        <p:tgtEl>
                                          <p:spTgt spid="2078"/>
                                        </p:tgtEl>
                                        <p:attrNameLst>
                                          <p:attrName>r</p:attrName>
                                        </p:attrNameLst>
                                      </p:cBhvr>
                                    </p:animRot>
                                  </p:childTnLst>
                                </p:cTn>
                              </p:par>
                              <p:par>
                                <p:cTn id="108" presetID="8" presetClass="emph" presetSubtype="0" fill="hold" nodeType="withEffect">
                                  <p:stCondLst>
                                    <p:cond delay="1000"/>
                                  </p:stCondLst>
                                  <p:childTnLst>
                                    <p:animRot by="-1200000">
                                      <p:cBhvr>
                                        <p:cTn id="109" dur="2000" fill="hold"/>
                                        <p:tgtEl>
                                          <p:spTgt spid="2112"/>
                                        </p:tgtEl>
                                        <p:attrNameLst>
                                          <p:attrName>r</p:attrName>
                                        </p:attrNameLst>
                                      </p:cBhvr>
                                    </p:animRot>
                                  </p:childTnLst>
                                </p:cTn>
                              </p:par>
                              <p:par>
                                <p:cTn id="110" presetID="0" presetClass="path" presetSubtype="0" accel="50000" decel="50000" fill="hold" nodeType="withEffect">
                                  <p:stCondLst>
                                    <p:cond delay="1000"/>
                                  </p:stCondLst>
                                  <p:childTnLst>
                                    <p:animMotion origin="layout" path="M 0.00017 1.85185E-6 L -0.06042 0.02616 " pathEditMode="relative" rAng="0" ptsTypes="AA">
                                      <p:cBhvr>
                                        <p:cTn id="111" dur="2000" fill="hold"/>
                                        <p:tgtEl>
                                          <p:spTgt spid="2112"/>
                                        </p:tgtEl>
                                        <p:attrNameLst>
                                          <p:attrName>ppt_x</p:attrName>
                                          <p:attrName>ppt_y</p:attrName>
                                        </p:attrNameLst>
                                      </p:cBhvr>
                                      <p:rCtr x="-30" y="13"/>
                                    </p:animMotion>
                                  </p:childTnLst>
                                </p:cTn>
                              </p:par>
                              <p:par>
                                <p:cTn id="112" presetID="0" presetClass="path" presetSubtype="0" accel="50000" decel="50000" fill="hold" nodeType="withEffect">
                                  <p:stCondLst>
                                    <p:cond delay="1000"/>
                                  </p:stCondLst>
                                  <p:childTnLst>
                                    <p:animMotion origin="layout" path="M -4.44444E-6 -1.85185E-6 L 0.00921 0.03079 " pathEditMode="relative" rAng="0" ptsTypes="AA">
                                      <p:cBhvr>
                                        <p:cTn id="113" dur="2000" fill="hold"/>
                                        <p:tgtEl>
                                          <p:spTgt spid="2078"/>
                                        </p:tgtEl>
                                        <p:attrNameLst>
                                          <p:attrName>ppt_x</p:attrName>
                                          <p:attrName>ppt_y</p:attrName>
                                        </p:attrNameLst>
                                      </p:cBhvr>
                                      <p:rCtr x="5" y="15"/>
                                    </p:animMotion>
                                  </p:childTnLst>
                                </p:cTn>
                              </p:par>
                              <p:par>
                                <p:cTn id="114" presetID="26" presetClass="emph" presetSubtype="0" fill="hold" nodeType="withEffect">
                                  <p:stCondLst>
                                    <p:cond delay="1500"/>
                                  </p:stCondLst>
                                  <p:childTnLst>
                                    <p:animEffect transition="out" filter="fade">
                                      <p:cBhvr>
                                        <p:cTn id="115" dur="1000" tmFilter="0, 0; .2, .5; .8, .5; 1, 0"/>
                                        <p:tgtEl>
                                          <p:spTgt spid="2078"/>
                                        </p:tgtEl>
                                      </p:cBhvr>
                                    </p:animEffect>
                                    <p:animScale>
                                      <p:cBhvr>
                                        <p:cTn id="116" dur="500" autoRev="1" fill="hold"/>
                                        <p:tgtEl>
                                          <p:spTgt spid="2078"/>
                                        </p:tgtEl>
                                      </p:cBhvr>
                                      <p:by x="105000" y="105000"/>
                                    </p:animScale>
                                  </p:childTnLst>
                                </p:cTn>
                              </p:par>
                              <p:par>
                                <p:cTn id="117" presetID="26" presetClass="emph" presetSubtype="0" fill="hold" nodeType="withEffect">
                                  <p:stCondLst>
                                    <p:cond delay="1500"/>
                                  </p:stCondLst>
                                  <p:childTnLst>
                                    <p:animEffect transition="out" filter="fade">
                                      <p:cBhvr>
                                        <p:cTn id="118" dur="1000" tmFilter="0, 0; .2, .5; .8, .5; 1, 0"/>
                                        <p:tgtEl>
                                          <p:spTgt spid="2112"/>
                                        </p:tgtEl>
                                      </p:cBhvr>
                                    </p:animEffect>
                                    <p:animScale>
                                      <p:cBhvr>
                                        <p:cTn id="119" dur="500" autoRev="1" fill="hold"/>
                                        <p:tgtEl>
                                          <p:spTgt spid="2112"/>
                                        </p:tgtEl>
                                      </p:cBhvr>
                                      <p:by x="105000" y="105000"/>
                                    </p:animScale>
                                  </p:childTnLst>
                                </p:cTn>
                              </p:par>
                              <p:par>
                                <p:cTn id="120" presetID="32" presetClass="emph" presetSubtype="0" fill="hold" nodeType="withEffect">
                                  <p:stCondLst>
                                    <p:cond delay="3000"/>
                                  </p:stCondLst>
                                  <p:childTnLst>
                                    <p:animClr clrSpc="rgb" dir="cw">
                                      <p:cBhvr override="childStyle">
                                        <p:cTn id="121" dur="200" fill="hold"/>
                                        <p:tgtEl>
                                          <p:spTgt spid="2078"/>
                                        </p:tgtEl>
                                        <p:attrNameLst>
                                          <p:attrName>style.color</p:attrName>
                                        </p:attrNameLst>
                                      </p:cBhvr>
                                      <p:to>
                                        <a:srgbClr val="D2F466"/>
                                      </p:to>
                                    </p:animClr>
                                    <p:animClr clrSpc="rgb" dir="cw">
                                      <p:cBhvr>
                                        <p:cTn id="122" dur="200" fill="hold"/>
                                        <p:tgtEl>
                                          <p:spTgt spid="2078"/>
                                        </p:tgtEl>
                                        <p:attrNameLst>
                                          <p:attrName>fillcolor</p:attrName>
                                        </p:attrNameLst>
                                      </p:cBhvr>
                                      <p:to>
                                        <a:srgbClr val="D2F466"/>
                                      </p:to>
                                    </p:animClr>
                                    <p:set>
                                      <p:cBhvr>
                                        <p:cTn id="123" dur="200" fill="hold"/>
                                        <p:tgtEl>
                                          <p:spTgt spid="2078"/>
                                        </p:tgtEl>
                                        <p:attrNameLst>
                                          <p:attrName>fill.type</p:attrName>
                                        </p:attrNameLst>
                                      </p:cBhvr>
                                      <p:to>
                                        <p:strVal val="solid"/>
                                      </p:to>
                                    </p:set>
                                    <p:set>
                                      <p:cBhvr>
                                        <p:cTn id="124" dur="200" fill="hold"/>
                                        <p:tgtEl>
                                          <p:spTgt spid="2078"/>
                                        </p:tgtEl>
                                        <p:attrNameLst>
                                          <p:attrName>fill.on</p:attrName>
                                        </p:attrNameLst>
                                      </p:cBhvr>
                                      <p:to>
                                        <p:strVal val="true"/>
                                      </p:to>
                                    </p:set>
                                    <p:animRot by="120000">
                                      <p:cBhvr>
                                        <p:cTn id="125" dur="200" fill="hold">
                                          <p:stCondLst>
                                            <p:cond delay="0"/>
                                          </p:stCondLst>
                                        </p:cTn>
                                        <p:tgtEl>
                                          <p:spTgt spid="2078"/>
                                        </p:tgtEl>
                                        <p:attrNameLst>
                                          <p:attrName>r</p:attrName>
                                        </p:attrNameLst>
                                      </p:cBhvr>
                                    </p:animRot>
                                    <p:animRot by="-240000">
                                      <p:cBhvr>
                                        <p:cTn id="126" dur="400" fill="hold">
                                          <p:stCondLst>
                                            <p:cond delay="400"/>
                                          </p:stCondLst>
                                        </p:cTn>
                                        <p:tgtEl>
                                          <p:spTgt spid="2078"/>
                                        </p:tgtEl>
                                        <p:attrNameLst>
                                          <p:attrName>r</p:attrName>
                                        </p:attrNameLst>
                                      </p:cBhvr>
                                    </p:animRot>
                                    <p:animRot by="240000">
                                      <p:cBhvr>
                                        <p:cTn id="127" dur="400" fill="hold">
                                          <p:stCondLst>
                                            <p:cond delay="800"/>
                                          </p:stCondLst>
                                        </p:cTn>
                                        <p:tgtEl>
                                          <p:spTgt spid="2078"/>
                                        </p:tgtEl>
                                        <p:attrNameLst>
                                          <p:attrName>r</p:attrName>
                                        </p:attrNameLst>
                                      </p:cBhvr>
                                    </p:animRot>
                                    <p:animRot by="-240000">
                                      <p:cBhvr>
                                        <p:cTn id="128" dur="400" fill="hold">
                                          <p:stCondLst>
                                            <p:cond delay="1200"/>
                                          </p:stCondLst>
                                        </p:cTn>
                                        <p:tgtEl>
                                          <p:spTgt spid="2078"/>
                                        </p:tgtEl>
                                        <p:attrNameLst>
                                          <p:attrName>r</p:attrName>
                                        </p:attrNameLst>
                                      </p:cBhvr>
                                    </p:animRot>
                                    <p:animRot by="120000">
                                      <p:cBhvr>
                                        <p:cTn id="129" dur="400" fill="hold">
                                          <p:stCondLst>
                                            <p:cond delay="1600"/>
                                          </p:stCondLst>
                                        </p:cTn>
                                        <p:tgtEl>
                                          <p:spTgt spid="2078"/>
                                        </p:tgtEl>
                                        <p:attrNameLst>
                                          <p:attrName>r</p:attrName>
                                        </p:attrNameLst>
                                      </p:cBhvr>
                                    </p:animRot>
                                  </p:childTnLst>
                                </p:cTn>
                              </p:par>
                              <p:par>
                                <p:cTn id="130" presetID="32" presetClass="emph" presetSubtype="0" fill="hold" nodeType="withEffect">
                                  <p:stCondLst>
                                    <p:cond delay="3000"/>
                                  </p:stCondLst>
                                  <p:childTnLst>
                                    <p:animClr clrSpc="rgb" dir="cw">
                                      <p:cBhvr override="childStyle">
                                        <p:cTn id="131" dur="200" fill="hold"/>
                                        <p:tgtEl>
                                          <p:spTgt spid="2112"/>
                                        </p:tgtEl>
                                        <p:attrNameLst>
                                          <p:attrName>style.color</p:attrName>
                                        </p:attrNameLst>
                                      </p:cBhvr>
                                      <p:to>
                                        <a:srgbClr val="D2F466"/>
                                      </p:to>
                                    </p:animClr>
                                    <p:animClr clrSpc="rgb" dir="cw">
                                      <p:cBhvr>
                                        <p:cTn id="132" dur="200" fill="hold"/>
                                        <p:tgtEl>
                                          <p:spTgt spid="2112"/>
                                        </p:tgtEl>
                                        <p:attrNameLst>
                                          <p:attrName>fillcolor</p:attrName>
                                        </p:attrNameLst>
                                      </p:cBhvr>
                                      <p:to>
                                        <a:srgbClr val="D2F466"/>
                                      </p:to>
                                    </p:animClr>
                                    <p:set>
                                      <p:cBhvr>
                                        <p:cTn id="133" dur="200" fill="hold"/>
                                        <p:tgtEl>
                                          <p:spTgt spid="2112"/>
                                        </p:tgtEl>
                                        <p:attrNameLst>
                                          <p:attrName>fill.type</p:attrName>
                                        </p:attrNameLst>
                                      </p:cBhvr>
                                      <p:to>
                                        <p:strVal val="solid"/>
                                      </p:to>
                                    </p:set>
                                    <p:set>
                                      <p:cBhvr>
                                        <p:cTn id="134" dur="200" fill="hold"/>
                                        <p:tgtEl>
                                          <p:spTgt spid="2112"/>
                                        </p:tgtEl>
                                        <p:attrNameLst>
                                          <p:attrName>fill.on</p:attrName>
                                        </p:attrNameLst>
                                      </p:cBhvr>
                                      <p:to>
                                        <p:strVal val="true"/>
                                      </p:to>
                                    </p:set>
                                    <p:animRot by="120000">
                                      <p:cBhvr>
                                        <p:cTn id="135" dur="200" fill="hold">
                                          <p:stCondLst>
                                            <p:cond delay="0"/>
                                          </p:stCondLst>
                                        </p:cTn>
                                        <p:tgtEl>
                                          <p:spTgt spid="2112"/>
                                        </p:tgtEl>
                                        <p:attrNameLst>
                                          <p:attrName>r</p:attrName>
                                        </p:attrNameLst>
                                      </p:cBhvr>
                                    </p:animRot>
                                    <p:animRot by="-240000">
                                      <p:cBhvr>
                                        <p:cTn id="136" dur="400" fill="hold">
                                          <p:stCondLst>
                                            <p:cond delay="400"/>
                                          </p:stCondLst>
                                        </p:cTn>
                                        <p:tgtEl>
                                          <p:spTgt spid="2112"/>
                                        </p:tgtEl>
                                        <p:attrNameLst>
                                          <p:attrName>r</p:attrName>
                                        </p:attrNameLst>
                                      </p:cBhvr>
                                    </p:animRot>
                                    <p:animRot by="240000">
                                      <p:cBhvr>
                                        <p:cTn id="137" dur="400" fill="hold">
                                          <p:stCondLst>
                                            <p:cond delay="800"/>
                                          </p:stCondLst>
                                        </p:cTn>
                                        <p:tgtEl>
                                          <p:spTgt spid="2112"/>
                                        </p:tgtEl>
                                        <p:attrNameLst>
                                          <p:attrName>r</p:attrName>
                                        </p:attrNameLst>
                                      </p:cBhvr>
                                    </p:animRot>
                                    <p:animRot by="-240000">
                                      <p:cBhvr>
                                        <p:cTn id="138" dur="400" fill="hold">
                                          <p:stCondLst>
                                            <p:cond delay="1200"/>
                                          </p:stCondLst>
                                        </p:cTn>
                                        <p:tgtEl>
                                          <p:spTgt spid="2112"/>
                                        </p:tgtEl>
                                        <p:attrNameLst>
                                          <p:attrName>r</p:attrName>
                                        </p:attrNameLst>
                                      </p:cBhvr>
                                    </p:animRot>
                                    <p:animRot by="120000">
                                      <p:cBhvr>
                                        <p:cTn id="139" dur="400" fill="hold">
                                          <p:stCondLst>
                                            <p:cond delay="1600"/>
                                          </p:stCondLst>
                                        </p:cTn>
                                        <p:tgtEl>
                                          <p:spTgt spid="2112"/>
                                        </p:tgtEl>
                                        <p:attrNameLst>
                                          <p:attrName>r</p:attrName>
                                        </p:attrNameLst>
                                      </p:cBhvr>
                                    </p:animRot>
                                  </p:childTnLst>
                                </p:cTn>
                              </p:par>
                              <p:par>
                                <p:cTn id="140" presetID="32" presetClass="emph" presetSubtype="0" fill="hold" nodeType="withEffect">
                                  <p:stCondLst>
                                    <p:cond delay="3000"/>
                                  </p:stCondLst>
                                  <p:childTnLst>
                                    <p:animClr clrSpc="rgb" dir="cw">
                                      <p:cBhvr override="childStyle">
                                        <p:cTn id="141" dur="200" fill="hold"/>
                                        <p:tgtEl>
                                          <p:spTgt spid="2118"/>
                                        </p:tgtEl>
                                        <p:attrNameLst>
                                          <p:attrName>style.color</p:attrName>
                                        </p:attrNameLst>
                                      </p:cBhvr>
                                      <p:to>
                                        <a:srgbClr val="D2F466"/>
                                      </p:to>
                                    </p:animClr>
                                    <p:animClr clrSpc="rgb" dir="cw">
                                      <p:cBhvr>
                                        <p:cTn id="142" dur="200" fill="hold"/>
                                        <p:tgtEl>
                                          <p:spTgt spid="2118"/>
                                        </p:tgtEl>
                                        <p:attrNameLst>
                                          <p:attrName>fillcolor</p:attrName>
                                        </p:attrNameLst>
                                      </p:cBhvr>
                                      <p:to>
                                        <a:srgbClr val="D2F466"/>
                                      </p:to>
                                    </p:animClr>
                                    <p:set>
                                      <p:cBhvr>
                                        <p:cTn id="143" dur="200" fill="hold"/>
                                        <p:tgtEl>
                                          <p:spTgt spid="2118"/>
                                        </p:tgtEl>
                                        <p:attrNameLst>
                                          <p:attrName>fill.type</p:attrName>
                                        </p:attrNameLst>
                                      </p:cBhvr>
                                      <p:to>
                                        <p:strVal val="solid"/>
                                      </p:to>
                                    </p:set>
                                    <p:set>
                                      <p:cBhvr>
                                        <p:cTn id="144" dur="200" fill="hold"/>
                                        <p:tgtEl>
                                          <p:spTgt spid="2118"/>
                                        </p:tgtEl>
                                        <p:attrNameLst>
                                          <p:attrName>fill.on</p:attrName>
                                        </p:attrNameLst>
                                      </p:cBhvr>
                                      <p:to>
                                        <p:strVal val="true"/>
                                      </p:to>
                                    </p:set>
                                    <p:animRot by="120000">
                                      <p:cBhvr>
                                        <p:cTn id="145" dur="200" fill="hold">
                                          <p:stCondLst>
                                            <p:cond delay="0"/>
                                          </p:stCondLst>
                                        </p:cTn>
                                        <p:tgtEl>
                                          <p:spTgt spid="2118"/>
                                        </p:tgtEl>
                                        <p:attrNameLst>
                                          <p:attrName>r</p:attrName>
                                        </p:attrNameLst>
                                      </p:cBhvr>
                                    </p:animRot>
                                    <p:animRot by="-240000">
                                      <p:cBhvr>
                                        <p:cTn id="146" dur="400" fill="hold">
                                          <p:stCondLst>
                                            <p:cond delay="400"/>
                                          </p:stCondLst>
                                        </p:cTn>
                                        <p:tgtEl>
                                          <p:spTgt spid="2118"/>
                                        </p:tgtEl>
                                        <p:attrNameLst>
                                          <p:attrName>r</p:attrName>
                                        </p:attrNameLst>
                                      </p:cBhvr>
                                    </p:animRot>
                                    <p:animRot by="240000">
                                      <p:cBhvr>
                                        <p:cTn id="147" dur="400" fill="hold">
                                          <p:stCondLst>
                                            <p:cond delay="800"/>
                                          </p:stCondLst>
                                        </p:cTn>
                                        <p:tgtEl>
                                          <p:spTgt spid="2118"/>
                                        </p:tgtEl>
                                        <p:attrNameLst>
                                          <p:attrName>r</p:attrName>
                                        </p:attrNameLst>
                                      </p:cBhvr>
                                    </p:animRot>
                                    <p:animRot by="-240000">
                                      <p:cBhvr>
                                        <p:cTn id="148" dur="400" fill="hold">
                                          <p:stCondLst>
                                            <p:cond delay="1200"/>
                                          </p:stCondLst>
                                        </p:cTn>
                                        <p:tgtEl>
                                          <p:spTgt spid="2118"/>
                                        </p:tgtEl>
                                        <p:attrNameLst>
                                          <p:attrName>r</p:attrName>
                                        </p:attrNameLst>
                                      </p:cBhvr>
                                    </p:animRot>
                                    <p:animRot by="120000">
                                      <p:cBhvr>
                                        <p:cTn id="149" dur="400" fill="hold">
                                          <p:stCondLst>
                                            <p:cond delay="1600"/>
                                          </p:stCondLst>
                                        </p:cTn>
                                        <p:tgtEl>
                                          <p:spTgt spid="2118"/>
                                        </p:tgtEl>
                                        <p:attrNameLst>
                                          <p:attrName>r</p:attrName>
                                        </p:attrNameLst>
                                      </p:cBhvr>
                                    </p:animRot>
                                  </p:childTnLst>
                                </p:cTn>
                              </p:par>
                              <p:par>
                                <p:cTn id="150" presetID="32" presetClass="emph" presetSubtype="0" fill="hold" nodeType="withEffect">
                                  <p:stCondLst>
                                    <p:cond delay="3000"/>
                                  </p:stCondLst>
                                  <p:childTnLst>
                                    <p:animClr clrSpc="rgb" dir="cw">
                                      <p:cBhvr override="childStyle">
                                        <p:cTn id="151" dur="200" fill="hold"/>
                                        <p:tgtEl>
                                          <p:spTgt spid="2121"/>
                                        </p:tgtEl>
                                        <p:attrNameLst>
                                          <p:attrName>style.color</p:attrName>
                                        </p:attrNameLst>
                                      </p:cBhvr>
                                      <p:to>
                                        <a:srgbClr val="D2F466"/>
                                      </p:to>
                                    </p:animClr>
                                    <p:animClr clrSpc="rgb" dir="cw">
                                      <p:cBhvr>
                                        <p:cTn id="152" dur="200" fill="hold"/>
                                        <p:tgtEl>
                                          <p:spTgt spid="2121"/>
                                        </p:tgtEl>
                                        <p:attrNameLst>
                                          <p:attrName>fillcolor</p:attrName>
                                        </p:attrNameLst>
                                      </p:cBhvr>
                                      <p:to>
                                        <a:srgbClr val="D2F466"/>
                                      </p:to>
                                    </p:animClr>
                                    <p:set>
                                      <p:cBhvr>
                                        <p:cTn id="153" dur="200" fill="hold"/>
                                        <p:tgtEl>
                                          <p:spTgt spid="2121"/>
                                        </p:tgtEl>
                                        <p:attrNameLst>
                                          <p:attrName>fill.type</p:attrName>
                                        </p:attrNameLst>
                                      </p:cBhvr>
                                      <p:to>
                                        <p:strVal val="solid"/>
                                      </p:to>
                                    </p:set>
                                    <p:set>
                                      <p:cBhvr>
                                        <p:cTn id="154" dur="200" fill="hold"/>
                                        <p:tgtEl>
                                          <p:spTgt spid="2121"/>
                                        </p:tgtEl>
                                        <p:attrNameLst>
                                          <p:attrName>fill.on</p:attrName>
                                        </p:attrNameLst>
                                      </p:cBhvr>
                                      <p:to>
                                        <p:strVal val="true"/>
                                      </p:to>
                                    </p:set>
                                    <p:animRot by="120000">
                                      <p:cBhvr>
                                        <p:cTn id="155" dur="200" fill="hold">
                                          <p:stCondLst>
                                            <p:cond delay="0"/>
                                          </p:stCondLst>
                                        </p:cTn>
                                        <p:tgtEl>
                                          <p:spTgt spid="2121"/>
                                        </p:tgtEl>
                                        <p:attrNameLst>
                                          <p:attrName>r</p:attrName>
                                        </p:attrNameLst>
                                      </p:cBhvr>
                                    </p:animRot>
                                    <p:animRot by="-240000">
                                      <p:cBhvr>
                                        <p:cTn id="156" dur="400" fill="hold">
                                          <p:stCondLst>
                                            <p:cond delay="400"/>
                                          </p:stCondLst>
                                        </p:cTn>
                                        <p:tgtEl>
                                          <p:spTgt spid="2121"/>
                                        </p:tgtEl>
                                        <p:attrNameLst>
                                          <p:attrName>r</p:attrName>
                                        </p:attrNameLst>
                                      </p:cBhvr>
                                    </p:animRot>
                                    <p:animRot by="240000">
                                      <p:cBhvr>
                                        <p:cTn id="157" dur="400" fill="hold">
                                          <p:stCondLst>
                                            <p:cond delay="800"/>
                                          </p:stCondLst>
                                        </p:cTn>
                                        <p:tgtEl>
                                          <p:spTgt spid="2121"/>
                                        </p:tgtEl>
                                        <p:attrNameLst>
                                          <p:attrName>r</p:attrName>
                                        </p:attrNameLst>
                                      </p:cBhvr>
                                    </p:animRot>
                                    <p:animRot by="-240000">
                                      <p:cBhvr>
                                        <p:cTn id="158" dur="400" fill="hold">
                                          <p:stCondLst>
                                            <p:cond delay="1200"/>
                                          </p:stCondLst>
                                        </p:cTn>
                                        <p:tgtEl>
                                          <p:spTgt spid="2121"/>
                                        </p:tgtEl>
                                        <p:attrNameLst>
                                          <p:attrName>r</p:attrName>
                                        </p:attrNameLst>
                                      </p:cBhvr>
                                    </p:animRot>
                                    <p:animRot by="120000">
                                      <p:cBhvr>
                                        <p:cTn id="159" dur="400" fill="hold">
                                          <p:stCondLst>
                                            <p:cond delay="1600"/>
                                          </p:stCondLst>
                                        </p:cTn>
                                        <p:tgtEl>
                                          <p:spTgt spid="2121"/>
                                        </p:tgtEl>
                                        <p:attrNameLst>
                                          <p:attrName>r</p:attrName>
                                        </p:attrNameLst>
                                      </p:cBhvr>
                                    </p:animRot>
                                  </p:childTnLst>
                                </p:cTn>
                              </p:par>
                              <p:par>
                                <p:cTn id="160" presetID="32" presetClass="emph" presetSubtype="0" fill="hold" nodeType="withEffect">
                                  <p:stCondLst>
                                    <p:cond delay="3000"/>
                                  </p:stCondLst>
                                  <p:childTnLst>
                                    <p:animClr clrSpc="rgb" dir="cw">
                                      <p:cBhvr override="childStyle">
                                        <p:cTn id="161" dur="200" fill="hold"/>
                                        <p:tgtEl>
                                          <p:spTgt spid="2140"/>
                                        </p:tgtEl>
                                        <p:attrNameLst>
                                          <p:attrName>style.color</p:attrName>
                                        </p:attrNameLst>
                                      </p:cBhvr>
                                      <p:to>
                                        <a:srgbClr val="D2F466"/>
                                      </p:to>
                                    </p:animClr>
                                    <p:animClr clrSpc="rgb" dir="cw">
                                      <p:cBhvr>
                                        <p:cTn id="162" dur="200" fill="hold"/>
                                        <p:tgtEl>
                                          <p:spTgt spid="2140"/>
                                        </p:tgtEl>
                                        <p:attrNameLst>
                                          <p:attrName>fillcolor</p:attrName>
                                        </p:attrNameLst>
                                      </p:cBhvr>
                                      <p:to>
                                        <a:srgbClr val="D2F466"/>
                                      </p:to>
                                    </p:animClr>
                                    <p:set>
                                      <p:cBhvr>
                                        <p:cTn id="163" dur="200" fill="hold"/>
                                        <p:tgtEl>
                                          <p:spTgt spid="2140"/>
                                        </p:tgtEl>
                                        <p:attrNameLst>
                                          <p:attrName>fill.type</p:attrName>
                                        </p:attrNameLst>
                                      </p:cBhvr>
                                      <p:to>
                                        <p:strVal val="solid"/>
                                      </p:to>
                                    </p:set>
                                    <p:set>
                                      <p:cBhvr>
                                        <p:cTn id="164" dur="200" fill="hold"/>
                                        <p:tgtEl>
                                          <p:spTgt spid="2140"/>
                                        </p:tgtEl>
                                        <p:attrNameLst>
                                          <p:attrName>fill.on</p:attrName>
                                        </p:attrNameLst>
                                      </p:cBhvr>
                                      <p:to>
                                        <p:strVal val="true"/>
                                      </p:to>
                                    </p:set>
                                    <p:animRot by="120000">
                                      <p:cBhvr>
                                        <p:cTn id="165" dur="200" fill="hold">
                                          <p:stCondLst>
                                            <p:cond delay="0"/>
                                          </p:stCondLst>
                                        </p:cTn>
                                        <p:tgtEl>
                                          <p:spTgt spid="2140"/>
                                        </p:tgtEl>
                                        <p:attrNameLst>
                                          <p:attrName>r</p:attrName>
                                        </p:attrNameLst>
                                      </p:cBhvr>
                                    </p:animRot>
                                    <p:animRot by="-240000">
                                      <p:cBhvr>
                                        <p:cTn id="166" dur="400" fill="hold">
                                          <p:stCondLst>
                                            <p:cond delay="400"/>
                                          </p:stCondLst>
                                        </p:cTn>
                                        <p:tgtEl>
                                          <p:spTgt spid="2140"/>
                                        </p:tgtEl>
                                        <p:attrNameLst>
                                          <p:attrName>r</p:attrName>
                                        </p:attrNameLst>
                                      </p:cBhvr>
                                    </p:animRot>
                                    <p:animRot by="240000">
                                      <p:cBhvr>
                                        <p:cTn id="167" dur="400" fill="hold">
                                          <p:stCondLst>
                                            <p:cond delay="800"/>
                                          </p:stCondLst>
                                        </p:cTn>
                                        <p:tgtEl>
                                          <p:spTgt spid="2140"/>
                                        </p:tgtEl>
                                        <p:attrNameLst>
                                          <p:attrName>r</p:attrName>
                                        </p:attrNameLst>
                                      </p:cBhvr>
                                    </p:animRot>
                                    <p:animRot by="-240000">
                                      <p:cBhvr>
                                        <p:cTn id="168" dur="400" fill="hold">
                                          <p:stCondLst>
                                            <p:cond delay="1200"/>
                                          </p:stCondLst>
                                        </p:cTn>
                                        <p:tgtEl>
                                          <p:spTgt spid="2140"/>
                                        </p:tgtEl>
                                        <p:attrNameLst>
                                          <p:attrName>r</p:attrName>
                                        </p:attrNameLst>
                                      </p:cBhvr>
                                    </p:animRot>
                                    <p:animRot by="120000">
                                      <p:cBhvr>
                                        <p:cTn id="169" dur="400" fill="hold">
                                          <p:stCondLst>
                                            <p:cond delay="1600"/>
                                          </p:stCondLst>
                                        </p:cTn>
                                        <p:tgtEl>
                                          <p:spTgt spid="2140"/>
                                        </p:tgtEl>
                                        <p:attrNameLst>
                                          <p:attrName>r</p:attrName>
                                        </p:attrNameLst>
                                      </p:cBhvr>
                                    </p:animRot>
                                  </p:childTnLst>
                                </p:cTn>
                              </p:par>
                              <p:par>
                                <p:cTn id="170" presetID="32" presetClass="emph" presetSubtype="0" fill="hold" nodeType="withEffect">
                                  <p:stCondLst>
                                    <p:cond delay="3000"/>
                                  </p:stCondLst>
                                  <p:childTnLst>
                                    <p:animClr clrSpc="rgb" dir="cw">
                                      <p:cBhvr override="childStyle">
                                        <p:cTn id="171" dur="200" fill="hold"/>
                                        <p:tgtEl>
                                          <p:spTgt spid="2146"/>
                                        </p:tgtEl>
                                        <p:attrNameLst>
                                          <p:attrName>style.color</p:attrName>
                                        </p:attrNameLst>
                                      </p:cBhvr>
                                      <p:to>
                                        <a:srgbClr val="D2F466"/>
                                      </p:to>
                                    </p:animClr>
                                    <p:animClr clrSpc="rgb" dir="cw">
                                      <p:cBhvr>
                                        <p:cTn id="172" dur="200" fill="hold"/>
                                        <p:tgtEl>
                                          <p:spTgt spid="2146"/>
                                        </p:tgtEl>
                                        <p:attrNameLst>
                                          <p:attrName>fillcolor</p:attrName>
                                        </p:attrNameLst>
                                      </p:cBhvr>
                                      <p:to>
                                        <a:srgbClr val="D2F466"/>
                                      </p:to>
                                    </p:animClr>
                                    <p:set>
                                      <p:cBhvr>
                                        <p:cTn id="173" dur="200" fill="hold"/>
                                        <p:tgtEl>
                                          <p:spTgt spid="2146"/>
                                        </p:tgtEl>
                                        <p:attrNameLst>
                                          <p:attrName>fill.type</p:attrName>
                                        </p:attrNameLst>
                                      </p:cBhvr>
                                      <p:to>
                                        <p:strVal val="solid"/>
                                      </p:to>
                                    </p:set>
                                    <p:set>
                                      <p:cBhvr>
                                        <p:cTn id="174" dur="200" fill="hold"/>
                                        <p:tgtEl>
                                          <p:spTgt spid="2146"/>
                                        </p:tgtEl>
                                        <p:attrNameLst>
                                          <p:attrName>fill.on</p:attrName>
                                        </p:attrNameLst>
                                      </p:cBhvr>
                                      <p:to>
                                        <p:strVal val="true"/>
                                      </p:to>
                                    </p:set>
                                    <p:animRot by="120000">
                                      <p:cBhvr>
                                        <p:cTn id="175" dur="200" fill="hold">
                                          <p:stCondLst>
                                            <p:cond delay="0"/>
                                          </p:stCondLst>
                                        </p:cTn>
                                        <p:tgtEl>
                                          <p:spTgt spid="2146"/>
                                        </p:tgtEl>
                                        <p:attrNameLst>
                                          <p:attrName>r</p:attrName>
                                        </p:attrNameLst>
                                      </p:cBhvr>
                                    </p:animRot>
                                    <p:animRot by="-240000">
                                      <p:cBhvr>
                                        <p:cTn id="176" dur="400" fill="hold">
                                          <p:stCondLst>
                                            <p:cond delay="400"/>
                                          </p:stCondLst>
                                        </p:cTn>
                                        <p:tgtEl>
                                          <p:spTgt spid="2146"/>
                                        </p:tgtEl>
                                        <p:attrNameLst>
                                          <p:attrName>r</p:attrName>
                                        </p:attrNameLst>
                                      </p:cBhvr>
                                    </p:animRot>
                                    <p:animRot by="240000">
                                      <p:cBhvr>
                                        <p:cTn id="177" dur="400" fill="hold">
                                          <p:stCondLst>
                                            <p:cond delay="800"/>
                                          </p:stCondLst>
                                        </p:cTn>
                                        <p:tgtEl>
                                          <p:spTgt spid="2146"/>
                                        </p:tgtEl>
                                        <p:attrNameLst>
                                          <p:attrName>r</p:attrName>
                                        </p:attrNameLst>
                                      </p:cBhvr>
                                    </p:animRot>
                                    <p:animRot by="-240000">
                                      <p:cBhvr>
                                        <p:cTn id="178" dur="400" fill="hold">
                                          <p:stCondLst>
                                            <p:cond delay="1200"/>
                                          </p:stCondLst>
                                        </p:cTn>
                                        <p:tgtEl>
                                          <p:spTgt spid="2146"/>
                                        </p:tgtEl>
                                        <p:attrNameLst>
                                          <p:attrName>r</p:attrName>
                                        </p:attrNameLst>
                                      </p:cBhvr>
                                    </p:animRot>
                                    <p:animRot by="120000">
                                      <p:cBhvr>
                                        <p:cTn id="179" dur="400" fill="hold">
                                          <p:stCondLst>
                                            <p:cond delay="1600"/>
                                          </p:stCondLst>
                                        </p:cTn>
                                        <p:tgtEl>
                                          <p:spTgt spid="2146"/>
                                        </p:tgtEl>
                                        <p:attrNameLst>
                                          <p:attrName>r</p:attrName>
                                        </p:attrNameLst>
                                      </p:cBhvr>
                                    </p:animRot>
                                  </p:childTnLst>
                                </p:cTn>
                              </p:par>
                              <p:par>
                                <p:cTn id="180" presetID="0" presetClass="path" presetSubtype="0" accel="50000" decel="50000" fill="hold" nodeType="withEffect">
                                  <p:stCondLst>
                                    <p:cond delay="2000"/>
                                  </p:stCondLst>
                                  <p:childTnLst>
                                    <p:animMotion origin="layout" path="M 8.33333E-7 -3.7037E-6 L -0.00295 -0.05972 " pathEditMode="relative" rAng="0" ptsTypes="AA">
                                      <p:cBhvr>
                                        <p:cTn id="181" dur="2000" fill="hold"/>
                                        <p:tgtEl>
                                          <p:spTgt spid="2147"/>
                                        </p:tgtEl>
                                        <p:attrNameLst>
                                          <p:attrName>ppt_x</p:attrName>
                                          <p:attrName>ppt_y</p:attrName>
                                        </p:attrNameLst>
                                      </p:cBhvr>
                                      <p:rCtr x="-2" y="-30"/>
                                    </p:animMotion>
                                  </p:childTnLst>
                                </p:cTn>
                              </p:par>
                              <p:par>
                                <p:cTn id="182" presetID="0" presetClass="path" presetSubtype="0" accel="50000" decel="50000" fill="hold" nodeType="withEffect">
                                  <p:stCondLst>
                                    <p:cond delay="3000"/>
                                  </p:stCondLst>
                                  <p:childTnLst>
                                    <p:animMotion origin="layout" path="M 1.11111E-6 0.00023 L -0.00278 -0.36481 " pathEditMode="relative" rAng="0" ptsTypes="AA">
                                      <p:cBhvr>
                                        <p:cTn id="183" dur="3000" fill="hold"/>
                                        <p:tgtEl>
                                          <p:spTgt spid="2079"/>
                                        </p:tgtEl>
                                        <p:attrNameLst>
                                          <p:attrName>ppt_x</p:attrName>
                                          <p:attrName>ppt_y</p:attrName>
                                        </p:attrNameLst>
                                      </p:cBhvr>
                                      <p:rCtr x="-1" y="-183"/>
                                    </p:animMotion>
                                  </p:childTnLst>
                                </p:cTn>
                              </p:par>
                              <p:par>
                                <p:cTn id="184" presetID="0" presetClass="path" presetSubtype="0" accel="50000" decel="50000" fill="hold" nodeType="withEffect">
                                  <p:stCondLst>
                                    <p:cond delay="3000"/>
                                  </p:stCondLst>
                                  <p:childTnLst>
                                    <p:animMotion origin="layout" path="M -8.33333E-7 1.85185E-6 C 0.01198 -0.02523 0.05851 -0.10556 0.0717 -0.15185 C 0.0849 -0.19815 0.0809 -0.23496 0.07865 -0.27778 C 0.07639 -0.3206 0.06215 -0.38195 0.05781 -0.40926 " pathEditMode="relative" rAng="0" ptsTypes="aaaa">
                                      <p:cBhvr>
                                        <p:cTn id="185" dur="3000" fill="hold"/>
                                        <p:tgtEl>
                                          <p:spTgt spid="2061"/>
                                        </p:tgtEl>
                                        <p:attrNameLst>
                                          <p:attrName>ppt_x</p:attrName>
                                          <p:attrName>ppt_y</p:attrName>
                                        </p:attrNameLst>
                                      </p:cBhvr>
                                      <p:rCtr x="42" y="-205"/>
                                    </p:animMotion>
                                  </p:childTnLst>
                                </p:cTn>
                              </p:par>
                              <p:par>
                                <p:cTn id="186" presetID="8" presetClass="emph" presetSubtype="0" fill="hold" nodeType="withEffect">
                                  <p:stCondLst>
                                    <p:cond delay="5000"/>
                                  </p:stCondLst>
                                  <p:childTnLst>
                                    <p:animRot by="-2700000">
                                      <p:cBhvr>
                                        <p:cTn id="187" dur="1000" fill="hold"/>
                                        <p:tgtEl>
                                          <p:spTgt spid="2061"/>
                                        </p:tgtEl>
                                        <p:attrNameLst>
                                          <p:attrName>r</p:attrName>
                                        </p:attrNameLst>
                                      </p:cBhvr>
                                    </p:animRot>
                                  </p:childTnLst>
                                </p:cTn>
                              </p:par>
                              <p:par>
                                <p:cTn id="188" presetID="0" presetClass="path" presetSubtype="0" accel="50000" decel="50000" fill="hold" nodeType="withEffect">
                                  <p:stCondLst>
                                    <p:cond delay="3000"/>
                                  </p:stCondLst>
                                  <p:childTnLst>
                                    <p:animMotion origin="layout" path="M -2.22222E-6 -1.85185E-6 C 0.01528 -0.02801 0.07639 -0.11319 0.09167 -0.16852 C 0.10695 -0.22384 0.09167 -0.29745 0.09167 -0.33148 " pathEditMode="relative" rAng="0" ptsTypes="aaa">
                                      <p:cBhvr>
                                        <p:cTn id="189" dur="3000" fill="hold"/>
                                        <p:tgtEl>
                                          <p:spTgt spid="2103"/>
                                        </p:tgtEl>
                                        <p:attrNameLst>
                                          <p:attrName>ppt_x</p:attrName>
                                          <p:attrName>ppt_y</p:attrName>
                                        </p:attrNameLst>
                                      </p:cBhvr>
                                      <p:rCtr x="53" y="-166"/>
                                    </p:animMotion>
                                  </p:childTnLst>
                                </p:cTn>
                              </p:par>
                              <p:par>
                                <p:cTn id="190" presetID="8" presetClass="emph" presetSubtype="0" fill="hold" nodeType="withEffect">
                                  <p:stCondLst>
                                    <p:cond delay="5000"/>
                                  </p:stCondLst>
                                  <p:childTnLst>
                                    <p:animRot by="-2700000">
                                      <p:cBhvr>
                                        <p:cTn id="191" dur="1000" fill="hold"/>
                                        <p:tgtEl>
                                          <p:spTgt spid="2103"/>
                                        </p:tgtEl>
                                        <p:attrNameLst>
                                          <p:attrName>r</p:attrName>
                                        </p:attrNameLst>
                                      </p:cBhvr>
                                    </p:animRot>
                                  </p:childTnLst>
                                </p:cTn>
                              </p:par>
                              <p:par>
                                <p:cTn id="192" presetID="0" presetClass="path" presetSubtype="0" accel="50000" decel="50000" fill="hold" nodeType="withEffect">
                                  <p:stCondLst>
                                    <p:cond delay="4000"/>
                                  </p:stCondLst>
                                  <p:childTnLst>
                                    <p:animMotion origin="layout" path="M 2.5E-6 3.7037E-7 L 2.5E-6 -0.05578 " pathEditMode="relative" ptsTypes="AA">
                                      <p:cBhvr>
                                        <p:cTn id="193" dur="2000" fill="hold"/>
                                        <p:tgtEl>
                                          <p:spTgt spid="2148"/>
                                        </p:tgtEl>
                                        <p:attrNameLst>
                                          <p:attrName>ppt_x</p:attrName>
                                          <p:attrName>ppt_y</p:attrName>
                                        </p:attrNameLst>
                                      </p:cBhvr>
                                    </p:animMotion>
                                  </p:childTnLst>
                                </p:cTn>
                              </p:par>
                              <p:par>
                                <p:cTn id="194" presetID="0" presetClass="path" presetSubtype="0" accel="50000" decel="50000" fill="hold" nodeType="withEffect">
                                  <p:stCondLst>
                                    <p:cond delay="4000"/>
                                  </p:stCondLst>
                                  <p:childTnLst>
                                    <p:animMotion origin="layout" path="M 0.00017 0.00023 L 0.00017 -0.02732 " pathEditMode="relative" rAng="0" ptsTypes="AA">
                                      <p:cBhvr>
                                        <p:cTn id="195" dur="2000" fill="hold"/>
                                        <p:tgtEl>
                                          <p:spTgt spid="2102"/>
                                        </p:tgtEl>
                                        <p:attrNameLst>
                                          <p:attrName>ppt_x</p:attrName>
                                          <p:attrName>ppt_y</p:attrName>
                                        </p:attrNameLst>
                                      </p:cBhvr>
                                      <p:rCtr x="0" y="-14"/>
                                    </p:animMotion>
                                  </p:childTnLst>
                                </p:cTn>
                              </p:par>
                              <p:par>
                                <p:cTn id="196" presetID="0" presetClass="path" presetSubtype="0" accel="50000" decel="50000" fill="hold" nodeType="withEffect">
                                  <p:stCondLst>
                                    <p:cond delay="4000"/>
                                  </p:stCondLst>
                                  <p:childTnLst>
                                    <p:animMotion origin="layout" path="M -3.88889E-6 -1.85185E-6 L -0.00034 -0.03148 " pathEditMode="relative" rAng="0" ptsTypes="AA">
                                      <p:cBhvr>
                                        <p:cTn id="197" dur="2000" fill="hold"/>
                                        <p:tgtEl>
                                          <p:spTgt spid="2092"/>
                                        </p:tgtEl>
                                        <p:attrNameLst>
                                          <p:attrName>ppt_x</p:attrName>
                                          <p:attrName>ppt_y</p:attrName>
                                        </p:attrNameLst>
                                      </p:cBhvr>
                                      <p:rCtr x="0" y="-16"/>
                                    </p:animMotion>
                                  </p:childTnLst>
                                </p:cTn>
                              </p:par>
                              <p:par>
                                <p:cTn id="198" presetID="0" presetClass="path" presetSubtype="0" accel="50000" decel="50000" fill="hold" nodeType="withEffect">
                                  <p:stCondLst>
                                    <p:cond delay="4000"/>
                                  </p:stCondLst>
                                  <p:childTnLst>
                                    <p:animMotion origin="layout" path="M -6.94444E-6 7.40741E-7 L 0.01666 -0.03333 " pathEditMode="relative" ptsTypes="AA">
                                      <p:cBhvr>
                                        <p:cTn id="199" dur="2000" fill="hold"/>
                                        <p:tgtEl>
                                          <p:spTgt spid="2113"/>
                                        </p:tgtEl>
                                        <p:attrNameLst>
                                          <p:attrName>ppt_x</p:attrName>
                                          <p:attrName>ppt_y</p:attrName>
                                        </p:attrNameLst>
                                      </p:cBhvr>
                                    </p:animMotion>
                                  </p:childTnLst>
                                </p:cTn>
                              </p:par>
                              <p:par>
                                <p:cTn id="200" presetID="8" presetClass="emph" presetSubtype="0" fill="hold" nodeType="withEffect">
                                  <p:stCondLst>
                                    <p:cond delay="4000"/>
                                  </p:stCondLst>
                                  <p:childTnLst>
                                    <p:animRot by="-2700000">
                                      <p:cBhvr>
                                        <p:cTn id="201" dur="2000" fill="hold"/>
                                        <p:tgtEl>
                                          <p:spTgt spid="2113"/>
                                        </p:tgtEl>
                                        <p:attrNameLst>
                                          <p:attrName>r</p:attrName>
                                        </p:attrNameLst>
                                      </p:cBhvr>
                                    </p:animRot>
                                  </p:childTnLst>
                                </p:cTn>
                              </p:par>
                              <p:par>
                                <p:cTn id="202" presetID="0" presetClass="path" presetSubtype="0" accel="50000" decel="50000" fill="hold" nodeType="withEffect">
                                  <p:stCondLst>
                                    <p:cond delay="4500"/>
                                  </p:stCondLst>
                                  <p:childTnLst>
                                    <p:animMotion origin="layout" path="M -0.00295 -0.05972 L -0.00139 -0.17268 " pathEditMode="relative" rAng="0" ptsTypes="AA">
                                      <p:cBhvr>
                                        <p:cTn id="203" dur="1500" fill="hold"/>
                                        <p:tgtEl>
                                          <p:spTgt spid="2147"/>
                                        </p:tgtEl>
                                        <p:attrNameLst>
                                          <p:attrName>ppt_x</p:attrName>
                                          <p:attrName>ppt_y</p:attrName>
                                        </p:attrNameLst>
                                      </p:cBhvr>
                                      <p:rCtr x="1" y="-56"/>
                                    </p:animMotion>
                                  </p:childTnLst>
                                </p:cTn>
                              </p:par>
                            </p:childTnLst>
                          </p:cTn>
                        </p:par>
                        <p:par>
                          <p:cTn id="204" fill="hold">
                            <p:stCondLst>
                              <p:cond delay="6000"/>
                            </p:stCondLst>
                            <p:childTnLst>
                              <p:par>
                                <p:cTn id="205" presetID="10" presetClass="entr" presetSubtype="0" fill="hold" grpId="0" nodeType="afterEffect">
                                  <p:stCondLst>
                                    <p:cond delay="1000"/>
                                  </p:stCondLst>
                                  <p:childTnLst>
                                    <p:set>
                                      <p:cBhvr>
                                        <p:cTn id="206" dur="1" fill="hold">
                                          <p:stCondLst>
                                            <p:cond delay="0"/>
                                          </p:stCondLst>
                                        </p:cTn>
                                        <p:tgtEl>
                                          <p:spTgt spid="2149"/>
                                        </p:tgtEl>
                                        <p:attrNameLst>
                                          <p:attrName>style.visibility</p:attrName>
                                        </p:attrNameLst>
                                      </p:cBhvr>
                                      <p:to>
                                        <p:strVal val="visible"/>
                                      </p:to>
                                    </p:set>
                                    <p:animEffect transition="in" filter="fade">
                                      <p:cBhvr>
                                        <p:cTn id="207" dur="2000"/>
                                        <p:tgtEl>
                                          <p:spTgt spid="2149"/>
                                        </p:tgtEl>
                                      </p:cBhvr>
                                    </p:animEffect>
                                  </p:childTnLst>
                                </p:cTn>
                              </p:par>
                              <p:par>
                                <p:cTn id="208" presetID="10" presetClass="entr" presetSubtype="0" fill="hold" grpId="0" nodeType="withEffect">
                                  <p:stCondLst>
                                    <p:cond delay="1000"/>
                                  </p:stCondLst>
                                  <p:childTnLst>
                                    <p:set>
                                      <p:cBhvr>
                                        <p:cTn id="209" dur="1" fill="hold">
                                          <p:stCondLst>
                                            <p:cond delay="0"/>
                                          </p:stCondLst>
                                        </p:cTn>
                                        <p:tgtEl>
                                          <p:spTgt spid="2150"/>
                                        </p:tgtEl>
                                        <p:attrNameLst>
                                          <p:attrName>style.visibility</p:attrName>
                                        </p:attrNameLst>
                                      </p:cBhvr>
                                      <p:to>
                                        <p:strVal val="visible"/>
                                      </p:to>
                                    </p:set>
                                    <p:animEffect transition="in" filter="fade">
                                      <p:cBhvr>
                                        <p:cTn id="210" dur="2000"/>
                                        <p:tgtEl>
                                          <p:spTgt spid="2150"/>
                                        </p:tgtEl>
                                      </p:cBhvr>
                                    </p:animEffect>
                                  </p:childTnLst>
                                </p:cTn>
                              </p:par>
                              <p:par>
                                <p:cTn id="211" presetID="10" presetClass="entr" presetSubtype="0" fill="hold" grpId="0" nodeType="withEffect">
                                  <p:stCondLst>
                                    <p:cond delay="1000"/>
                                  </p:stCondLst>
                                  <p:childTnLst>
                                    <p:set>
                                      <p:cBhvr>
                                        <p:cTn id="212" dur="1" fill="hold">
                                          <p:stCondLst>
                                            <p:cond delay="0"/>
                                          </p:stCondLst>
                                        </p:cTn>
                                        <p:tgtEl>
                                          <p:spTgt spid="2151"/>
                                        </p:tgtEl>
                                        <p:attrNameLst>
                                          <p:attrName>style.visibility</p:attrName>
                                        </p:attrNameLst>
                                      </p:cBhvr>
                                      <p:to>
                                        <p:strVal val="visible"/>
                                      </p:to>
                                    </p:set>
                                    <p:animEffect transition="in" filter="fade">
                                      <p:cBhvr>
                                        <p:cTn id="213" dur="2000"/>
                                        <p:tgtEl>
                                          <p:spTgt spid="2151"/>
                                        </p:tgtEl>
                                      </p:cBhvr>
                                    </p:animEffect>
                                  </p:childTnLst>
                                </p:cTn>
                              </p:par>
                            </p:childTnLst>
                          </p:cTn>
                        </p:par>
                      </p:childTnLst>
                    </p:cTn>
                  </p:par>
                  <p:par>
                    <p:cTn id="214" fill="hold">
                      <p:stCondLst>
                        <p:cond delay="indefinite"/>
                      </p:stCondLst>
                      <p:childTnLst>
                        <p:par>
                          <p:cTn id="215" fill="hold">
                            <p:stCondLst>
                              <p:cond delay="0"/>
                            </p:stCondLst>
                            <p:childTnLst>
                              <p:par>
                                <p:cTn id="216" presetID="10" presetClass="exit" presetSubtype="0" fill="hold" grpId="1" nodeType="clickEffect">
                                  <p:stCondLst>
                                    <p:cond delay="0"/>
                                  </p:stCondLst>
                                  <p:childTnLst>
                                    <p:animEffect transition="out" filter="fade">
                                      <p:cBhvr>
                                        <p:cTn id="217" dur="2000"/>
                                        <p:tgtEl>
                                          <p:spTgt spid="2149"/>
                                        </p:tgtEl>
                                      </p:cBhvr>
                                    </p:animEffect>
                                    <p:set>
                                      <p:cBhvr>
                                        <p:cTn id="218" dur="1" fill="hold">
                                          <p:stCondLst>
                                            <p:cond delay="1999"/>
                                          </p:stCondLst>
                                        </p:cTn>
                                        <p:tgtEl>
                                          <p:spTgt spid="2149"/>
                                        </p:tgtEl>
                                        <p:attrNameLst>
                                          <p:attrName>style.visibility</p:attrName>
                                        </p:attrNameLst>
                                      </p:cBhvr>
                                      <p:to>
                                        <p:strVal val="hidden"/>
                                      </p:to>
                                    </p:set>
                                  </p:childTnLst>
                                </p:cTn>
                              </p:par>
                              <p:par>
                                <p:cTn id="219" presetID="10" presetClass="exit" presetSubtype="0" fill="hold" grpId="1" nodeType="withEffect">
                                  <p:stCondLst>
                                    <p:cond delay="0"/>
                                  </p:stCondLst>
                                  <p:childTnLst>
                                    <p:animEffect transition="out" filter="fade">
                                      <p:cBhvr>
                                        <p:cTn id="220" dur="2000"/>
                                        <p:tgtEl>
                                          <p:spTgt spid="2150"/>
                                        </p:tgtEl>
                                      </p:cBhvr>
                                    </p:animEffect>
                                    <p:set>
                                      <p:cBhvr>
                                        <p:cTn id="221" dur="1" fill="hold">
                                          <p:stCondLst>
                                            <p:cond delay="1999"/>
                                          </p:stCondLst>
                                        </p:cTn>
                                        <p:tgtEl>
                                          <p:spTgt spid="2150"/>
                                        </p:tgtEl>
                                        <p:attrNameLst>
                                          <p:attrName>style.visibility</p:attrName>
                                        </p:attrNameLst>
                                      </p:cBhvr>
                                      <p:to>
                                        <p:strVal val="hidden"/>
                                      </p:to>
                                    </p:set>
                                  </p:childTnLst>
                                </p:cTn>
                              </p:par>
                              <p:par>
                                <p:cTn id="222" presetID="10" presetClass="exit" presetSubtype="0" fill="hold" grpId="1" nodeType="withEffect">
                                  <p:stCondLst>
                                    <p:cond delay="0"/>
                                  </p:stCondLst>
                                  <p:childTnLst>
                                    <p:animEffect transition="out" filter="fade">
                                      <p:cBhvr>
                                        <p:cTn id="223" dur="2000"/>
                                        <p:tgtEl>
                                          <p:spTgt spid="2151"/>
                                        </p:tgtEl>
                                      </p:cBhvr>
                                    </p:animEffect>
                                    <p:set>
                                      <p:cBhvr>
                                        <p:cTn id="224" dur="1" fill="hold">
                                          <p:stCondLst>
                                            <p:cond delay="1999"/>
                                          </p:stCondLst>
                                        </p:cTn>
                                        <p:tgtEl>
                                          <p:spTgt spid="2151"/>
                                        </p:tgtEl>
                                        <p:attrNameLst>
                                          <p:attrName>style.visibility</p:attrName>
                                        </p:attrNameLst>
                                      </p:cBhvr>
                                      <p:to>
                                        <p:strVal val="hidden"/>
                                      </p:to>
                                    </p:set>
                                  </p:childTnLst>
                                </p:cTn>
                              </p:par>
                              <p:par>
                                <p:cTn id="225" presetID="16" presetClass="exit" presetSubtype="26" fill="hold" grpId="1" nodeType="withEffect">
                                  <p:stCondLst>
                                    <p:cond delay="0"/>
                                  </p:stCondLst>
                                  <p:childTnLst>
                                    <p:animEffect transition="out" filter="barn(inHorizontal)">
                                      <p:cBhvr>
                                        <p:cTn id="226" dur="1000"/>
                                        <p:tgtEl>
                                          <p:spTgt spid="2145"/>
                                        </p:tgtEl>
                                      </p:cBhvr>
                                    </p:animEffect>
                                    <p:set>
                                      <p:cBhvr>
                                        <p:cTn id="227" dur="1" fill="hold">
                                          <p:stCondLst>
                                            <p:cond delay="999"/>
                                          </p:stCondLst>
                                        </p:cTn>
                                        <p:tgtEl>
                                          <p:spTgt spid="2145"/>
                                        </p:tgtEl>
                                        <p:attrNameLst>
                                          <p:attrName>style.visibility</p:attrName>
                                        </p:attrNameLst>
                                      </p:cBhvr>
                                      <p:to>
                                        <p:strVal val="hidden"/>
                                      </p:to>
                                    </p:set>
                                  </p:childTnLst>
                                </p:cTn>
                              </p:par>
                            </p:childTnLst>
                          </p:cTn>
                        </p:par>
                        <p:par>
                          <p:cTn id="228" fill="hold">
                            <p:stCondLst>
                              <p:cond delay="2000"/>
                            </p:stCondLst>
                            <p:childTnLst>
                              <p:par>
                                <p:cTn id="229" presetID="16" presetClass="entr" presetSubtype="26" fill="hold" grpId="0" nodeType="afterEffect">
                                  <p:stCondLst>
                                    <p:cond delay="0"/>
                                  </p:stCondLst>
                                  <p:childTnLst>
                                    <p:set>
                                      <p:cBhvr>
                                        <p:cTn id="230" dur="1" fill="hold">
                                          <p:stCondLst>
                                            <p:cond delay="0"/>
                                          </p:stCondLst>
                                        </p:cTn>
                                        <p:tgtEl>
                                          <p:spTgt spid="2152"/>
                                        </p:tgtEl>
                                        <p:attrNameLst>
                                          <p:attrName>style.visibility</p:attrName>
                                        </p:attrNameLst>
                                      </p:cBhvr>
                                      <p:to>
                                        <p:strVal val="visible"/>
                                      </p:to>
                                    </p:set>
                                    <p:animEffect transition="in" filter="barn(inHorizontal)">
                                      <p:cBhvr>
                                        <p:cTn id="231" dur="1000"/>
                                        <p:tgtEl>
                                          <p:spTgt spid="2152"/>
                                        </p:tgtEl>
                                      </p:cBhvr>
                                    </p:animEffect>
                                  </p:childTnLst>
                                </p:cTn>
                              </p:par>
                            </p:childTnLst>
                          </p:cTn>
                        </p:par>
                      </p:childTnLst>
                    </p:cTn>
                  </p:par>
                  <p:par>
                    <p:cTn id="232" fill="hold">
                      <p:stCondLst>
                        <p:cond delay="indefinite"/>
                      </p:stCondLst>
                      <p:childTnLst>
                        <p:par>
                          <p:cTn id="233" fill="hold">
                            <p:stCondLst>
                              <p:cond delay="0"/>
                            </p:stCondLst>
                            <p:childTnLst>
                              <p:par>
                                <p:cTn id="234" presetID="42" presetClass="exit" presetSubtype="0" fill="hold" nodeType="clickEffect">
                                  <p:stCondLst>
                                    <p:cond delay="0"/>
                                  </p:stCondLst>
                                  <p:childTnLst>
                                    <p:animEffect transition="out" filter="fade">
                                      <p:cBhvr>
                                        <p:cTn id="235" dur="3000"/>
                                        <p:tgtEl>
                                          <p:spTgt spid="2112"/>
                                        </p:tgtEl>
                                      </p:cBhvr>
                                    </p:animEffect>
                                    <p:anim calcmode="lin" valueType="num">
                                      <p:cBhvr>
                                        <p:cTn id="236" dur="3000"/>
                                        <p:tgtEl>
                                          <p:spTgt spid="2112"/>
                                        </p:tgtEl>
                                        <p:attrNameLst>
                                          <p:attrName>ppt_x</p:attrName>
                                        </p:attrNameLst>
                                      </p:cBhvr>
                                      <p:tavLst>
                                        <p:tav tm="0">
                                          <p:val>
                                            <p:strVal val="ppt_x"/>
                                          </p:val>
                                        </p:tav>
                                        <p:tav tm="100000">
                                          <p:val>
                                            <p:strVal val="ppt_x"/>
                                          </p:val>
                                        </p:tav>
                                      </p:tavLst>
                                    </p:anim>
                                    <p:anim calcmode="lin" valueType="num">
                                      <p:cBhvr>
                                        <p:cTn id="237" dur="3000"/>
                                        <p:tgtEl>
                                          <p:spTgt spid="2112"/>
                                        </p:tgtEl>
                                        <p:attrNameLst>
                                          <p:attrName>ppt_y</p:attrName>
                                        </p:attrNameLst>
                                      </p:cBhvr>
                                      <p:tavLst>
                                        <p:tav tm="0">
                                          <p:val>
                                            <p:strVal val="ppt_y"/>
                                          </p:val>
                                        </p:tav>
                                        <p:tav tm="100000">
                                          <p:val>
                                            <p:strVal val="ppt_y+.1"/>
                                          </p:val>
                                        </p:tav>
                                      </p:tavLst>
                                    </p:anim>
                                    <p:set>
                                      <p:cBhvr>
                                        <p:cTn id="238" dur="1" fill="hold">
                                          <p:stCondLst>
                                            <p:cond delay="2999"/>
                                          </p:stCondLst>
                                        </p:cTn>
                                        <p:tgtEl>
                                          <p:spTgt spid="2112"/>
                                        </p:tgtEl>
                                        <p:attrNameLst>
                                          <p:attrName>style.visibility</p:attrName>
                                        </p:attrNameLst>
                                      </p:cBhvr>
                                      <p:to>
                                        <p:strVal val="hidden"/>
                                      </p:to>
                                    </p:set>
                                  </p:childTnLst>
                                </p:cTn>
                              </p:par>
                              <p:par>
                                <p:cTn id="239" presetID="42" presetClass="exit" presetSubtype="0" fill="hold" nodeType="withEffect">
                                  <p:stCondLst>
                                    <p:cond delay="0"/>
                                  </p:stCondLst>
                                  <p:childTnLst>
                                    <p:animEffect transition="out" filter="fade">
                                      <p:cBhvr>
                                        <p:cTn id="240" dur="3000"/>
                                        <p:tgtEl>
                                          <p:spTgt spid="2078"/>
                                        </p:tgtEl>
                                      </p:cBhvr>
                                    </p:animEffect>
                                    <p:anim calcmode="lin" valueType="num">
                                      <p:cBhvr>
                                        <p:cTn id="241" dur="3000"/>
                                        <p:tgtEl>
                                          <p:spTgt spid="2078"/>
                                        </p:tgtEl>
                                        <p:attrNameLst>
                                          <p:attrName>ppt_x</p:attrName>
                                        </p:attrNameLst>
                                      </p:cBhvr>
                                      <p:tavLst>
                                        <p:tav tm="0">
                                          <p:val>
                                            <p:strVal val="ppt_x"/>
                                          </p:val>
                                        </p:tav>
                                        <p:tav tm="100000">
                                          <p:val>
                                            <p:strVal val="ppt_x"/>
                                          </p:val>
                                        </p:tav>
                                      </p:tavLst>
                                    </p:anim>
                                    <p:anim calcmode="lin" valueType="num">
                                      <p:cBhvr>
                                        <p:cTn id="242" dur="3000"/>
                                        <p:tgtEl>
                                          <p:spTgt spid="2078"/>
                                        </p:tgtEl>
                                        <p:attrNameLst>
                                          <p:attrName>ppt_y</p:attrName>
                                        </p:attrNameLst>
                                      </p:cBhvr>
                                      <p:tavLst>
                                        <p:tav tm="0">
                                          <p:val>
                                            <p:strVal val="ppt_y"/>
                                          </p:val>
                                        </p:tav>
                                        <p:tav tm="100000">
                                          <p:val>
                                            <p:strVal val="ppt_y+.1"/>
                                          </p:val>
                                        </p:tav>
                                      </p:tavLst>
                                    </p:anim>
                                    <p:set>
                                      <p:cBhvr>
                                        <p:cTn id="243" dur="1" fill="hold">
                                          <p:stCondLst>
                                            <p:cond delay="2999"/>
                                          </p:stCondLst>
                                        </p:cTn>
                                        <p:tgtEl>
                                          <p:spTgt spid="2078"/>
                                        </p:tgtEl>
                                        <p:attrNameLst>
                                          <p:attrName>style.visibility</p:attrName>
                                        </p:attrNameLst>
                                      </p:cBhvr>
                                      <p:to>
                                        <p:strVal val="hidden"/>
                                      </p:to>
                                    </p:set>
                                  </p:childTnLst>
                                </p:cTn>
                              </p:par>
                              <p:par>
                                <p:cTn id="244" presetID="42" presetClass="exit" presetSubtype="0" fill="hold" nodeType="withEffect">
                                  <p:stCondLst>
                                    <p:cond delay="0"/>
                                  </p:stCondLst>
                                  <p:childTnLst>
                                    <p:animEffect transition="out" filter="fade">
                                      <p:cBhvr>
                                        <p:cTn id="245" dur="3000"/>
                                        <p:tgtEl>
                                          <p:spTgt spid="2118"/>
                                        </p:tgtEl>
                                      </p:cBhvr>
                                    </p:animEffect>
                                    <p:anim calcmode="lin" valueType="num">
                                      <p:cBhvr>
                                        <p:cTn id="246" dur="3000"/>
                                        <p:tgtEl>
                                          <p:spTgt spid="2118"/>
                                        </p:tgtEl>
                                        <p:attrNameLst>
                                          <p:attrName>ppt_x</p:attrName>
                                        </p:attrNameLst>
                                      </p:cBhvr>
                                      <p:tavLst>
                                        <p:tav tm="0">
                                          <p:val>
                                            <p:strVal val="ppt_x"/>
                                          </p:val>
                                        </p:tav>
                                        <p:tav tm="100000">
                                          <p:val>
                                            <p:strVal val="ppt_x"/>
                                          </p:val>
                                        </p:tav>
                                      </p:tavLst>
                                    </p:anim>
                                    <p:anim calcmode="lin" valueType="num">
                                      <p:cBhvr>
                                        <p:cTn id="247" dur="3000"/>
                                        <p:tgtEl>
                                          <p:spTgt spid="2118"/>
                                        </p:tgtEl>
                                        <p:attrNameLst>
                                          <p:attrName>ppt_y</p:attrName>
                                        </p:attrNameLst>
                                      </p:cBhvr>
                                      <p:tavLst>
                                        <p:tav tm="0">
                                          <p:val>
                                            <p:strVal val="ppt_y"/>
                                          </p:val>
                                        </p:tav>
                                        <p:tav tm="100000">
                                          <p:val>
                                            <p:strVal val="ppt_y+.1"/>
                                          </p:val>
                                        </p:tav>
                                      </p:tavLst>
                                    </p:anim>
                                    <p:set>
                                      <p:cBhvr>
                                        <p:cTn id="248" dur="1" fill="hold">
                                          <p:stCondLst>
                                            <p:cond delay="2999"/>
                                          </p:stCondLst>
                                        </p:cTn>
                                        <p:tgtEl>
                                          <p:spTgt spid="2118"/>
                                        </p:tgtEl>
                                        <p:attrNameLst>
                                          <p:attrName>style.visibility</p:attrName>
                                        </p:attrNameLst>
                                      </p:cBhvr>
                                      <p:to>
                                        <p:strVal val="hidden"/>
                                      </p:to>
                                    </p:set>
                                  </p:childTnLst>
                                </p:cTn>
                              </p:par>
                              <p:par>
                                <p:cTn id="249" presetID="42" presetClass="exit" presetSubtype="0" fill="hold" nodeType="withEffect">
                                  <p:stCondLst>
                                    <p:cond delay="0"/>
                                  </p:stCondLst>
                                  <p:childTnLst>
                                    <p:animEffect transition="out" filter="fade">
                                      <p:cBhvr>
                                        <p:cTn id="250" dur="3000"/>
                                        <p:tgtEl>
                                          <p:spTgt spid="2146"/>
                                        </p:tgtEl>
                                      </p:cBhvr>
                                    </p:animEffect>
                                    <p:anim calcmode="lin" valueType="num">
                                      <p:cBhvr>
                                        <p:cTn id="251" dur="3000"/>
                                        <p:tgtEl>
                                          <p:spTgt spid="2146"/>
                                        </p:tgtEl>
                                        <p:attrNameLst>
                                          <p:attrName>ppt_x</p:attrName>
                                        </p:attrNameLst>
                                      </p:cBhvr>
                                      <p:tavLst>
                                        <p:tav tm="0">
                                          <p:val>
                                            <p:strVal val="ppt_x"/>
                                          </p:val>
                                        </p:tav>
                                        <p:tav tm="100000">
                                          <p:val>
                                            <p:strVal val="ppt_x"/>
                                          </p:val>
                                        </p:tav>
                                      </p:tavLst>
                                    </p:anim>
                                    <p:anim calcmode="lin" valueType="num">
                                      <p:cBhvr>
                                        <p:cTn id="252" dur="3000"/>
                                        <p:tgtEl>
                                          <p:spTgt spid="2146"/>
                                        </p:tgtEl>
                                        <p:attrNameLst>
                                          <p:attrName>ppt_y</p:attrName>
                                        </p:attrNameLst>
                                      </p:cBhvr>
                                      <p:tavLst>
                                        <p:tav tm="0">
                                          <p:val>
                                            <p:strVal val="ppt_y"/>
                                          </p:val>
                                        </p:tav>
                                        <p:tav tm="100000">
                                          <p:val>
                                            <p:strVal val="ppt_y+.1"/>
                                          </p:val>
                                        </p:tav>
                                      </p:tavLst>
                                    </p:anim>
                                    <p:set>
                                      <p:cBhvr>
                                        <p:cTn id="253" dur="1" fill="hold">
                                          <p:stCondLst>
                                            <p:cond delay="2999"/>
                                          </p:stCondLst>
                                        </p:cTn>
                                        <p:tgtEl>
                                          <p:spTgt spid="2146"/>
                                        </p:tgtEl>
                                        <p:attrNameLst>
                                          <p:attrName>style.visibility</p:attrName>
                                        </p:attrNameLst>
                                      </p:cBhvr>
                                      <p:to>
                                        <p:strVal val="hidden"/>
                                      </p:to>
                                    </p:set>
                                  </p:childTnLst>
                                </p:cTn>
                              </p:par>
                              <p:par>
                                <p:cTn id="254" presetID="42" presetClass="exit" presetSubtype="0" fill="hold" nodeType="withEffect">
                                  <p:stCondLst>
                                    <p:cond delay="0"/>
                                  </p:stCondLst>
                                  <p:childTnLst>
                                    <p:animEffect transition="out" filter="fade">
                                      <p:cBhvr>
                                        <p:cTn id="255" dur="3000"/>
                                        <p:tgtEl>
                                          <p:spTgt spid="2121"/>
                                        </p:tgtEl>
                                      </p:cBhvr>
                                    </p:animEffect>
                                    <p:anim calcmode="lin" valueType="num">
                                      <p:cBhvr>
                                        <p:cTn id="256" dur="3000"/>
                                        <p:tgtEl>
                                          <p:spTgt spid="2121"/>
                                        </p:tgtEl>
                                        <p:attrNameLst>
                                          <p:attrName>ppt_x</p:attrName>
                                        </p:attrNameLst>
                                      </p:cBhvr>
                                      <p:tavLst>
                                        <p:tav tm="0">
                                          <p:val>
                                            <p:strVal val="ppt_x"/>
                                          </p:val>
                                        </p:tav>
                                        <p:tav tm="100000">
                                          <p:val>
                                            <p:strVal val="ppt_x"/>
                                          </p:val>
                                        </p:tav>
                                      </p:tavLst>
                                    </p:anim>
                                    <p:anim calcmode="lin" valueType="num">
                                      <p:cBhvr>
                                        <p:cTn id="257" dur="3000"/>
                                        <p:tgtEl>
                                          <p:spTgt spid="2121"/>
                                        </p:tgtEl>
                                        <p:attrNameLst>
                                          <p:attrName>ppt_y</p:attrName>
                                        </p:attrNameLst>
                                      </p:cBhvr>
                                      <p:tavLst>
                                        <p:tav tm="0">
                                          <p:val>
                                            <p:strVal val="ppt_y"/>
                                          </p:val>
                                        </p:tav>
                                        <p:tav tm="100000">
                                          <p:val>
                                            <p:strVal val="ppt_y+.1"/>
                                          </p:val>
                                        </p:tav>
                                      </p:tavLst>
                                    </p:anim>
                                    <p:set>
                                      <p:cBhvr>
                                        <p:cTn id="258" dur="1" fill="hold">
                                          <p:stCondLst>
                                            <p:cond delay="2999"/>
                                          </p:stCondLst>
                                        </p:cTn>
                                        <p:tgtEl>
                                          <p:spTgt spid="2121"/>
                                        </p:tgtEl>
                                        <p:attrNameLst>
                                          <p:attrName>style.visibility</p:attrName>
                                        </p:attrNameLst>
                                      </p:cBhvr>
                                      <p:to>
                                        <p:strVal val="hidden"/>
                                      </p:to>
                                    </p:set>
                                  </p:childTnLst>
                                </p:cTn>
                              </p:par>
                              <p:par>
                                <p:cTn id="259" presetID="47" presetClass="exit" presetSubtype="0" fill="hold" nodeType="withEffect">
                                  <p:stCondLst>
                                    <p:cond delay="0"/>
                                  </p:stCondLst>
                                  <p:childTnLst>
                                    <p:animEffect transition="out" filter="fade">
                                      <p:cBhvr>
                                        <p:cTn id="260" dur="3000"/>
                                        <p:tgtEl>
                                          <p:spTgt spid="2102"/>
                                        </p:tgtEl>
                                      </p:cBhvr>
                                    </p:animEffect>
                                    <p:anim calcmode="lin" valueType="num">
                                      <p:cBhvr>
                                        <p:cTn id="261" dur="3000"/>
                                        <p:tgtEl>
                                          <p:spTgt spid="2102"/>
                                        </p:tgtEl>
                                        <p:attrNameLst>
                                          <p:attrName>ppt_x</p:attrName>
                                        </p:attrNameLst>
                                      </p:cBhvr>
                                      <p:tavLst>
                                        <p:tav tm="0">
                                          <p:val>
                                            <p:strVal val="ppt_x"/>
                                          </p:val>
                                        </p:tav>
                                        <p:tav tm="100000">
                                          <p:val>
                                            <p:strVal val="ppt_x"/>
                                          </p:val>
                                        </p:tav>
                                      </p:tavLst>
                                    </p:anim>
                                    <p:anim calcmode="lin" valueType="num">
                                      <p:cBhvr>
                                        <p:cTn id="262" dur="3000"/>
                                        <p:tgtEl>
                                          <p:spTgt spid="2102"/>
                                        </p:tgtEl>
                                        <p:attrNameLst>
                                          <p:attrName>ppt_y</p:attrName>
                                        </p:attrNameLst>
                                      </p:cBhvr>
                                      <p:tavLst>
                                        <p:tav tm="0">
                                          <p:val>
                                            <p:strVal val="ppt_y"/>
                                          </p:val>
                                        </p:tav>
                                        <p:tav tm="100000">
                                          <p:val>
                                            <p:strVal val="ppt_y-.1"/>
                                          </p:val>
                                        </p:tav>
                                      </p:tavLst>
                                    </p:anim>
                                    <p:set>
                                      <p:cBhvr>
                                        <p:cTn id="263" dur="1" fill="hold">
                                          <p:stCondLst>
                                            <p:cond delay="2999"/>
                                          </p:stCondLst>
                                        </p:cTn>
                                        <p:tgtEl>
                                          <p:spTgt spid="2102"/>
                                        </p:tgtEl>
                                        <p:attrNameLst>
                                          <p:attrName>style.visibility</p:attrName>
                                        </p:attrNameLst>
                                      </p:cBhvr>
                                      <p:to>
                                        <p:strVal val="hidden"/>
                                      </p:to>
                                    </p:set>
                                  </p:childTnLst>
                                </p:cTn>
                              </p:par>
                              <p:par>
                                <p:cTn id="264" presetID="47" presetClass="exit" presetSubtype="0" fill="hold" nodeType="withEffect">
                                  <p:stCondLst>
                                    <p:cond delay="0"/>
                                  </p:stCondLst>
                                  <p:childTnLst>
                                    <p:animEffect transition="out" filter="fade">
                                      <p:cBhvr>
                                        <p:cTn id="265" dur="3000"/>
                                        <p:tgtEl>
                                          <p:spTgt spid="2092"/>
                                        </p:tgtEl>
                                      </p:cBhvr>
                                    </p:animEffect>
                                    <p:anim calcmode="lin" valueType="num">
                                      <p:cBhvr>
                                        <p:cTn id="266" dur="3000"/>
                                        <p:tgtEl>
                                          <p:spTgt spid="2092"/>
                                        </p:tgtEl>
                                        <p:attrNameLst>
                                          <p:attrName>ppt_x</p:attrName>
                                        </p:attrNameLst>
                                      </p:cBhvr>
                                      <p:tavLst>
                                        <p:tav tm="0">
                                          <p:val>
                                            <p:strVal val="ppt_x"/>
                                          </p:val>
                                        </p:tav>
                                        <p:tav tm="100000">
                                          <p:val>
                                            <p:strVal val="ppt_x"/>
                                          </p:val>
                                        </p:tav>
                                      </p:tavLst>
                                    </p:anim>
                                    <p:anim calcmode="lin" valueType="num">
                                      <p:cBhvr>
                                        <p:cTn id="267" dur="3000"/>
                                        <p:tgtEl>
                                          <p:spTgt spid="2092"/>
                                        </p:tgtEl>
                                        <p:attrNameLst>
                                          <p:attrName>ppt_y</p:attrName>
                                        </p:attrNameLst>
                                      </p:cBhvr>
                                      <p:tavLst>
                                        <p:tav tm="0">
                                          <p:val>
                                            <p:strVal val="ppt_y"/>
                                          </p:val>
                                        </p:tav>
                                        <p:tav tm="100000">
                                          <p:val>
                                            <p:strVal val="ppt_y-.1"/>
                                          </p:val>
                                        </p:tav>
                                      </p:tavLst>
                                    </p:anim>
                                    <p:set>
                                      <p:cBhvr>
                                        <p:cTn id="268" dur="1" fill="hold">
                                          <p:stCondLst>
                                            <p:cond delay="2999"/>
                                          </p:stCondLst>
                                        </p:cTn>
                                        <p:tgtEl>
                                          <p:spTgt spid="2092"/>
                                        </p:tgtEl>
                                        <p:attrNameLst>
                                          <p:attrName>style.visibility</p:attrName>
                                        </p:attrNameLst>
                                      </p:cBhvr>
                                      <p:to>
                                        <p:strVal val="hidden"/>
                                      </p:to>
                                    </p:set>
                                  </p:childTnLst>
                                </p:cTn>
                              </p:par>
                              <p:par>
                                <p:cTn id="269" presetID="47" presetClass="exit" presetSubtype="0" fill="hold" nodeType="withEffect">
                                  <p:stCondLst>
                                    <p:cond delay="0"/>
                                  </p:stCondLst>
                                  <p:childTnLst>
                                    <p:animEffect transition="out" filter="fade">
                                      <p:cBhvr>
                                        <p:cTn id="270" dur="3000"/>
                                        <p:tgtEl>
                                          <p:spTgt spid="2113"/>
                                        </p:tgtEl>
                                      </p:cBhvr>
                                    </p:animEffect>
                                    <p:anim calcmode="lin" valueType="num">
                                      <p:cBhvr>
                                        <p:cTn id="271" dur="3000"/>
                                        <p:tgtEl>
                                          <p:spTgt spid="2113"/>
                                        </p:tgtEl>
                                        <p:attrNameLst>
                                          <p:attrName>ppt_x</p:attrName>
                                        </p:attrNameLst>
                                      </p:cBhvr>
                                      <p:tavLst>
                                        <p:tav tm="0">
                                          <p:val>
                                            <p:strVal val="ppt_x"/>
                                          </p:val>
                                        </p:tav>
                                        <p:tav tm="100000">
                                          <p:val>
                                            <p:strVal val="ppt_x"/>
                                          </p:val>
                                        </p:tav>
                                      </p:tavLst>
                                    </p:anim>
                                    <p:anim calcmode="lin" valueType="num">
                                      <p:cBhvr>
                                        <p:cTn id="272" dur="3000"/>
                                        <p:tgtEl>
                                          <p:spTgt spid="2113"/>
                                        </p:tgtEl>
                                        <p:attrNameLst>
                                          <p:attrName>ppt_y</p:attrName>
                                        </p:attrNameLst>
                                      </p:cBhvr>
                                      <p:tavLst>
                                        <p:tav tm="0">
                                          <p:val>
                                            <p:strVal val="ppt_y"/>
                                          </p:val>
                                        </p:tav>
                                        <p:tav tm="100000">
                                          <p:val>
                                            <p:strVal val="ppt_y-.1"/>
                                          </p:val>
                                        </p:tav>
                                      </p:tavLst>
                                    </p:anim>
                                    <p:set>
                                      <p:cBhvr>
                                        <p:cTn id="273" dur="1" fill="hold">
                                          <p:stCondLst>
                                            <p:cond delay="2999"/>
                                          </p:stCondLst>
                                        </p:cTn>
                                        <p:tgtEl>
                                          <p:spTgt spid="2113"/>
                                        </p:tgtEl>
                                        <p:attrNameLst>
                                          <p:attrName>style.visibility</p:attrName>
                                        </p:attrNameLst>
                                      </p:cBhvr>
                                      <p:to>
                                        <p:strVal val="hidden"/>
                                      </p:to>
                                    </p:set>
                                  </p:childTnLst>
                                </p:cTn>
                              </p:par>
                              <p:par>
                                <p:cTn id="274" presetID="47" presetClass="exit" presetSubtype="0" fill="hold" nodeType="withEffect">
                                  <p:stCondLst>
                                    <p:cond delay="0"/>
                                  </p:stCondLst>
                                  <p:childTnLst>
                                    <p:animEffect transition="out" filter="fade">
                                      <p:cBhvr>
                                        <p:cTn id="275" dur="3000"/>
                                        <p:tgtEl>
                                          <p:spTgt spid="2148"/>
                                        </p:tgtEl>
                                      </p:cBhvr>
                                    </p:animEffect>
                                    <p:anim calcmode="lin" valueType="num">
                                      <p:cBhvr>
                                        <p:cTn id="276" dur="3000"/>
                                        <p:tgtEl>
                                          <p:spTgt spid="2148"/>
                                        </p:tgtEl>
                                        <p:attrNameLst>
                                          <p:attrName>ppt_x</p:attrName>
                                        </p:attrNameLst>
                                      </p:cBhvr>
                                      <p:tavLst>
                                        <p:tav tm="0">
                                          <p:val>
                                            <p:strVal val="ppt_x"/>
                                          </p:val>
                                        </p:tav>
                                        <p:tav tm="100000">
                                          <p:val>
                                            <p:strVal val="ppt_x"/>
                                          </p:val>
                                        </p:tav>
                                      </p:tavLst>
                                    </p:anim>
                                    <p:anim calcmode="lin" valueType="num">
                                      <p:cBhvr>
                                        <p:cTn id="277" dur="3000"/>
                                        <p:tgtEl>
                                          <p:spTgt spid="2148"/>
                                        </p:tgtEl>
                                        <p:attrNameLst>
                                          <p:attrName>ppt_y</p:attrName>
                                        </p:attrNameLst>
                                      </p:cBhvr>
                                      <p:tavLst>
                                        <p:tav tm="0">
                                          <p:val>
                                            <p:strVal val="ppt_y"/>
                                          </p:val>
                                        </p:tav>
                                        <p:tav tm="100000">
                                          <p:val>
                                            <p:strVal val="ppt_y-.1"/>
                                          </p:val>
                                        </p:tav>
                                      </p:tavLst>
                                    </p:anim>
                                    <p:set>
                                      <p:cBhvr>
                                        <p:cTn id="278" dur="1" fill="hold">
                                          <p:stCondLst>
                                            <p:cond delay="2999"/>
                                          </p:stCondLst>
                                        </p:cTn>
                                        <p:tgtEl>
                                          <p:spTgt spid="2148"/>
                                        </p:tgtEl>
                                        <p:attrNameLst>
                                          <p:attrName>style.visibility</p:attrName>
                                        </p:attrNameLst>
                                      </p:cBhvr>
                                      <p:to>
                                        <p:strVal val="hidden"/>
                                      </p:to>
                                    </p:set>
                                  </p:childTnLst>
                                </p:cTn>
                              </p:par>
                              <p:par>
                                <p:cTn id="279" presetID="47" presetClass="exit" presetSubtype="0" fill="hold" nodeType="withEffect">
                                  <p:stCondLst>
                                    <p:cond delay="0"/>
                                  </p:stCondLst>
                                  <p:childTnLst>
                                    <p:animEffect transition="out" filter="fade">
                                      <p:cBhvr>
                                        <p:cTn id="280" dur="3000"/>
                                        <p:tgtEl>
                                          <p:spTgt spid="2103"/>
                                        </p:tgtEl>
                                      </p:cBhvr>
                                    </p:animEffect>
                                    <p:anim calcmode="lin" valueType="num">
                                      <p:cBhvr>
                                        <p:cTn id="281" dur="3000"/>
                                        <p:tgtEl>
                                          <p:spTgt spid="2103"/>
                                        </p:tgtEl>
                                        <p:attrNameLst>
                                          <p:attrName>ppt_x</p:attrName>
                                        </p:attrNameLst>
                                      </p:cBhvr>
                                      <p:tavLst>
                                        <p:tav tm="0">
                                          <p:val>
                                            <p:strVal val="ppt_x"/>
                                          </p:val>
                                        </p:tav>
                                        <p:tav tm="100000">
                                          <p:val>
                                            <p:strVal val="ppt_x"/>
                                          </p:val>
                                        </p:tav>
                                      </p:tavLst>
                                    </p:anim>
                                    <p:anim calcmode="lin" valueType="num">
                                      <p:cBhvr>
                                        <p:cTn id="282" dur="3000"/>
                                        <p:tgtEl>
                                          <p:spTgt spid="2103"/>
                                        </p:tgtEl>
                                        <p:attrNameLst>
                                          <p:attrName>ppt_y</p:attrName>
                                        </p:attrNameLst>
                                      </p:cBhvr>
                                      <p:tavLst>
                                        <p:tav tm="0">
                                          <p:val>
                                            <p:strVal val="ppt_y"/>
                                          </p:val>
                                        </p:tav>
                                        <p:tav tm="100000">
                                          <p:val>
                                            <p:strVal val="ppt_y-.1"/>
                                          </p:val>
                                        </p:tav>
                                      </p:tavLst>
                                    </p:anim>
                                    <p:set>
                                      <p:cBhvr>
                                        <p:cTn id="283" dur="1" fill="hold">
                                          <p:stCondLst>
                                            <p:cond delay="2999"/>
                                          </p:stCondLst>
                                        </p:cTn>
                                        <p:tgtEl>
                                          <p:spTgt spid="2103"/>
                                        </p:tgtEl>
                                        <p:attrNameLst>
                                          <p:attrName>style.visibility</p:attrName>
                                        </p:attrNameLst>
                                      </p:cBhvr>
                                      <p:to>
                                        <p:strVal val="hidden"/>
                                      </p:to>
                                    </p:set>
                                  </p:childTnLst>
                                </p:cTn>
                              </p:par>
                              <p:par>
                                <p:cTn id="284" presetID="47" presetClass="exit" presetSubtype="0" fill="hold" nodeType="withEffect">
                                  <p:stCondLst>
                                    <p:cond delay="0"/>
                                  </p:stCondLst>
                                  <p:childTnLst>
                                    <p:animEffect transition="out" filter="fade">
                                      <p:cBhvr>
                                        <p:cTn id="285" dur="3000"/>
                                        <p:tgtEl>
                                          <p:spTgt spid="2079"/>
                                        </p:tgtEl>
                                      </p:cBhvr>
                                    </p:animEffect>
                                    <p:anim calcmode="lin" valueType="num">
                                      <p:cBhvr>
                                        <p:cTn id="286" dur="3000"/>
                                        <p:tgtEl>
                                          <p:spTgt spid="2079"/>
                                        </p:tgtEl>
                                        <p:attrNameLst>
                                          <p:attrName>ppt_x</p:attrName>
                                        </p:attrNameLst>
                                      </p:cBhvr>
                                      <p:tavLst>
                                        <p:tav tm="0">
                                          <p:val>
                                            <p:strVal val="ppt_x"/>
                                          </p:val>
                                        </p:tav>
                                        <p:tav tm="100000">
                                          <p:val>
                                            <p:strVal val="ppt_x"/>
                                          </p:val>
                                        </p:tav>
                                      </p:tavLst>
                                    </p:anim>
                                    <p:anim calcmode="lin" valueType="num">
                                      <p:cBhvr>
                                        <p:cTn id="287" dur="3000"/>
                                        <p:tgtEl>
                                          <p:spTgt spid="2079"/>
                                        </p:tgtEl>
                                        <p:attrNameLst>
                                          <p:attrName>ppt_y</p:attrName>
                                        </p:attrNameLst>
                                      </p:cBhvr>
                                      <p:tavLst>
                                        <p:tav tm="0">
                                          <p:val>
                                            <p:strVal val="ppt_y"/>
                                          </p:val>
                                        </p:tav>
                                        <p:tav tm="100000">
                                          <p:val>
                                            <p:strVal val="ppt_y-.1"/>
                                          </p:val>
                                        </p:tav>
                                      </p:tavLst>
                                    </p:anim>
                                    <p:set>
                                      <p:cBhvr>
                                        <p:cTn id="288" dur="1" fill="hold">
                                          <p:stCondLst>
                                            <p:cond delay="2999"/>
                                          </p:stCondLst>
                                        </p:cTn>
                                        <p:tgtEl>
                                          <p:spTgt spid="2079"/>
                                        </p:tgtEl>
                                        <p:attrNameLst>
                                          <p:attrName>style.visibility</p:attrName>
                                        </p:attrNameLst>
                                      </p:cBhvr>
                                      <p:to>
                                        <p:strVal val="hidden"/>
                                      </p:to>
                                    </p:set>
                                  </p:childTnLst>
                                </p:cTn>
                              </p:par>
                              <p:par>
                                <p:cTn id="289" presetID="47" presetClass="exit" presetSubtype="0" fill="hold" nodeType="withEffect">
                                  <p:stCondLst>
                                    <p:cond delay="0"/>
                                  </p:stCondLst>
                                  <p:childTnLst>
                                    <p:animEffect transition="out" filter="fade">
                                      <p:cBhvr>
                                        <p:cTn id="290" dur="3000"/>
                                        <p:tgtEl>
                                          <p:spTgt spid="2061"/>
                                        </p:tgtEl>
                                      </p:cBhvr>
                                    </p:animEffect>
                                    <p:anim calcmode="lin" valueType="num">
                                      <p:cBhvr>
                                        <p:cTn id="291" dur="3000"/>
                                        <p:tgtEl>
                                          <p:spTgt spid="2061"/>
                                        </p:tgtEl>
                                        <p:attrNameLst>
                                          <p:attrName>ppt_x</p:attrName>
                                        </p:attrNameLst>
                                      </p:cBhvr>
                                      <p:tavLst>
                                        <p:tav tm="0">
                                          <p:val>
                                            <p:strVal val="ppt_x"/>
                                          </p:val>
                                        </p:tav>
                                        <p:tav tm="100000">
                                          <p:val>
                                            <p:strVal val="ppt_x"/>
                                          </p:val>
                                        </p:tav>
                                      </p:tavLst>
                                    </p:anim>
                                    <p:anim calcmode="lin" valueType="num">
                                      <p:cBhvr>
                                        <p:cTn id="292" dur="3000"/>
                                        <p:tgtEl>
                                          <p:spTgt spid="2061"/>
                                        </p:tgtEl>
                                        <p:attrNameLst>
                                          <p:attrName>ppt_y</p:attrName>
                                        </p:attrNameLst>
                                      </p:cBhvr>
                                      <p:tavLst>
                                        <p:tav tm="0">
                                          <p:val>
                                            <p:strVal val="ppt_y"/>
                                          </p:val>
                                        </p:tav>
                                        <p:tav tm="100000">
                                          <p:val>
                                            <p:strVal val="ppt_y-.1"/>
                                          </p:val>
                                        </p:tav>
                                      </p:tavLst>
                                    </p:anim>
                                    <p:set>
                                      <p:cBhvr>
                                        <p:cTn id="293" dur="1" fill="hold">
                                          <p:stCondLst>
                                            <p:cond delay="2999"/>
                                          </p:stCondLst>
                                        </p:cTn>
                                        <p:tgtEl>
                                          <p:spTgt spid="2061"/>
                                        </p:tgtEl>
                                        <p:attrNameLst>
                                          <p:attrName>style.visibility</p:attrName>
                                        </p:attrNameLst>
                                      </p:cBhvr>
                                      <p:to>
                                        <p:strVal val="hidden"/>
                                      </p:to>
                                    </p:set>
                                  </p:childTnLst>
                                </p:cTn>
                              </p:par>
                              <p:par>
                                <p:cTn id="294" presetID="47" presetClass="exit" presetSubtype="0" fill="hold" nodeType="withEffect">
                                  <p:stCondLst>
                                    <p:cond delay="0"/>
                                  </p:stCondLst>
                                  <p:childTnLst>
                                    <p:animEffect transition="out" filter="fade">
                                      <p:cBhvr>
                                        <p:cTn id="295" dur="3000"/>
                                        <p:tgtEl>
                                          <p:spTgt spid="2147"/>
                                        </p:tgtEl>
                                      </p:cBhvr>
                                    </p:animEffect>
                                    <p:anim calcmode="lin" valueType="num">
                                      <p:cBhvr>
                                        <p:cTn id="296" dur="3000"/>
                                        <p:tgtEl>
                                          <p:spTgt spid="2147"/>
                                        </p:tgtEl>
                                        <p:attrNameLst>
                                          <p:attrName>ppt_x</p:attrName>
                                        </p:attrNameLst>
                                      </p:cBhvr>
                                      <p:tavLst>
                                        <p:tav tm="0">
                                          <p:val>
                                            <p:strVal val="ppt_x"/>
                                          </p:val>
                                        </p:tav>
                                        <p:tav tm="100000">
                                          <p:val>
                                            <p:strVal val="ppt_x"/>
                                          </p:val>
                                        </p:tav>
                                      </p:tavLst>
                                    </p:anim>
                                    <p:anim calcmode="lin" valueType="num">
                                      <p:cBhvr>
                                        <p:cTn id="297" dur="3000"/>
                                        <p:tgtEl>
                                          <p:spTgt spid="2147"/>
                                        </p:tgtEl>
                                        <p:attrNameLst>
                                          <p:attrName>ppt_y</p:attrName>
                                        </p:attrNameLst>
                                      </p:cBhvr>
                                      <p:tavLst>
                                        <p:tav tm="0">
                                          <p:val>
                                            <p:strVal val="ppt_y"/>
                                          </p:val>
                                        </p:tav>
                                        <p:tav tm="100000">
                                          <p:val>
                                            <p:strVal val="ppt_y-.1"/>
                                          </p:val>
                                        </p:tav>
                                      </p:tavLst>
                                    </p:anim>
                                    <p:set>
                                      <p:cBhvr>
                                        <p:cTn id="298" dur="1" fill="hold">
                                          <p:stCondLst>
                                            <p:cond delay="2999"/>
                                          </p:stCondLst>
                                        </p:cTn>
                                        <p:tgtEl>
                                          <p:spTgt spid="2147"/>
                                        </p:tgtEl>
                                        <p:attrNameLst>
                                          <p:attrName>style.visibility</p:attrName>
                                        </p:attrNameLst>
                                      </p:cBhvr>
                                      <p:to>
                                        <p:strVal val="hidden"/>
                                      </p:to>
                                    </p:set>
                                  </p:childTnLst>
                                </p:cTn>
                              </p:par>
                              <p:par>
                                <p:cTn id="299" presetID="8" presetClass="entr" presetSubtype="16" fill="hold" grpId="0" nodeType="withEffect">
                                  <p:stCondLst>
                                    <p:cond delay="0"/>
                                  </p:stCondLst>
                                  <p:childTnLst>
                                    <p:set>
                                      <p:cBhvr>
                                        <p:cTn id="300" dur="1" fill="hold">
                                          <p:stCondLst>
                                            <p:cond delay="0"/>
                                          </p:stCondLst>
                                        </p:cTn>
                                        <p:tgtEl>
                                          <p:spTgt spid="2153"/>
                                        </p:tgtEl>
                                        <p:attrNameLst>
                                          <p:attrName>style.visibility</p:attrName>
                                        </p:attrNameLst>
                                      </p:cBhvr>
                                      <p:to>
                                        <p:strVal val="visible"/>
                                      </p:to>
                                    </p:set>
                                    <p:animEffect transition="in" filter="diamond(in)">
                                      <p:cBhvr>
                                        <p:cTn id="301" dur="2000"/>
                                        <p:tgtEl>
                                          <p:spTgt spid="2153"/>
                                        </p:tgtEl>
                                      </p:cBhvr>
                                    </p:animEffect>
                                  </p:childTnLst>
                                </p:cTn>
                              </p:par>
                              <p:par>
                                <p:cTn id="302" presetID="8" presetClass="exit" presetSubtype="16" fill="hold" grpId="1" nodeType="withEffect">
                                  <p:stCondLst>
                                    <p:cond delay="2500"/>
                                  </p:stCondLst>
                                  <p:childTnLst>
                                    <p:animEffect transition="out" filter="diamond(in)">
                                      <p:cBhvr>
                                        <p:cTn id="303" dur="2000"/>
                                        <p:tgtEl>
                                          <p:spTgt spid="2153"/>
                                        </p:tgtEl>
                                      </p:cBhvr>
                                    </p:animEffect>
                                    <p:set>
                                      <p:cBhvr>
                                        <p:cTn id="304" dur="1" fill="hold">
                                          <p:stCondLst>
                                            <p:cond delay="1999"/>
                                          </p:stCondLst>
                                        </p:cTn>
                                        <p:tgtEl>
                                          <p:spTgt spid="2153"/>
                                        </p:tgtEl>
                                        <p:attrNameLst>
                                          <p:attrName>style.visibility</p:attrName>
                                        </p:attrNameLst>
                                      </p:cBhvr>
                                      <p:to>
                                        <p:strVal val="hidden"/>
                                      </p:to>
                                    </p:set>
                                  </p:childTnLst>
                                </p:cTn>
                              </p:par>
                              <p:par>
                                <p:cTn id="305" presetID="33" presetClass="emph" presetSubtype="0" fill="remove" nodeType="withEffect">
                                  <p:stCondLst>
                                    <p:cond delay="1500"/>
                                  </p:stCondLst>
                                  <p:childTnLst>
                                    <p:animClr clrSpc="rgb" dir="cw">
                                      <p:cBhvr override="childStyle">
                                        <p:cTn id="306" dur="1500" accel="50000" autoRev="1" fill="hold" tmFilter="0, 0; .33333, 1; 1, 1">
                                          <p:stCondLst>
                                            <p:cond delay="0"/>
                                          </p:stCondLst>
                                        </p:cTn>
                                        <p:tgtEl>
                                          <p:spTgt spid="2063"/>
                                        </p:tgtEl>
                                        <p:attrNameLst>
                                          <p:attrName>style.color</p:attrName>
                                        </p:attrNameLst>
                                      </p:cBhvr>
                                      <p:to>
                                        <a:srgbClr val="D2F466"/>
                                      </p:to>
                                    </p:animClr>
                                    <p:animClr clrSpc="rgb" dir="cw">
                                      <p:cBhvr>
                                        <p:cTn id="307" dur="1500" accel="50000" autoRev="1" fill="hold" tmFilter="0, 0; .33333, 1; 1, 1">
                                          <p:stCondLst>
                                            <p:cond delay="0"/>
                                          </p:stCondLst>
                                        </p:cTn>
                                        <p:tgtEl>
                                          <p:spTgt spid="2063"/>
                                        </p:tgtEl>
                                        <p:attrNameLst>
                                          <p:attrName>fillcolor</p:attrName>
                                        </p:attrNameLst>
                                      </p:cBhvr>
                                      <p:to>
                                        <a:srgbClr val="D2F466"/>
                                      </p:to>
                                    </p:animClr>
                                    <p:set>
                                      <p:cBhvr>
                                        <p:cTn id="308" dur="3000" fill="hold"/>
                                        <p:tgtEl>
                                          <p:spTgt spid="2063"/>
                                        </p:tgtEl>
                                        <p:attrNameLst>
                                          <p:attrName>fill.type</p:attrName>
                                        </p:attrNameLst>
                                      </p:cBhvr>
                                      <p:to>
                                        <p:strVal val="solid"/>
                                      </p:to>
                                    </p:set>
                                    <p:set>
                                      <p:cBhvr>
                                        <p:cTn id="309" dur="3000" fill="hold"/>
                                        <p:tgtEl>
                                          <p:spTgt spid="2063"/>
                                        </p:tgtEl>
                                        <p:attrNameLst>
                                          <p:attrName>fill.on</p:attrName>
                                        </p:attrNameLst>
                                      </p:cBhvr>
                                      <p:to>
                                        <p:strVal val="true"/>
                                      </p:to>
                                    </p:set>
                                    <p:animScale>
                                      <p:cBhvr>
                                        <p:cTn id="310" dur="1500" accel="50000" autoRev="1" fill="hold" tmFilter="0, 0; .33333, 1; 1, 1">
                                          <p:stCondLst>
                                            <p:cond delay="0"/>
                                          </p:stCondLst>
                                        </p:cTn>
                                        <p:tgtEl>
                                          <p:spTgt spid="2063"/>
                                        </p:tgtEl>
                                      </p:cBhvr>
                                      <p:from x="100000" y="100000"/>
                                      <p:to x="100000" y="140000"/>
                                    </p:animScale>
                                  </p:childTnLst>
                                </p:cTn>
                              </p:par>
                              <p:par>
                                <p:cTn id="311" presetID="33" presetClass="emph" presetSubtype="0" fill="remove" nodeType="withEffect">
                                  <p:stCondLst>
                                    <p:cond delay="1500"/>
                                  </p:stCondLst>
                                  <p:childTnLst>
                                    <p:animClr clrSpc="rgb" dir="cw">
                                      <p:cBhvr override="childStyle">
                                        <p:cTn id="312" dur="1500" accel="50000" autoRev="1" fill="hold" tmFilter="0, 0; .33333, 1; 1, 1">
                                          <p:stCondLst>
                                            <p:cond delay="0"/>
                                          </p:stCondLst>
                                        </p:cTn>
                                        <p:tgtEl>
                                          <p:spTgt spid="2077"/>
                                        </p:tgtEl>
                                        <p:attrNameLst>
                                          <p:attrName>style.color</p:attrName>
                                        </p:attrNameLst>
                                      </p:cBhvr>
                                      <p:to>
                                        <a:srgbClr val="D2F466"/>
                                      </p:to>
                                    </p:animClr>
                                    <p:animClr clrSpc="rgb" dir="cw">
                                      <p:cBhvr>
                                        <p:cTn id="313" dur="1500" accel="50000" autoRev="1" fill="hold" tmFilter="0, 0; .33333, 1; 1, 1">
                                          <p:stCondLst>
                                            <p:cond delay="0"/>
                                          </p:stCondLst>
                                        </p:cTn>
                                        <p:tgtEl>
                                          <p:spTgt spid="2077"/>
                                        </p:tgtEl>
                                        <p:attrNameLst>
                                          <p:attrName>fillcolor</p:attrName>
                                        </p:attrNameLst>
                                      </p:cBhvr>
                                      <p:to>
                                        <a:srgbClr val="D2F466"/>
                                      </p:to>
                                    </p:animClr>
                                    <p:set>
                                      <p:cBhvr>
                                        <p:cTn id="314" dur="3000" fill="hold"/>
                                        <p:tgtEl>
                                          <p:spTgt spid="2077"/>
                                        </p:tgtEl>
                                        <p:attrNameLst>
                                          <p:attrName>fill.type</p:attrName>
                                        </p:attrNameLst>
                                      </p:cBhvr>
                                      <p:to>
                                        <p:strVal val="solid"/>
                                      </p:to>
                                    </p:set>
                                    <p:set>
                                      <p:cBhvr>
                                        <p:cTn id="315" dur="3000" fill="hold"/>
                                        <p:tgtEl>
                                          <p:spTgt spid="2077"/>
                                        </p:tgtEl>
                                        <p:attrNameLst>
                                          <p:attrName>fill.on</p:attrName>
                                        </p:attrNameLst>
                                      </p:cBhvr>
                                      <p:to>
                                        <p:strVal val="true"/>
                                      </p:to>
                                    </p:set>
                                    <p:animScale>
                                      <p:cBhvr>
                                        <p:cTn id="316" dur="1500" accel="50000" autoRev="1" fill="hold" tmFilter="0, 0; .33333, 1; 1, 1">
                                          <p:stCondLst>
                                            <p:cond delay="0"/>
                                          </p:stCondLst>
                                        </p:cTn>
                                        <p:tgtEl>
                                          <p:spTgt spid="2077"/>
                                        </p:tgtEl>
                                      </p:cBhvr>
                                      <p:from x="100000" y="100000"/>
                                      <p:to x="100000" y="140000"/>
                                    </p:animScale>
                                  </p:childTnLst>
                                </p:cTn>
                              </p:par>
                            </p:childTnLst>
                          </p:cTn>
                        </p:par>
                        <p:par>
                          <p:cTn id="317" fill="hold">
                            <p:stCondLst>
                              <p:cond delay="4500"/>
                            </p:stCondLst>
                            <p:childTnLst>
                              <p:par>
                                <p:cTn id="318" presetID="10" presetClass="entr" presetSubtype="0" fill="hold" grpId="0" nodeType="afterEffect">
                                  <p:stCondLst>
                                    <p:cond delay="500"/>
                                  </p:stCondLst>
                                  <p:childTnLst>
                                    <p:set>
                                      <p:cBhvr>
                                        <p:cTn id="319" dur="1" fill="hold">
                                          <p:stCondLst>
                                            <p:cond delay="0"/>
                                          </p:stCondLst>
                                        </p:cTn>
                                        <p:tgtEl>
                                          <p:spTgt spid="2155"/>
                                        </p:tgtEl>
                                        <p:attrNameLst>
                                          <p:attrName>style.visibility</p:attrName>
                                        </p:attrNameLst>
                                      </p:cBhvr>
                                      <p:to>
                                        <p:strVal val="visible"/>
                                      </p:to>
                                    </p:set>
                                    <p:animEffect transition="in" filter="fade">
                                      <p:cBhvr>
                                        <p:cTn id="320" dur="2000"/>
                                        <p:tgtEl>
                                          <p:spTgt spid="2155"/>
                                        </p:tgtEl>
                                      </p:cBhvr>
                                    </p:animEffect>
                                  </p:childTnLst>
                                </p:cTn>
                              </p:par>
                              <p:par>
                                <p:cTn id="321" presetID="10" presetClass="entr" presetSubtype="0" fill="hold" grpId="0" nodeType="withEffect">
                                  <p:stCondLst>
                                    <p:cond delay="500"/>
                                  </p:stCondLst>
                                  <p:childTnLst>
                                    <p:set>
                                      <p:cBhvr>
                                        <p:cTn id="322" dur="1" fill="hold">
                                          <p:stCondLst>
                                            <p:cond delay="0"/>
                                          </p:stCondLst>
                                        </p:cTn>
                                        <p:tgtEl>
                                          <p:spTgt spid="2157"/>
                                        </p:tgtEl>
                                        <p:attrNameLst>
                                          <p:attrName>style.visibility</p:attrName>
                                        </p:attrNameLst>
                                      </p:cBhvr>
                                      <p:to>
                                        <p:strVal val="visible"/>
                                      </p:to>
                                    </p:set>
                                    <p:animEffect transition="in" filter="fade">
                                      <p:cBhvr>
                                        <p:cTn id="323" dur="2000"/>
                                        <p:tgtEl>
                                          <p:spTgt spid="2157"/>
                                        </p:tgtEl>
                                      </p:cBhvr>
                                    </p:animEffect>
                                  </p:childTnLst>
                                </p:cTn>
                              </p:par>
                              <p:par>
                                <p:cTn id="324" presetID="10" presetClass="entr" presetSubtype="0" fill="hold" grpId="0" nodeType="withEffect">
                                  <p:stCondLst>
                                    <p:cond delay="500"/>
                                  </p:stCondLst>
                                  <p:childTnLst>
                                    <p:set>
                                      <p:cBhvr>
                                        <p:cTn id="325" dur="1" fill="hold">
                                          <p:stCondLst>
                                            <p:cond delay="0"/>
                                          </p:stCondLst>
                                        </p:cTn>
                                        <p:tgtEl>
                                          <p:spTgt spid="2158"/>
                                        </p:tgtEl>
                                        <p:attrNameLst>
                                          <p:attrName>style.visibility</p:attrName>
                                        </p:attrNameLst>
                                      </p:cBhvr>
                                      <p:to>
                                        <p:strVal val="visible"/>
                                      </p:to>
                                    </p:set>
                                    <p:animEffect transition="in" filter="fade">
                                      <p:cBhvr>
                                        <p:cTn id="326" dur="2000"/>
                                        <p:tgtEl>
                                          <p:spTgt spid="2158"/>
                                        </p:tgtEl>
                                      </p:cBhvr>
                                    </p:animEffect>
                                  </p:childTnLst>
                                </p:cTn>
                              </p:par>
                              <p:par>
                                <p:cTn id="327" presetID="10" presetClass="entr" presetSubtype="0" fill="hold" grpId="0" nodeType="withEffect">
                                  <p:stCondLst>
                                    <p:cond delay="500"/>
                                  </p:stCondLst>
                                  <p:childTnLst>
                                    <p:set>
                                      <p:cBhvr>
                                        <p:cTn id="328" dur="1" fill="hold">
                                          <p:stCondLst>
                                            <p:cond delay="0"/>
                                          </p:stCondLst>
                                        </p:cTn>
                                        <p:tgtEl>
                                          <p:spTgt spid="2160"/>
                                        </p:tgtEl>
                                        <p:attrNameLst>
                                          <p:attrName>style.visibility</p:attrName>
                                        </p:attrNameLst>
                                      </p:cBhvr>
                                      <p:to>
                                        <p:strVal val="visible"/>
                                      </p:to>
                                    </p:set>
                                    <p:animEffect transition="in" filter="fade">
                                      <p:cBhvr>
                                        <p:cTn id="329" dur="2000"/>
                                        <p:tgtEl>
                                          <p:spTgt spid="2160"/>
                                        </p:tgtEl>
                                      </p:cBhvr>
                                    </p:animEffect>
                                  </p:childTnLst>
                                </p:cTn>
                              </p:par>
                            </p:childTnLst>
                          </p:cTn>
                        </p:par>
                      </p:childTnLst>
                    </p:cTn>
                  </p:par>
                  <p:par>
                    <p:cTn id="330" fill="hold">
                      <p:stCondLst>
                        <p:cond delay="indefinite"/>
                      </p:stCondLst>
                      <p:childTnLst>
                        <p:par>
                          <p:cTn id="331" fill="hold">
                            <p:stCondLst>
                              <p:cond delay="0"/>
                            </p:stCondLst>
                            <p:childTnLst>
                              <p:par>
                                <p:cTn id="332" presetID="16" presetClass="exit" presetSubtype="26" fill="hold" grpId="1" nodeType="clickEffect">
                                  <p:stCondLst>
                                    <p:cond delay="0"/>
                                  </p:stCondLst>
                                  <p:childTnLst>
                                    <p:animEffect transition="out" filter="barn(inHorizontal)">
                                      <p:cBhvr>
                                        <p:cTn id="333" dur="1000"/>
                                        <p:tgtEl>
                                          <p:spTgt spid="2152"/>
                                        </p:tgtEl>
                                      </p:cBhvr>
                                    </p:animEffect>
                                    <p:set>
                                      <p:cBhvr>
                                        <p:cTn id="334" dur="1" fill="hold">
                                          <p:stCondLst>
                                            <p:cond delay="999"/>
                                          </p:stCondLst>
                                        </p:cTn>
                                        <p:tgtEl>
                                          <p:spTgt spid="2152"/>
                                        </p:tgtEl>
                                        <p:attrNameLst>
                                          <p:attrName>style.visibility</p:attrName>
                                        </p:attrNameLst>
                                      </p:cBhvr>
                                      <p:to>
                                        <p:strVal val="hidden"/>
                                      </p:to>
                                    </p:set>
                                  </p:childTnLst>
                                </p:cTn>
                              </p:par>
                              <p:par>
                                <p:cTn id="335" presetID="10" presetClass="exit" presetSubtype="0" fill="hold" grpId="1" nodeType="withEffect">
                                  <p:stCondLst>
                                    <p:cond delay="0"/>
                                  </p:stCondLst>
                                  <p:childTnLst>
                                    <p:animEffect transition="out" filter="fade">
                                      <p:cBhvr>
                                        <p:cTn id="336" dur="2000"/>
                                        <p:tgtEl>
                                          <p:spTgt spid="2160"/>
                                        </p:tgtEl>
                                      </p:cBhvr>
                                    </p:animEffect>
                                    <p:set>
                                      <p:cBhvr>
                                        <p:cTn id="337" dur="1" fill="hold">
                                          <p:stCondLst>
                                            <p:cond delay="1999"/>
                                          </p:stCondLst>
                                        </p:cTn>
                                        <p:tgtEl>
                                          <p:spTgt spid="2160"/>
                                        </p:tgtEl>
                                        <p:attrNameLst>
                                          <p:attrName>style.visibility</p:attrName>
                                        </p:attrNameLst>
                                      </p:cBhvr>
                                      <p:to>
                                        <p:strVal val="hidden"/>
                                      </p:to>
                                    </p:set>
                                  </p:childTnLst>
                                </p:cTn>
                              </p:par>
                              <p:par>
                                <p:cTn id="338" presetID="10" presetClass="exit" presetSubtype="0" fill="hold" grpId="1" nodeType="withEffect">
                                  <p:stCondLst>
                                    <p:cond delay="0"/>
                                  </p:stCondLst>
                                  <p:childTnLst>
                                    <p:animEffect transition="out" filter="fade">
                                      <p:cBhvr>
                                        <p:cTn id="339" dur="2000"/>
                                        <p:tgtEl>
                                          <p:spTgt spid="2155"/>
                                        </p:tgtEl>
                                      </p:cBhvr>
                                    </p:animEffect>
                                    <p:set>
                                      <p:cBhvr>
                                        <p:cTn id="340" dur="1" fill="hold">
                                          <p:stCondLst>
                                            <p:cond delay="1999"/>
                                          </p:stCondLst>
                                        </p:cTn>
                                        <p:tgtEl>
                                          <p:spTgt spid="2155"/>
                                        </p:tgtEl>
                                        <p:attrNameLst>
                                          <p:attrName>style.visibility</p:attrName>
                                        </p:attrNameLst>
                                      </p:cBhvr>
                                      <p:to>
                                        <p:strVal val="hidden"/>
                                      </p:to>
                                    </p:set>
                                  </p:childTnLst>
                                </p:cTn>
                              </p:par>
                              <p:par>
                                <p:cTn id="341" presetID="10" presetClass="exit" presetSubtype="0" fill="hold" grpId="1" nodeType="withEffect">
                                  <p:stCondLst>
                                    <p:cond delay="0"/>
                                  </p:stCondLst>
                                  <p:childTnLst>
                                    <p:animEffect transition="out" filter="fade">
                                      <p:cBhvr>
                                        <p:cTn id="342" dur="2000"/>
                                        <p:tgtEl>
                                          <p:spTgt spid="2158"/>
                                        </p:tgtEl>
                                      </p:cBhvr>
                                    </p:animEffect>
                                    <p:set>
                                      <p:cBhvr>
                                        <p:cTn id="343" dur="1" fill="hold">
                                          <p:stCondLst>
                                            <p:cond delay="1999"/>
                                          </p:stCondLst>
                                        </p:cTn>
                                        <p:tgtEl>
                                          <p:spTgt spid="2158"/>
                                        </p:tgtEl>
                                        <p:attrNameLst>
                                          <p:attrName>style.visibility</p:attrName>
                                        </p:attrNameLst>
                                      </p:cBhvr>
                                      <p:to>
                                        <p:strVal val="hidden"/>
                                      </p:to>
                                    </p:set>
                                  </p:childTnLst>
                                </p:cTn>
                              </p:par>
                              <p:par>
                                <p:cTn id="344" presetID="10" presetClass="exit" presetSubtype="0" fill="hold" grpId="1" nodeType="withEffect">
                                  <p:stCondLst>
                                    <p:cond delay="0"/>
                                  </p:stCondLst>
                                  <p:childTnLst>
                                    <p:animEffect transition="out" filter="fade">
                                      <p:cBhvr>
                                        <p:cTn id="345" dur="2000"/>
                                        <p:tgtEl>
                                          <p:spTgt spid="2157"/>
                                        </p:tgtEl>
                                      </p:cBhvr>
                                    </p:animEffect>
                                    <p:set>
                                      <p:cBhvr>
                                        <p:cTn id="346" dur="1" fill="hold">
                                          <p:stCondLst>
                                            <p:cond delay="1999"/>
                                          </p:stCondLst>
                                        </p:cTn>
                                        <p:tgtEl>
                                          <p:spTgt spid="2157"/>
                                        </p:tgtEl>
                                        <p:attrNameLst>
                                          <p:attrName>style.visibility</p:attrName>
                                        </p:attrNameLst>
                                      </p:cBhvr>
                                      <p:to>
                                        <p:strVal val="hidden"/>
                                      </p:to>
                                    </p:set>
                                  </p:childTnLst>
                                </p:cTn>
                              </p:par>
                            </p:childTnLst>
                          </p:cTn>
                        </p:par>
                        <p:par>
                          <p:cTn id="347" fill="hold">
                            <p:stCondLst>
                              <p:cond delay="2000"/>
                            </p:stCondLst>
                            <p:childTnLst>
                              <p:par>
                                <p:cTn id="348" presetID="16" presetClass="entr" presetSubtype="26" fill="hold" grpId="0" nodeType="afterEffect">
                                  <p:stCondLst>
                                    <p:cond delay="0"/>
                                  </p:stCondLst>
                                  <p:childTnLst>
                                    <p:set>
                                      <p:cBhvr>
                                        <p:cTn id="349" dur="1" fill="hold">
                                          <p:stCondLst>
                                            <p:cond delay="0"/>
                                          </p:stCondLst>
                                        </p:cTn>
                                        <p:tgtEl>
                                          <p:spTgt spid="2163"/>
                                        </p:tgtEl>
                                        <p:attrNameLst>
                                          <p:attrName>style.visibility</p:attrName>
                                        </p:attrNameLst>
                                      </p:cBhvr>
                                      <p:to>
                                        <p:strVal val="visible"/>
                                      </p:to>
                                    </p:set>
                                    <p:animEffect transition="in" filter="barn(inHorizontal)">
                                      <p:cBhvr>
                                        <p:cTn id="350" dur="1000"/>
                                        <p:tgtEl>
                                          <p:spTgt spid="2163"/>
                                        </p:tgtEl>
                                      </p:cBhvr>
                                    </p:animEffect>
                                  </p:childTnLst>
                                </p:cTn>
                              </p:par>
                            </p:childTnLst>
                          </p:cTn>
                        </p:par>
                      </p:childTnLst>
                    </p:cTn>
                  </p:par>
                  <p:par>
                    <p:cTn id="351" fill="hold">
                      <p:stCondLst>
                        <p:cond delay="indefinite"/>
                      </p:stCondLst>
                      <p:childTnLst>
                        <p:par>
                          <p:cTn id="352" fill="hold">
                            <p:stCondLst>
                              <p:cond delay="0"/>
                            </p:stCondLst>
                            <p:childTnLst>
                              <p:par>
                                <p:cTn id="353" presetID="0" presetClass="path" presetSubtype="0" accel="50000" decel="50000" fill="hold" nodeType="clickEffect">
                                  <p:stCondLst>
                                    <p:cond delay="0"/>
                                  </p:stCondLst>
                                  <p:childTnLst>
                                    <p:animMotion origin="layout" path="M -3.61111E-6 1.48148E-6 L -3.61111E-6 -0.37847 " pathEditMode="relative" rAng="0" ptsTypes="AA">
                                      <p:cBhvr>
                                        <p:cTn id="354" dur="4000" fill="hold"/>
                                        <p:tgtEl>
                                          <p:spTgt spid="2077"/>
                                        </p:tgtEl>
                                        <p:attrNameLst>
                                          <p:attrName>ppt_x</p:attrName>
                                          <p:attrName>ppt_y</p:attrName>
                                        </p:attrNameLst>
                                      </p:cBhvr>
                                      <p:rCtr x="0" y="-189"/>
                                    </p:animMotion>
                                  </p:childTnLst>
                                </p:cTn>
                              </p:par>
                              <p:par>
                                <p:cTn id="355" presetID="0" presetClass="path" presetSubtype="0" accel="50000" decel="50000" fill="hold" nodeType="withEffect">
                                  <p:stCondLst>
                                    <p:cond delay="0"/>
                                  </p:stCondLst>
                                  <p:childTnLst>
                                    <p:animMotion origin="layout" path="M -3.05556E-6 3.7037E-7 L -3.05556E-6 -0.37847 " pathEditMode="relative" rAng="0" ptsTypes="AA">
                                      <p:cBhvr>
                                        <p:cTn id="356" dur="4000" fill="hold"/>
                                        <p:tgtEl>
                                          <p:spTgt spid="2063"/>
                                        </p:tgtEl>
                                        <p:attrNameLst>
                                          <p:attrName>ppt_x</p:attrName>
                                          <p:attrName>ppt_y</p:attrName>
                                        </p:attrNameLst>
                                      </p:cBhvr>
                                      <p:rCtr x="0" y="-189"/>
                                    </p:animMotion>
                                  </p:childTnLst>
                                </p:cTn>
                              </p:par>
                              <p:par>
                                <p:cTn id="357" presetID="0" presetClass="path" presetSubtype="0" accel="50000" decel="50000" fill="hold" nodeType="withEffect">
                                  <p:stCondLst>
                                    <p:cond delay="3000"/>
                                  </p:stCondLst>
                                  <p:childTnLst>
                                    <p:animMotion origin="layout" path="M -1.94444E-6 -4.44444E-6 L -1.94444E-6 -0.04467 " pathEditMode="relative" ptsTypes="AA">
                                      <p:cBhvr>
                                        <p:cTn id="358" dur="1000" fill="hold"/>
                                        <p:tgtEl>
                                          <p:spTgt spid="2154"/>
                                        </p:tgtEl>
                                        <p:attrNameLst>
                                          <p:attrName>ppt_x</p:attrName>
                                          <p:attrName>ppt_y</p:attrName>
                                        </p:attrNameLst>
                                      </p:cBhvr>
                                    </p:animMotion>
                                  </p:childTnLst>
                                </p:cTn>
                              </p:par>
                              <p:par>
                                <p:cTn id="359" presetID="32" presetClass="emph" presetSubtype="0" fill="hold" nodeType="withEffect">
                                  <p:stCondLst>
                                    <p:cond delay="4000"/>
                                  </p:stCondLst>
                                  <p:childTnLst>
                                    <p:animClr clrSpc="rgb" dir="cw">
                                      <p:cBhvr override="childStyle">
                                        <p:cTn id="360" dur="200" fill="hold"/>
                                        <p:tgtEl>
                                          <p:spTgt spid="2154"/>
                                        </p:tgtEl>
                                        <p:attrNameLst>
                                          <p:attrName>style.color</p:attrName>
                                        </p:attrNameLst>
                                      </p:cBhvr>
                                      <p:to>
                                        <a:srgbClr val="D2F466"/>
                                      </p:to>
                                    </p:animClr>
                                    <p:animClr clrSpc="rgb" dir="cw">
                                      <p:cBhvr>
                                        <p:cTn id="361" dur="200" fill="hold"/>
                                        <p:tgtEl>
                                          <p:spTgt spid="2154"/>
                                        </p:tgtEl>
                                        <p:attrNameLst>
                                          <p:attrName>fillcolor</p:attrName>
                                        </p:attrNameLst>
                                      </p:cBhvr>
                                      <p:to>
                                        <a:srgbClr val="D2F466"/>
                                      </p:to>
                                    </p:animClr>
                                    <p:set>
                                      <p:cBhvr>
                                        <p:cTn id="362" dur="200" fill="hold"/>
                                        <p:tgtEl>
                                          <p:spTgt spid="2154"/>
                                        </p:tgtEl>
                                        <p:attrNameLst>
                                          <p:attrName>fill.type</p:attrName>
                                        </p:attrNameLst>
                                      </p:cBhvr>
                                      <p:to>
                                        <p:strVal val="solid"/>
                                      </p:to>
                                    </p:set>
                                    <p:set>
                                      <p:cBhvr>
                                        <p:cTn id="363" dur="200" fill="hold"/>
                                        <p:tgtEl>
                                          <p:spTgt spid="2154"/>
                                        </p:tgtEl>
                                        <p:attrNameLst>
                                          <p:attrName>fill.on</p:attrName>
                                        </p:attrNameLst>
                                      </p:cBhvr>
                                      <p:to>
                                        <p:strVal val="true"/>
                                      </p:to>
                                    </p:set>
                                    <p:animRot by="120000">
                                      <p:cBhvr>
                                        <p:cTn id="364" dur="200" fill="hold">
                                          <p:stCondLst>
                                            <p:cond delay="0"/>
                                          </p:stCondLst>
                                        </p:cTn>
                                        <p:tgtEl>
                                          <p:spTgt spid="2154"/>
                                        </p:tgtEl>
                                        <p:attrNameLst>
                                          <p:attrName>r</p:attrName>
                                        </p:attrNameLst>
                                      </p:cBhvr>
                                    </p:animRot>
                                    <p:animRot by="-240000">
                                      <p:cBhvr>
                                        <p:cTn id="365" dur="400" fill="hold">
                                          <p:stCondLst>
                                            <p:cond delay="400"/>
                                          </p:stCondLst>
                                        </p:cTn>
                                        <p:tgtEl>
                                          <p:spTgt spid="2154"/>
                                        </p:tgtEl>
                                        <p:attrNameLst>
                                          <p:attrName>r</p:attrName>
                                        </p:attrNameLst>
                                      </p:cBhvr>
                                    </p:animRot>
                                    <p:animRot by="240000">
                                      <p:cBhvr>
                                        <p:cTn id="366" dur="400" fill="hold">
                                          <p:stCondLst>
                                            <p:cond delay="800"/>
                                          </p:stCondLst>
                                        </p:cTn>
                                        <p:tgtEl>
                                          <p:spTgt spid="2154"/>
                                        </p:tgtEl>
                                        <p:attrNameLst>
                                          <p:attrName>r</p:attrName>
                                        </p:attrNameLst>
                                      </p:cBhvr>
                                    </p:animRot>
                                    <p:animRot by="-240000">
                                      <p:cBhvr>
                                        <p:cTn id="367" dur="400" fill="hold">
                                          <p:stCondLst>
                                            <p:cond delay="1200"/>
                                          </p:stCondLst>
                                        </p:cTn>
                                        <p:tgtEl>
                                          <p:spTgt spid="2154"/>
                                        </p:tgtEl>
                                        <p:attrNameLst>
                                          <p:attrName>r</p:attrName>
                                        </p:attrNameLst>
                                      </p:cBhvr>
                                    </p:animRot>
                                    <p:animRot by="120000">
                                      <p:cBhvr>
                                        <p:cTn id="368" dur="400" fill="hold">
                                          <p:stCondLst>
                                            <p:cond delay="1600"/>
                                          </p:stCondLst>
                                        </p:cTn>
                                        <p:tgtEl>
                                          <p:spTgt spid="2154"/>
                                        </p:tgtEl>
                                        <p:attrNameLst>
                                          <p:attrName>r</p:attrName>
                                        </p:attrNameLst>
                                      </p:cBhvr>
                                    </p:animRot>
                                  </p:childTnLst>
                                </p:cTn>
                              </p:par>
                              <p:par>
                                <p:cTn id="369" presetID="32" presetClass="emph" presetSubtype="0" fill="hold" nodeType="withEffect">
                                  <p:stCondLst>
                                    <p:cond delay="4000"/>
                                  </p:stCondLst>
                                  <p:childTnLst>
                                    <p:animClr clrSpc="rgb" dir="cw">
                                      <p:cBhvr override="childStyle">
                                        <p:cTn id="370" dur="200" fill="hold"/>
                                        <p:tgtEl>
                                          <p:spTgt spid="2063"/>
                                        </p:tgtEl>
                                        <p:attrNameLst>
                                          <p:attrName>style.color</p:attrName>
                                        </p:attrNameLst>
                                      </p:cBhvr>
                                      <p:to>
                                        <a:srgbClr val="D2F466"/>
                                      </p:to>
                                    </p:animClr>
                                    <p:animClr clrSpc="rgb" dir="cw">
                                      <p:cBhvr>
                                        <p:cTn id="371" dur="200" fill="hold"/>
                                        <p:tgtEl>
                                          <p:spTgt spid="2063"/>
                                        </p:tgtEl>
                                        <p:attrNameLst>
                                          <p:attrName>fillcolor</p:attrName>
                                        </p:attrNameLst>
                                      </p:cBhvr>
                                      <p:to>
                                        <a:srgbClr val="D2F466"/>
                                      </p:to>
                                    </p:animClr>
                                    <p:set>
                                      <p:cBhvr>
                                        <p:cTn id="372" dur="200" fill="hold"/>
                                        <p:tgtEl>
                                          <p:spTgt spid="2063"/>
                                        </p:tgtEl>
                                        <p:attrNameLst>
                                          <p:attrName>fill.type</p:attrName>
                                        </p:attrNameLst>
                                      </p:cBhvr>
                                      <p:to>
                                        <p:strVal val="solid"/>
                                      </p:to>
                                    </p:set>
                                    <p:set>
                                      <p:cBhvr>
                                        <p:cTn id="373" dur="200" fill="hold"/>
                                        <p:tgtEl>
                                          <p:spTgt spid="2063"/>
                                        </p:tgtEl>
                                        <p:attrNameLst>
                                          <p:attrName>fill.on</p:attrName>
                                        </p:attrNameLst>
                                      </p:cBhvr>
                                      <p:to>
                                        <p:strVal val="true"/>
                                      </p:to>
                                    </p:set>
                                    <p:animRot by="120000">
                                      <p:cBhvr>
                                        <p:cTn id="374" dur="200" fill="hold">
                                          <p:stCondLst>
                                            <p:cond delay="0"/>
                                          </p:stCondLst>
                                        </p:cTn>
                                        <p:tgtEl>
                                          <p:spTgt spid="2063"/>
                                        </p:tgtEl>
                                        <p:attrNameLst>
                                          <p:attrName>r</p:attrName>
                                        </p:attrNameLst>
                                      </p:cBhvr>
                                    </p:animRot>
                                    <p:animRot by="-240000">
                                      <p:cBhvr>
                                        <p:cTn id="375" dur="400" fill="hold">
                                          <p:stCondLst>
                                            <p:cond delay="400"/>
                                          </p:stCondLst>
                                        </p:cTn>
                                        <p:tgtEl>
                                          <p:spTgt spid="2063"/>
                                        </p:tgtEl>
                                        <p:attrNameLst>
                                          <p:attrName>r</p:attrName>
                                        </p:attrNameLst>
                                      </p:cBhvr>
                                    </p:animRot>
                                    <p:animRot by="240000">
                                      <p:cBhvr>
                                        <p:cTn id="376" dur="400" fill="hold">
                                          <p:stCondLst>
                                            <p:cond delay="800"/>
                                          </p:stCondLst>
                                        </p:cTn>
                                        <p:tgtEl>
                                          <p:spTgt spid="2063"/>
                                        </p:tgtEl>
                                        <p:attrNameLst>
                                          <p:attrName>r</p:attrName>
                                        </p:attrNameLst>
                                      </p:cBhvr>
                                    </p:animRot>
                                    <p:animRot by="-240000">
                                      <p:cBhvr>
                                        <p:cTn id="377" dur="400" fill="hold">
                                          <p:stCondLst>
                                            <p:cond delay="1200"/>
                                          </p:stCondLst>
                                        </p:cTn>
                                        <p:tgtEl>
                                          <p:spTgt spid="2063"/>
                                        </p:tgtEl>
                                        <p:attrNameLst>
                                          <p:attrName>r</p:attrName>
                                        </p:attrNameLst>
                                      </p:cBhvr>
                                    </p:animRot>
                                    <p:animRot by="120000">
                                      <p:cBhvr>
                                        <p:cTn id="378" dur="400" fill="hold">
                                          <p:stCondLst>
                                            <p:cond delay="1600"/>
                                          </p:stCondLst>
                                        </p:cTn>
                                        <p:tgtEl>
                                          <p:spTgt spid="2063"/>
                                        </p:tgtEl>
                                        <p:attrNameLst>
                                          <p:attrName>r</p:attrName>
                                        </p:attrNameLst>
                                      </p:cBhvr>
                                    </p:animRot>
                                  </p:childTnLst>
                                </p:cTn>
                              </p:par>
                              <p:par>
                                <p:cTn id="379" presetID="32" presetClass="emph" presetSubtype="0" fill="hold" nodeType="withEffect">
                                  <p:stCondLst>
                                    <p:cond delay="4000"/>
                                  </p:stCondLst>
                                  <p:childTnLst>
                                    <p:animClr clrSpc="rgb" dir="cw">
                                      <p:cBhvr override="childStyle">
                                        <p:cTn id="380" dur="200" fill="hold"/>
                                        <p:tgtEl>
                                          <p:spTgt spid="2077"/>
                                        </p:tgtEl>
                                        <p:attrNameLst>
                                          <p:attrName>style.color</p:attrName>
                                        </p:attrNameLst>
                                      </p:cBhvr>
                                      <p:to>
                                        <a:srgbClr val="D2F466"/>
                                      </p:to>
                                    </p:animClr>
                                    <p:animClr clrSpc="rgb" dir="cw">
                                      <p:cBhvr>
                                        <p:cTn id="381" dur="200" fill="hold"/>
                                        <p:tgtEl>
                                          <p:spTgt spid="2077"/>
                                        </p:tgtEl>
                                        <p:attrNameLst>
                                          <p:attrName>fillcolor</p:attrName>
                                        </p:attrNameLst>
                                      </p:cBhvr>
                                      <p:to>
                                        <a:srgbClr val="D2F466"/>
                                      </p:to>
                                    </p:animClr>
                                    <p:set>
                                      <p:cBhvr>
                                        <p:cTn id="382" dur="200" fill="hold"/>
                                        <p:tgtEl>
                                          <p:spTgt spid="2077"/>
                                        </p:tgtEl>
                                        <p:attrNameLst>
                                          <p:attrName>fill.type</p:attrName>
                                        </p:attrNameLst>
                                      </p:cBhvr>
                                      <p:to>
                                        <p:strVal val="solid"/>
                                      </p:to>
                                    </p:set>
                                    <p:set>
                                      <p:cBhvr>
                                        <p:cTn id="383" dur="200" fill="hold"/>
                                        <p:tgtEl>
                                          <p:spTgt spid="2077"/>
                                        </p:tgtEl>
                                        <p:attrNameLst>
                                          <p:attrName>fill.on</p:attrName>
                                        </p:attrNameLst>
                                      </p:cBhvr>
                                      <p:to>
                                        <p:strVal val="true"/>
                                      </p:to>
                                    </p:set>
                                    <p:animRot by="120000">
                                      <p:cBhvr>
                                        <p:cTn id="384" dur="200" fill="hold">
                                          <p:stCondLst>
                                            <p:cond delay="0"/>
                                          </p:stCondLst>
                                        </p:cTn>
                                        <p:tgtEl>
                                          <p:spTgt spid="2077"/>
                                        </p:tgtEl>
                                        <p:attrNameLst>
                                          <p:attrName>r</p:attrName>
                                        </p:attrNameLst>
                                      </p:cBhvr>
                                    </p:animRot>
                                    <p:animRot by="-240000">
                                      <p:cBhvr>
                                        <p:cTn id="385" dur="400" fill="hold">
                                          <p:stCondLst>
                                            <p:cond delay="400"/>
                                          </p:stCondLst>
                                        </p:cTn>
                                        <p:tgtEl>
                                          <p:spTgt spid="2077"/>
                                        </p:tgtEl>
                                        <p:attrNameLst>
                                          <p:attrName>r</p:attrName>
                                        </p:attrNameLst>
                                      </p:cBhvr>
                                    </p:animRot>
                                    <p:animRot by="240000">
                                      <p:cBhvr>
                                        <p:cTn id="386" dur="400" fill="hold">
                                          <p:stCondLst>
                                            <p:cond delay="800"/>
                                          </p:stCondLst>
                                        </p:cTn>
                                        <p:tgtEl>
                                          <p:spTgt spid="2077"/>
                                        </p:tgtEl>
                                        <p:attrNameLst>
                                          <p:attrName>r</p:attrName>
                                        </p:attrNameLst>
                                      </p:cBhvr>
                                    </p:animRot>
                                    <p:animRot by="-240000">
                                      <p:cBhvr>
                                        <p:cTn id="387" dur="400" fill="hold">
                                          <p:stCondLst>
                                            <p:cond delay="1200"/>
                                          </p:stCondLst>
                                        </p:cTn>
                                        <p:tgtEl>
                                          <p:spTgt spid="2077"/>
                                        </p:tgtEl>
                                        <p:attrNameLst>
                                          <p:attrName>r</p:attrName>
                                        </p:attrNameLst>
                                      </p:cBhvr>
                                    </p:animRot>
                                    <p:animRot by="120000">
                                      <p:cBhvr>
                                        <p:cTn id="388" dur="400" fill="hold">
                                          <p:stCondLst>
                                            <p:cond delay="1600"/>
                                          </p:stCondLst>
                                        </p:cTn>
                                        <p:tgtEl>
                                          <p:spTgt spid="2077"/>
                                        </p:tgtEl>
                                        <p:attrNameLst>
                                          <p:attrName>r</p:attrName>
                                        </p:attrNameLst>
                                      </p:cBhvr>
                                    </p:animRot>
                                  </p:childTnLst>
                                </p:cTn>
                              </p:par>
                              <p:par>
                                <p:cTn id="389" presetID="47" presetClass="exit" presetSubtype="0" fill="hold" nodeType="withEffect">
                                  <p:stCondLst>
                                    <p:cond delay="6000"/>
                                  </p:stCondLst>
                                  <p:childTnLst>
                                    <p:animEffect transition="out" filter="fade">
                                      <p:cBhvr>
                                        <p:cTn id="390" dur="2000"/>
                                        <p:tgtEl>
                                          <p:spTgt spid="2154"/>
                                        </p:tgtEl>
                                      </p:cBhvr>
                                    </p:animEffect>
                                    <p:anim calcmode="lin" valueType="num">
                                      <p:cBhvr>
                                        <p:cTn id="391" dur="2000"/>
                                        <p:tgtEl>
                                          <p:spTgt spid="2154"/>
                                        </p:tgtEl>
                                        <p:attrNameLst>
                                          <p:attrName>ppt_x</p:attrName>
                                        </p:attrNameLst>
                                      </p:cBhvr>
                                      <p:tavLst>
                                        <p:tav tm="0">
                                          <p:val>
                                            <p:strVal val="ppt_x"/>
                                          </p:val>
                                        </p:tav>
                                        <p:tav tm="100000">
                                          <p:val>
                                            <p:strVal val="ppt_x"/>
                                          </p:val>
                                        </p:tav>
                                      </p:tavLst>
                                    </p:anim>
                                    <p:anim calcmode="lin" valueType="num">
                                      <p:cBhvr>
                                        <p:cTn id="392" dur="2000"/>
                                        <p:tgtEl>
                                          <p:spTgt spid="2154"/>
                                        </p:tgtEl>
                                        <p:attrNameLst>
                                          <p:attrName>ppt_y</p:attrName>
                                        </p:attrNameLst>
                                      </p:cBhvr>
                                      <p:tavLst>
                                        <p:tav tm="0">
                                          <p:val>
                                            <p:strVal val="ppt_y"/>
                                          </p:val>
                                        </p:tav>
                                        <p:tav tm="100000">
                                          <p:val>
                                            <p:strVal val="ppt_y-.1"/>
                                          </p:val>
                                        </p:tav>
                                      </p:tavLst>
                                    </p:anim>
                                    <p:set>
                                      <p:cBhvr>
                                        <p:cTn id="393" dur="1" fill="hold">
                                          <p:stCondLst>
                                            <p:cond delay="1999"/>
                                          </p:stCondLst>
                                        </p:cTn>
                                        <p:tgtEl>
                                          <p:spTgt spid="2154"/>
                                        </p:tgtEl>
                                        <p:attrNameLst>
                                          <p:attrName>style.visibility</p:attrName>
                                        </p:attrNameLst>
                                      </p:cBhvr>
                                      <p:to>
                                        <p:strVal val="hidden"/>
                                      </p:to>
                                    </p:set>
                                  </p:childTnLst>
                                </p:cTn>
                              </p:par>
                              <p:par>
                                <p:cTn id="394" presetID="0" presetClass="path" presetSubtype="0" accel="50000" decel="50000" fill="hold" nodeType="withEffect">
                                  <p:stCondLst>
                                    <p:cond delay="6000"/>
                                  </p:stCondLst>
                                  <p:childTnLst>
                                    <p:animMotion origin="layout" path="M 3.61111E-6 -0.37847 L 3.61111E-6 -0.45625 " pathEditMode="relative" rAng="0" ptsTypes="AA">
                                      <p:cBhvr>
                                        <p:cTn id="395" dur="2000" fill="hold"/>
                                        <p:tgtEl>
                                          <p:spTgt spid="2063"/>
                                        </p:tgtEl>
                                        <p:attrNameLst>
                                          <p:attrName>ppt_x</p:attrName>
                                          <p:attrName>ppt_y</p:attrName>
                                        </p:attrNameLst>
                                      </p:cBhvr>
                                      <p:rCtr x="0" y="-39"/>
                                    </p:animMotion>
                                  </p:childTnLst>
                                </p:cTn>
                              </p:par>
                              <p:par>
                                <p:cTn id="396" presetID="0" presetClass="path" presetSubtype="0" accel="50000" decel="50000" fill="hold" nodeType="withEffect">
                                  <p:stCondLst>
                                    <p:cond delay="6000"/>
                                  </p:stCondLst>
                                  <p:childTnLst>
                                    <p:animMotion origin="layout" path="M -3.61111E-6 -0.37847 L -3.61111E-6 -0.45625 " pathEditMode="relative" rAng="0" ptsTypes="AA">
                                      <p:cBhvr>
                                        <p:cTn id="397" dur="2000" fill="hold"/>
                                        <p:tgtEl>
                                          <p:spTgt spid="2077"/>
                                        </p:tgtEl>
                                        <p:attrNameLst>
                                          <p:attrName>ppt_x</p:attrName>
                                          <p:attrName>ppt_y</p:attrName>
                                        </p:attrNameLst>
                                      </p:cBhvr>
                                      <p:rCtr x="0" y="-39"/>
                                    </p:animMotion>
                                  </p:childTnLst>
                                </p:cTn>
                              </p:par>
                            </p:childTnLst>
                          </p:cTn>
                        </p:par>
                        <p:par>
                          <p:cTn id="398" fill="hold">
                            <p:stCondLst>
                              <p:cond delay="8000"/>
                            </p:stCondLst>
                            <p:childTnLst>
                              <p:par>
                                <p:cTn id="399" presetID="10" presetClass="entr" presetSubtype="0" fill="hold" grpId="0" nodeType="afterEffect">
                                  <p:stCondLst>
                                    <p:cond delay="1000"/>
                                  </p:stCondLst>
                                  <p:childTnLst>
                                    <p:set>
                                      <p:cBhvr>
                                        <p:cTn id="400" dur="1" fill="hold">
                                          <p:stCondLst>
                                            <p:cond delay="0"/>
                                          </p:stCondLst>
                                        </p:cTn>
                                        <p:tgtEl>
                                          <p:spTgt spid="2156"/>
                                        </p:tgtEl>
                                        <p:attrNameLst>
                                          <p:attrName>style.visibility</p:attrName>
                                        </p:attrNameLst>
                                      </p:cBhvr>
                                      <p:to>
                                        <p:strVal val="visible"/>
                                      </p:to>
                                    </p:set>
                                    <p:animEffect transition="in" filter="fade">
                                      <p:cBhvr>
                                        <p:cTn id="401" dur="2000"/>
                                        <p:tgtEl>
                                          <p:spTgt spid="2156"/>
                                        </p:tgtEl>
                                      </p:cBhvr>
                                    </p:animEffect>
                                  </p:childTnLst>
                                </p:cTn>
                              </p:par>
                              <p:par>
                                <p:cTn id="402" presetID="10" presetClass="entr" presetSubtype="0" fill="hold" grpId="0" nodeType="withEffect">
                                  <p:stCondLst>
                                    <p:cond delay="1000"/>
                                  </p:stCondLst>
                                  <p:childTnLst>
                                    <p:set>
                                      <p:cBhvr>
                                        <p:cTn id="403" dur="1" fill="hold">
                                          <p:stCondLst>
                                            <p:cond delay="0"/>
                                          </p:stCondLst>
                                        </p:cTn>
                                        <p:tgtEl>
                                          <p:spTgt spid="2159"/>
                                        </p:tgtEl>
                                        <p:attrNameLst>
                                          <p:attrName>style.visibility</p:attrName>
                                        </p:attrNameLst>
                                      </p:cBhvr>
                                      <p:to>
                                        <p:strVal val="visible"/>
                                      </p:to>
                                    </p:set>
                                    <p:animEffect transition="in" filter="fade">
                                      <p:cBhvr>
                                        <p:cTn id="404" dur="2000"/>
                                        <p:tgtEl>
                                          <p:spTgt spid="215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5" restart="whenNotActive" fill="hold" evtFilter="cancelBubble" nodeType="interactiveSeq">
                <p:stCondLst>
                  <p:cond evt="onClick" delay="0">
                    <p:tgtEl>
                      <p:spTgt spid="2054"/>
                    </p:tgtEl>
                  </p:cond>
                </p:stCondLst>
                <p:endSync evt="end" delay="0">
                  <p:rtn val="all"/>
                </p:endSync>
                <p:childTnLst>
                  <p:par>
                    <p:cTn id="406" fill="hold">
                      <p:stCondLst>
                        <p:cond delay="0"/>
                      </p:stCondLst>
                      <p:childTnLst>
                        <p:par>
                          <p:cTn id="407" fill="hold">
                            <p:stCondLst>
                              <p:cond delay="0"/>
                            </p:stCondLst>
                            <p:childTnLst>
                              <p:par>
                                <p:cTn id="408" presetID="54" presetClass="entr" presetSubtype="0" accel="100000" fill="hold" grpId="0" nodeType="clickEffect">
                                  <p:stCondLst>
                                    <p:cond delay="0"/>
                                  </p:stCondLst>
                                  <p:childTnLst>
                                    <p:set>
                                      <p:cBhvr>
                                        <p:cTn id="409" dur="1" fill="hold">
                                          <p:stCondLst>
                                            <p:cond delay="0"/>
                                          </p:stCondLst>
                                        </p:cTn>
                                        <p:tgtEl>
                                          <p:spTgt spid="2161"/>
                                        </p:tgtEl>
                                        <p:attrNameLst>
                                          <p:attrName>style.visibility</p:attrName>
                                        </p:attrNameLst>
                                      </p:cBhvr>
                                      <p:to>
                                        <p:strVal val="visible"/>
                                      </p:to>
                                    </p:set>
                                    <p:anim calcmode="lin" valueType="num">
                                      <p:cBhvr>
                                        <p:cTn id="410" dur="1000" fill="hold"/>
                                        <p:tgtEl>
                                          <p:spTgt spid="2161"/>
                                        </p:tgtEl>
                                        <p:attrNameLst>
                                          <p:attrName>ppt_w</p:attrName>
                                        </p:attrNameLst>
                                      </p:cBhvr>
                                      <p:tavLst>
                                        <p:tav tm="0">
                                          <p:val>
                                            <p:strVal val="#ppt_w*0.05"/>
                                          </p:val>
                                        </p:tav>
                                        <p:tav tm="100000">
                                          <p:val>
                                            <p:strVal val="#ppt_w"/>
                                          </p:val>
                                        </p:tav>
                                      </p:tavLst>
                                    </p:anim>
                                    <p:anim calcmode="lin" valueType="num">
                                      <p:cBhvr>
                                        <p:cTn id="411" dur="1000" fill="hold"/>
                                        <p:tgtEl>
                                          <p:spTgt spid="2161"/>
                                        </p:tgtEl>
                                        <p:attrNameLst>
                                          <p:attrName>ppt_h</p:attrName>
                                        </p:attrNameLst>
                                      </p:cBhvr>
                                      <p:tavLst>
                                        <p:tav tm="0">
                                          <p:val>
                                            <p:strVal val="#ppt_h"/>
                                          </p:val>
                                        </p:tav>
                                        <p:tav tm="100000">
                                          <p:val>
                                            <p:strVal val="#ppt_h"/>
                                          </p:val>
                                        </p:tav>
                                      </p:tavLst>
                                    </p:anim>
                                    <p:anim calcmode="lin" valueType="num">
                                      <p:cBhvr>
                                        <p:cTn id="412" dur="1000" fill="hold"/>
                                        <p:tgtEl>
                                          <p:spTgt spid="2161"/>
                                        </p:tgtEl>
                                        <p:attrNameLst>
                                          <p:attrName>ppt_x</p:attrName>
                                        </p:attrNameLst>
                                      </p:cBhvr>
                                      <p:tavLst>
                                        <p:tav tm="0">
                                          <p:val>
                                            <p:strVal val="#ppt_x-.2"/>
                                          </p:val>
                                        </p:tav>
                                        <p:tav tm="100000">
                                          <p:val>
                                            <p:strVal val="#ppt_x"/>
                                          </p:val>
                                        </p:tav>
                                      </p:tavLst>
                                    </p:anim>
                                    <p:anim calcmode="lin" valueType="num">
                                      <p:cBhvr>
                                        <p:cTn id="413" dur="1000" fill="hold"/>
                                        <p:tgtEl>
                                          <p:spTgt spid="2161"/>
                                        </p:tgtEl>
                                        <p:attrNameLst>
                                          <p:attrName>ppt_y</p:attrName>
                                        </p:attrNameLst>
                                      </p:cBhvr>
                                      <p:tavLst>
                                        <p:tav tm="0">
                                          <p:val>
                                            <p:strVal val="#ppt_y"/>
                                          </p:val>
                                        </p:tav>
                                        <p:tav tm="100000">
                                          <p:val>
                                            <p:strVal val="#ppt_y"/>
                                          </p:val>
                                        </p:tav>
                                      </p:tavLst>
                                    </p:anim>
                                    <p:animEffect transition="in" filter="fade">
                                      <p:cBhvr>
                                        <p:cTn id="414" dur="1000"/>
                                        <p:tgtEl>
                                          <p:spTgt spid="2161"/>
                                        </p:tgtEl>
                                      </p:cBhvr>
                                    </p:animEffect>
                                  </p:childTnLst>
                                </p:cTn>
                              </p:par>
                            </p:childTnLst>
                          </p:cTn>
                        </p:par>
                        <p:par>
                          <p:cTn id="415" fill="hold">
                            <p:stCondLst>
                              <p:cond delay="1000"/>
                            </p:stCondLst>
                            <p:childTnLst>
                              <p:par>
                                <p:cTn id="416" presetID="54" presetClass="exit" presetSubtype="0" decel="100000" fill="hold" grpId="1" nodeType="afterEffect">
                                  <p:stCondLst>
                                    <p:cond delay="4000"/>
                                  </p:stCondLst>
                                  <p:childTnLst>
                                    <p:anim calcmode="lin" valueType="num">
                                      <p:cBhvr>
                                        <p:cTn id="417" dur="1000"/>
                                        <p:tgtEl>
                                          <p:spTgt spid="2161"/>
                                        </p:tgtEl>
                                        <p:attrNameLst>
                                          <p:attrName>ppt_w</p:attrName>
                                        </p:attrNameLst>
                                      </p:cBhvr>
                                      <p:tavLst>
                                        <p:tav tm="0">
                                          <p:val>
                                            <p:strVal val="ppt_w"/>
                                          </p:val>
                                        </p:tav>
                                        <p:tav tm="100000">
                                          <p:val>
                                            <p:strVal val="ppt_w*0.05"/>
                                          </p:val>
                                        </p:tav>
                                      </p:tavLst>
                                    </p:anim>
                                    <p:anim calcmode="lin" valueType="num">
                                      <p:cBhvr>
                                        <p:cTn id="418" dur="1000"/>
                                        <p:tgtEl>
                                          <p:spTgt spid="2161"/>
                                        </p:tgtEl>
                                        <p:attrNameLst>
                                          <p:attrName>ppt_h</p:attrName>
                                        </p:attrNameLst>
                                      </p:cBhvr>
                                      <p:tavLst>
                                        <p:tav tm="0">
                                          <p:val>
                                            <p:strVal val="ppt_h"/>
                                          </p:val>
                                        </p:tav>
                                        <p:tav tm="100000">
                                          <p:val>
                                            <p:strVal val="ppt_h"/>
                                          </p:val>
                                        </p:tav>
                                      </p:tavLst>
                                    </p:anim>
                                    <p:anim calcmode="lin" valueType="num">
                                      <p:cBhvr>
                                        <p:cTn id="419" dur="1000"/>
                                        <p:tgtEl>
                                          <p:spTgt spid="2161"/>
                                        </p:tgtEl>
                                        <p:attrNameLst>
                                          <p:attrName>ppt_x</p:attrName>
                                        </p:attrNameLst>
                                      </p:cBhvr>
                                      <p:tavLst>
                                        <p:tav tm="0">
                                          <p:val>
                                            <p:strVal val="ppt_x"/>
                                          </p:val>
                                        </p:tav>
                                        <p:tav tm="100000">
                                          <p:val>
                                            <p:strVal val="ppt_x-.2"/>
                                          </p:val>
                                        </p:tav>
                                      </p:tavLst>
                                    </p:anim>
                                    <p:anim calcmode="lin" valueType="num">
                                      <p:cBhvr>
                                        <p:cTn id="420" dur="1000"/>
                                        <p:tgtEl>
                                          <p:spTgt spid="2161"/>
                                        </p:tgtEl>
                                        <p:attrNameLst>
                                          <p:attrName>ppt_y</p:attrName>
                                        </p:attrNameLst>
                                      </p:cBhvr>
                                      <p:tavLst>
                                        <p:tav tm="0">
                                          <p:val>
                                            <p:strVal val="ppt_y"/>
                                          </p:val>
                                        </p:tav>
                                        <p:tav tm="100000">
                                          <p:val>
                                            <p:strVal val="ppt_y"/>
                                          </p:val>
                                        </p:tav>
                                      </p:tavLst>
                                    </p:anim>
                                    <p:animEffect transition="out" filter="fade">
                                      <p:cBhvr>
                                        <p:cTn id="421" dur="1000"/>
                                        <p:tgtEl>
                                          <p:spTgt spid="2161"/>
                                        </p:tgtEl>
                                      </p:cBhvr>
                                    </p:animEffect>
                                    <p:set>
                                      <p:cBhvr>
                                        <p:cTn id="422" dur="1" fill="hold">
                                          <p:stCondLst>
                                            <p:cond delay="999"/>
                                          </p:stCondLst>
                                        </p:cTn>
                                        <p:tgtEl>
                                          <p:spTgt spid="2161"/>
                                        </p:tgtEl>
                                        <p:attrNameLst>
                                          <p:attrName>style.visibility</p:attrName>
                                        </p:attrNameLst>
                                      </p:cBhvr>
                                      <p:to>
                                        <p:strVal val="hidden"/>
                                      </p:to>
                                    </p:set>
                                  </p:childTnLst>
                                </p:cTn>
                              </p:par>
                            </p:childTnLst>
                          </p:cTn>
                        </p:par>
                      </p:childTnLst>
                    </p:cTn>
                  </p:par>
                </p:childTnLst>
              </p:cTn>
              <p:nextCondLst>
                <p:cond evt="onClick" delay="0">
                  <p:tgtEl>
                    <p:spTgt spid="2054"/>
                  </p:tgtEl>
                </p:cond>
              </p:nextCondLst>
            </p:seq>
            <p:seq concurrent="1" nextAc="seek">
              <p:cTn id="423" restart="whenNotActive" fill="hold" evtFilter="cancelBubble" nodeType="interactiveSeq">
                <p:stCondLst>
                  <p:cond evt="onClick" delay="0">
                    <p:tgtEl>
                      <p:spTgt spid="2055"/>
                    </p:tgtEl>
                  </p:cond>
                </p:stCondLst>
                <p:endSync evt="end" delay="0">
                  <p:rtn val="all"/>
                </p:endSync>
                <p:childTnLst>
                  <p:par>
                    <p:cTn id="424" fill="hold">
                      <p:stCondLst>
                        <p:cond delay="0"/>
                      </p:stCondLst>
                      <p:childTnLst>
                        <p:par>
                          <p:cTn id="425" fill="hold">
                            <p:stCondLst>
                              <p:cond delay="0"/>
                            </p:stCondLst>
                            <p:childTnLst>
                              <p:par>
                                <p:cTn id="426" presetID="54" presetClass="entr" presetSubtype="0" accel="100000" fill="hold" grpId="0" nodeType="clickEffect">
                                  <p:stCondLst>
                                    <p:cond delay="0"/>
                                  </p:stCondLst>
                                  <p:childTnLst>
                                    <p:set>
                                      <p:cBhvr>
                                        <p:cTn id="427" dur="1" fill="hold">
                                          <p:stCondLst>
                                            <p:cond delay="0"/>
                                          </p:stCondLst>
                                        </p:cTn>
                                        <p:tgtEl>
                                          <p:spTgt spid="2162"/>
                                        </p:tgtEl>
                                        <p:attrNameLst>
                                          <p:attrName>style.visibility</p:attrName>
                                        </p:attrNameLst>
                                      </p:cBhvr>
                                      <p:to>
                                        <p:strVal val="visible"/>
                                      </p:to>
                                    </p:set>
                                    <p:anim calcmode="lin" valueType="num">
                                      <p:cBhvr>
                                        <p:cTn id="428" dur="1000" fill="hold"/>
                                        <p:tgtEl>
                                          <p:spTgt spid="2162"/>
                                        </p:tgtEl>
                                        <p:attrNameLst>
                                          <p:attrName>ppt_w</p:attrName>
                                        </p:attrNameLst>
                                      </p:cBhvr>
                                      <p:tavLst>
                                        <p:tav tm="0">
                                          <p:val>
                                            <p:strVal val="#ppt_w*0.05"/>
                                          </p:val>
                                        </p:tav>
                                        <p:tav tm="100000">
                                          <p:val>
                                            <p:strVal val="#ppt_w"/>
                                          </p:val>
                                        </p:tav>
                                      </p:tavLst>
                                    </p:anim>
                                    <p:anim calcmode="lin" valueType="num">
                                      <p:cBhvr>
                                        <p:cTn id="429" dur="1000" fill="hold"/>
                                        <p:tgtEl>
                                          <p:spTgt spid="2162"/>
                                        </p:tgtEl>
                                        <p:attrNameLst>
                                          <p:attrName>ppt_h</p:attrName>
                                        </p:attrNameLst>
                                      </p:cBhvr>
                                      <p:tavLst>
                                        <p:tav tm="0">
                                          <p:val>
                                            <p:strVal val="#ppt_h"/>
                                          </p:val>
                                        </p:tav>
                                        <p:tav tm="100000">
                                          <p:val>
                                            <p:strVal val="#ppt_h"/>
                                          </p:val>
                                        </p:tav>
                                      </p:tavLst>
                                    </p:anim>
                                    <p:anim calcmode="lin" valueType="num">
                                      <p:cBhvr>
                                        <p:cTn id="430" dur="1000" fill="hold"/>
                                        <p:tgtEl>
                                          <p:spTgt spid="2162"/>
                                        </p:tgtEl>
                                        <p:attrNameLst>
                                          <p:attrName>ppt_x</p:attrName>
                                        </p:attrNameLst>
                                      </p:cBhvr>
                                      <p:tavLst>
                                        <p:tav tm="0">
                                          <p:val>
                                            <p:strVal val="#ppt_x-.2"/>
                                          </p:val>
                                        </p:tav>
                                        <p:tav tm="100000">
                                          <p:val>
                                            <p:strVal val="#ppt_x"/>
                                          </p:val>
                                        </p:tav>
                                      </p:tavLst>
                                    </p:anim>
                                    <p:anim calcmode="lin" valueType="num">
                                      <p:cBhvr>
                                        <p:cTn id="431" dur="1000" fill="hold"/>
                                        <p:tgtEl>
                                          <p:spTgt spid="2162"/>
                                        </p:tgtEl>
                                        <p:attrNameLst>
                                          <p:attrName>ppt_y</p:attrName>
                                        </p:attrNameLst>
                                      </p:cBhvr>
                                      <p:tavLst>
                                        <p:tav tm="0">
                                          <p:val>
                                            <p:strVal val="#ppt_y"/>
                                          </p:val>
                                        </p:tav>
                                        <p:tav tm="100000">
                                          <p:val>
                                            <p:strVal val="#ppt_y"/>
                                          </p:val>
                                        </p:tav>
                                      </p:tavLst>
                                    </p:anim>
                                    <p:animEffect transition="in" filter="fade">
                                      <p:cBhvr>
                                        <p:cTn id="432" dur="1000"/>
                                        <p:tgtEl>
                                          <p:spTgt spid="2162"/>
                                        </p:tgtEl>
                                      </p:cBhvr>
                                    </p:animEffect>
                                  </p:childTnLst>
                                </p:cTn>
                              </p:par>
                            </p:childTnLst>
                          </p:cTn>
                        </p:par>
                        <p:par>
                          <p:cTn id="433" fill="hold">
                            <p:stCondLst>
                              <p:cond delay="1000"/>
                            </p:stCondLst>
                            <p:childTnLst>
                              <p:par>
                                <p:cTn id="434" presetID="54" presetClass="exit" presetSubtype="0" decel="100000" fill="hold" grpId="1" nodeType="afterEffect">
                                  <p:stCondLst>
                                    <p:cond delay="4000"/>
                                  </p:stCondLst>
                                  <p:childTnLst>
                                    <p:anim calcmode="lin" valueType="num">
                                      <p:cBhvr>
                                        <p:cTn id="435" dur="1000"/>
                                        <p:tgtEl>
                                          <p:spTgt spid="2162"/>
                                        </p:tgtEl>
                                        <p:attrNameLst>
                                          <p:attrName>ppt_w</p:attrName>
                                        </p:attrNameLst>
                                      </p:cBhvr>
                                      <p:tavLst>
                                        <p:tav tm="0">
                                          <p:val>
                                            <p:strVal val="ppt_w"/>
                                          </p:val>
                                        </p:tav>
                                        <p:tav tm="100000">
                                          <p:val>
                                            <p:strVal val="ppt_w*0.05"/>
                                          </p:val>
                                        </p:tav>
                                      </p:tavLst>
                                    </p:anim>
                                    <p:anim calcmode="lin" valueType="num">
                                      <p:cBhvr>
                                        <p:cTn id="436" dur="1000"/>
                                        <p:tgtEl>
                                          <p:spTgt spid="2162"/>
                                        </p:tgtEl>
                                        <p:attrNameLst>
                                          <p:attrName>ppt_h</p:attrName>
                                        </p:attrNameLst>
                                      </p:cBhvr>
                                      <p:tavLst>
                                        <p:tav tm="0">
                                          <p:val>
                                            <p:strVal val="ppt_h"/>
                                          </p:val>
                                        </p:tav>
                                        <p:tav tm="100000">
                                          <p:val>
                                            <p:strVal val="ppt_h"/>
                                          </p:val>
                                        </p:tav>
                                      </p:tavLst>
                                    </p:anim>
                                    <p:anim calcmode="lin" valueType="num">
                                      <p:cBhvr>
                                        <p:cTn id="437" dur="1000"/>
                                        <p:tgtEl>
                                          <p:spTgt spid="2162"/>
                                        </p:tgtEl>
                                        <p:attrNameLst>
                                          <p:attrName>ppt_x</p:attrName>
                                        </p:attrNameLst>
                                      </p:cBhvr>
                                      <p:tavLst>
                                        <p:tav tm="0">
                                          <p:val>
                                            <p:strVal val="ppt_x"/>
                                          </p:val>
                                        </p:tav>
                                        <p:tav tm="100000">
                                          <p:val>
                                            <p:strVal val="ppt_x-.2"/>
                                          </p:val>
                                        </p:tav>
                                      </p:tavLst>
                                    </p:anim>
                                    <p:anim calcmode="lin" valueType="num">
                                      <p:cBhvr>
                                        <p:cTn id="438" dur="1000"/>
                                        <p:tgtEl>
                                          <p:spTgt spid="2162"/>
                                        </p:tgtEl>
                                        <p:attrNameLst>
                                          <p:attrName>ppt_y</p:attrName>
                                        </p:attrNameLst>
                                      </p:cBhvr>
                                      <p:tavLst>
                                        <p:tav tm="0">
                                          <p:val>
                                            <p:strVal val="ppt_y"/>
                                          </p:val>
                                        </p:tav>
                                        <p:tav tm="100000">
                                          <p:val>
                                            <p:strVal val="ppt_y"/>
                                          </p:val>
                                        </p:tav>
                                      </p:tavLst>
                                    </p:anim>
                                    <p:animEffect transition="out" filter="fade">
                                      <p:cBhvr>
                                        <p:cTn id="439" dur="1000"/>
                                        <p:tgtEl>
                                          <p:spTgt spid="2162"/>
                                        </p:tgtEl>
                                      </p:cBhvr>
                                    </p:animEffect>
                                    <p:set>
                                      <p:cBhvr>
                                        <p:cTn id="440" dur="1" fill="hold">
                                          <p:stCondLst>
                                            <p:cond delay="999"/>
                                          </p:stCondLst>
                                        </p:cTn>
                                        <p:tgtEl>
                                          <p:spTgt spid="2162"/>
                                        </p:tgtEl>
                                        <p:attrNameLst>
                                          <p:attrName>style.visibility</p:attrName>
                                        </p:attrNameLst>
                                      </p:cBhvr>
                                      <p:to>
                                        <p:strVal val="hidden"/>
                                      </p:to>
                                    </p:set>
                                  </p:childTnLst>
                                </p:cTn>
                              </p:par>
                            </p:childTnLst>
                          </p:cTn>
                        </p:par>
                      </p:childTnLst>
                    </p:cTn>
                  </p:par>
                </p:childTnLst>
              </p:cTn>
              <p:nextCondLst>
                <p:cond evt="onClick" delay="0">
                  <p:tgtEl>
                    <p:spTgt spid="2055"/>
                  </p:tgtEl>
                </p:cond>
              </p:nextCondLst>
            </p:seq>
            <p:seq concurrent="1" nextAc="seek">
              <p:cTn id="441" restart="whenNotActive" fill="hold" evtFilter="cancelBubble" nodeType="interactiveSeq">
                <p:stCondLst>
                  <p:cond evt="onClick" delay="0">
                    <p:tgtEl>
                      <p:spTgt spid="2164"/>
                    </p:tgtEl>
                  </p:cond>
                </p:stCondLst>
                <p:endSync evt="end" delay="0">
                  <p:rtn val="all"/>
                </p:endSync>
                <p:childTnLst>
                  <p:par>
                    <p:cTn id="442" fill="hold">
                      <p:stCondLst>
                        <p:cond delay="0"/>
                      </p:stCondLst>
                      <p:childTnLst>
                        <p:par>
                          <p:cTn id="443" fill="hold">
                            <p:stCondLst>
                              <p:cond delay="0"/>
                            </p:stCondLst>
                            <p:childTnLst>
                              <p:par>
                                <p:cTn id="444" presetID="53" presetClass="entr" presetSubtype="0" fill="hold" nodeType="clickEffect">
                                  <p:stCondLst>
                                    <p:cond delay="0"/>
                                  </p:stCondLst>
                                  <p:childTnLst>
                                    <p:set>
                                      <p:cBhvr>
                                        <p:cTn id="445" dur="1" fill="hold">
                                          <p:stCondLst>
                                            <p:cond delay="0"/>
                                          </p:stCondLst>
                                        </p:cTn>
                                        <p:tgtEl>
                                          <p:spTgt spid="2165"/>
                                        </p:tgtEl>
                                        <p:attrNameLst>
                                          <p:attrName>style.visibility</p:attrName>
                                        </p:attrNameLst>
                                      </p:cBhvr>
                                      <p:to>
                                        <p:strVal val="visible"/>
                                      </p:to>
                                    </p:set>
                                    <p:anim calcmode="lin" valueType="num">
                                      <p:cBhvr>
                                        <p:cTn id="446" dur="1000" fill="hold"/>
                                        <p:tgtEl>
                                          <p:spTgt spid="2165"/>
                                        </p:tgtEl>
                                        <p:attrNameLst>
                                          <p:attrName>ppt_w</p:attrName>
                                        </p:attrNameLst>
                                      </p:cBhvr>
                                      <p:tavLst>
                                        <p:tav tm="0">
                                          <p:val>
                                            <p:fltVal val="0"/>
                                          </p:val>
                                        </p:tav>
                                        <p:tav tm="100000">
                                          <p:val>
                                            <p:strVal val="#ppt_w"/>
                                          </p:val>
                                        </p:tav>
                                      </p:tavLst>
                                    </p:anim>
                                    <p:anim calcmode="lin" valueType="num">
                                      <p:cBhvr>
                                        <p:cTn id="447" dur="1000" fill="hold"/>
                                        <p:tgtEl>
                                          <p:spTgt spid="2165"/>
                                        </p:tgtEl>
                                        <p:attrNameLst>
                                          <p:attrName>ppt_h</p:attrName>
                                        </p:attrNameLst>
                                      </p:cBhvr>
                                      <p:tavLst>
                                        <p:tav tm="0">
                                          <p:val>
                                            <p:fltVal val="0"/>
                                          </p:val>
                                        </p:tav>
                                        <p:tav tm="100000">
                                          <p:val>
                                            <p:strVal val="#ppt_h"/>
                                          </p:val>
                                        </p:tav>
                                      </p:tavLst>
                                    </p:anim>
                                    <p:animEffect transition="in" filter="fade">
                                      <p:cBhvr>
                                        <p:cTn id="448" dur="1000"/>
                                        <p:tgtEl>
                                          <p:spTgt spid="2165"/>
                                        </p:tgtEl>
                                      </p:cBhvr>
                                    </p:animEffect>
                                  </p:childTnLst>
                                </p:cTn>
                              </p:par>
                            </p:childTnLst>
                          </p:cTn>
                        </p:par>
                        <p:par>
                          <p:cTn id="449" fill="hold">
                            <p:stCondLst>
                              <p:cond delay="1000"/>
                            </p:stCondLst>
                            <p:childTnLst>
                              <p:par>
                                <p:cTn id="450" presetID="54" presetClass="exit" presetSubtype="0" decel="100000" fill="hold" nodeType="afterEffect">
                                  <p:stCondLst>
                                    <p:cond delay="4500"/>
                                  </p:stCondLst>
                                  <p:childTnLst>
                                    <p:anim calcmode="lin" valueType="num">
                                      <p:cBhvr>
                                        <p:cTn id="451" dur="1000"/>
                                        <p:tgtEl>
                                          <p:spTgt spid="2165"/>
                                        </p:tgtEl>
                                        <p:attrNameLst>
                                          <p:attrName>ppt_w</p:attrName>
                                        </p:attrNameLst>
                                      </p:cBhvr>
                                      <p:tavLst>
                                        <p:tav tm="0">
                                          <p:val>
                                            <p:strVal val="ppt_w"/>
                                          </p:val>
                                        </p:tav>
                                        <p:tav tm="100000">
                                          <p:val>
                                            <p:strVal val="ppt_w*0.05"/>
                                          </p:val>
                                        </p:tav>
                                      </p:tavLst>
                                    </p:anim>
                                    <p:anim calcmode="lin" valueType="num">
                                      <p:cBhvr>
                                        <p:cTn id="452" dur="1000"/>
                                        <p:tgtEl>
                                          <p:spTgt spid="2165"/>
                                        </p:tgtEl>
                                        <p:attrNameLst>
                                          <p:attrName>ppt_h</p:attrName>
                                        </p:attrNameLst>
                                      </p:cBhvr>
                                      <p:tavLst>
                                        <p:tav tm="0">
                                          <p:val>
                                            <p:strVal val="ppt_h"/>
                                          </p:val>
                                        </p:tav>
                                        <p:tav tm="100000">
                                          <p:val>
                                            <p:strVal val="ppt_h"/>
                                          </p:val>
                                        </p:tav>
                                      </p:tavLst>
                                    </p:anim>
                                    <p:anim calcmode="lin" valueType="num">
                                      <p:cBhvr>
                                        <p:cTn id="453" dur="1000"/>
                                        <p:tgtEl>
                                          <p:spTgt spid="2165"/>
                                        </p:tgtEl>
                                        <p:attrNameLst>
                                          <p:attrName>ppt_x</p:attrName>
                                        </p:attrNameLst>
                                      </p:cBhvr>
                                      <p:tavLst>
                                        <p:tav tm="0">
                                          <p:val>
                                            <p:strVal val="ppt_x"/>
                                          </p:val>
                                        </p:tav>
                                        <p:tav tm="100000">
                                          <p:val>
                                            <p:strVal val="ppt_x-.2"/>
                                          </p:val>
                                        </p:tav>
                                      </p:tavLst>
                                    </p:anim>
                                    <p:anim calcmode="lin" valueType="num">
                                      <p:cBhvr>
                                        <p:cTn id="454" dur="1000"/>
                                        <p:tgtEl>
                                          <p:spTgt spid="2165"/>
                                        </p:tgtEl>
                                        <p:attrNameLst>
                                          <p:attrName>ppt_y</p:attrName>
                                        </p:attrNameLst>
                                      </p:cBhvr>
                                      <p:tavLst>
                                        <p:tav tm="0">
                                          <p:val>
                                            <p:strVal val="ppt_y"/>
                                          </p:val>
                                        </p:tav>
                                        <p:tav tm="100000">
                                          <p:val>
                                            <p:strVal val="ppt_y"/>
                                          </p:val>
                                        </p:tav>
                                      </p:tavLst>
                                    </p:anim>
                                    <p:animEffect transition="out" filter="fade">
                                      <p:cBhvr>
                                        <p:cTn id="455" dur="1000"/>
                                        <p:tgtEl>
                                          <p:spTgt spid="2165"/>
                                        </p:tgtEl>
                                      </p:cBhvr>
                                    </p:animEffect>
                                    <p:set>
                                      <p:cBhvr>
                                        <p:cTn id="456" dur="1" fill="hold">
                                          <p:stCondLst>
                                            <p:cond delay="999"/>
                                          </p:stCondLst>
                                        </p:cTn>
                                        <p:tgtEl>
                                          <p:spTgt spid="2165"/>
                                        </p:tgtEl>
                                        <p:attrNameLst>
                                          <p:attrName>style.visibility</p:attrName>
                                        </p:attrNameLst>
                                      </p:cBhvr>
                                      <p:to>
                                        <p:strVal val="hidden"/>
                                      </p:to>
                                    </p:set>
                                  </p:childTnLst>
                                </p:cTn>
                              </p:par>
                            </p:childTnLst>
                          </p:cTn>
                        </p:par>
                      </p:childTnLst>
                    </p:cTn>
                  </p:par>
                </p:childTnLst>
              </p:cTn>
              <p:nextCondLst>
                <p:cond evt="onClick" delay="0">
                  <p:tgtEl>
                    <p:spTgt spid="2164"/>
                  </p:tgtEl>
                </p:cond>
              </p:nextCondLst>
            </p:seq>
          </p:childTnLst>
        </p:cTn>
      </p:par>
    </p:tnLst>
    <p:bldLst>
      <p:bldP spid="2137" grpId="1"/>
      <p:bldP spid="2139" grpId="0"/>
      <p:bldP spid="2139" grpId="1"/>
      <p:bldP spid="2141" grpId="0" animBg="1"/>
      <p:bldP spid="2141" grpId="1" animBg="1"/>
      <p:bldP spid="2142" grpId="0" animBg="1"/>
      <p:bldP spid="2142" grpId="1" animBg="1"/>
      <p:bldP spid="2143" grpId="0" animBg="1"/>
      <p:bldP spid="2143" grpId="1" animBg="1"/>
      <p:bldP spid="2144" grpId="0" animBg="1"/>
      <p:bldP spid="2144" grpId="1" animBg="1"/>
      <p:bldP spid="2145" grpId="0"/>
      <p:bldP spid="2145" grpId="1"/>
      <p:bldP spid="2149" grpId="0" animBg="1"/>
      <p:bldP spid="2149" grpId="1" animBg="1"/>
      <p:bldP spid="2150" grpId="0" animBg="1"/>
      <p:bldP spid="2150" grpId="1" animBg="1"/>
      <p:bldP spid="2151" grpId="0" animBg="1"/>
      <p:bldP spid="2151" grpId="1" animBg="1"/>
      <p:bldP spid="2152" grpId="0"/>
      <p:bldP spid="2152" grpId="1"/>
      <p:bldP spid="2153" grpId="0" animBg="1"/>
      <p:bldP spid="2153" grpId="1" animBg="1"/>
      <p:bldP spid="2155" grpId="0" animBg="1"/>
      <p:bldP spid="2155" grpId="1" animBg="1"/>
      <p:bldP spid="2156" grpId="0" animBg="1"/>
      <p:bldP spid="2157" grpId="0" animBg="1"/>
      <p:bldP spid="2157" grpId="1" animBg="1"/>
      <p:bldP spid="2158" grpId="0" animBg="1"/>
      <p:bldP spid="2158" grpId="1" animBg="1"/>
      <p:bldP spid="2159" grpId="0" animBg="1"/>
      <p:bldP spid="2160" grpId="0" animBg="1"/>
      <p:bldP spid="2160" grpId="1" animBg="1"/>
      <p:bldP spid="2161" grpId="0" animBg="1"/>
      <p:bldP spid="2161" grpId="1" animBg="1"/>
      <p:bldP spid="2162" grpId="0" animBg="1"/>
      <p:bldP spid="2162" grpId="1" animBg="1"/>
      <p:bldP spid="216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sz="3600" b="1">
                <a:solidFill>
                  <a:schemeClr val="bg1"/>
                </a:solidFill>
              </a:rPr>
              <a:t>Raphia, 217 BC</a:t>
            </a:r>
            <a:br>
              <a:rPr lang="en-US" sz="3600" b="1">
                <a:solidFill>
                  <a:schemeClr val="bg1"/>
                </a:solidFill>
              </a:rPr>
            </a:br>
            <a:r>
              <a:rPr lang="en-US" sz="3200" b="1">
                <a:solidFill>
                  <a:schemeClr val="bg1"/>
                </a:solidFill>
              </a:rPr>
              <a:t>Casualties &amp; Aftermath</a:t>
            </a:r>
            <a:endParaRPr lang="en-US" sz="3600" b="1">
              <a:solidFill>
                <a:schemeClr val="bg1"/>
              </a:solidFill>
            </a:endParaRPr>
          </a:p>
        </p:txBody>
      </p:sp>
      <p:sp>
        <p:nvSpPr>
          <p:cNvPr id="6147" name="Text Box 3"/>
          <p:cNvSpPr txBox="1">
            <a:spLocks noChangeArrowheads="1"/>
          </p:cNvSpPr>
          <p:nvPr/>
        </p:nvSpPr>
        <p:spPr bwMode="auto">
          <a:xfrm>
            <a:off x="984250" y="1673225"/>
            <a:ext cx="2362200"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Seleucids:</a:t>
            </a:r>
          </a:p>
        </p:txBody>
      </p:sp>
      <p:sp>
        <p:nvSpPr>
          <p:cNvPr id="6148" name="Text Box 4"/>
          <p:cNvSpPr txBox="1">
            <a:spLocks noChangeArrowheads="1"/>
          </p:cNvSpPr>
          <p:nvPr/>
        </p:nvSpPr>
        <p:spPr bwMode="auto">
          <a:xfrm>
            <a:off x="5945188" y="1673225"/>
            <a:ext cx="1903412"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Egyptians:</a:t>
            </a:r>
          </a:p>
        </p:txBody>
      </p:sp>
      <p:sp>
        <p:nvSpPr>
          <p:cNvPr id="6149" name="Text Box 5"/>
          <p:cNvSpPr txBox="1">
            <a:spLocks noChangeArrowheads="1"/>
          </p:cNvSpPr>
          <p:nvPr/>
        </p:nvSpPr>
        <p:spPr bwMode="auto">
          <a:xfrm>
            <a:off x="1085850" y="2978150"/>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14,300</a:t>
            </a:r>
          </a:p>
          <a:p>
            <a:pPr algn="ctr">
              <a:spcBef>
                <a:spcPct val="50000"/>
              </a:spcBef>
            </a:pPr>
            <a:r>
              <a:rPr lang="en-US" sz="2400">
                <a:solidFill>
                  <a:schemeClr val="bg1"/>
                </a:solidFill>
              </a:rPr>
              <a:t>or</a:t>
            </a:r>
          </a:p>
          <a:p>
            <a:pPr algn="ctr">
              <a:spcBef>
                <a:spcPct val="50000"/>
              </a:spcBef>
            </a:pPr>
            <a:r>
              <a:rPr lang="en-US" sz="2400">
                <a:solidFill>
                  <a:schemeClr val="bg1"/>
                </a:solidFill>
              </a:rPr>
              <a:t>19%</a:t>
            </a:r>
          </a:p>
        </p:txBody>
      </p:sp>
      <p:sp>
        <p:nvSpPr>
          <p:cNvPr id="6150" name="Text Box 6"/>
          <p:cNvSpPr txBox="1">
            <a:spLocks noChangeArrowheads="1"/>
          </p:cNvSpPr>
          <p:nvPr/>
        </p:nvSpPr>
        <p:spPr bwMode="auto">
          <a:xfrm>
            <a:off x="5830888" y="2970213"/>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2,200</a:t>
            </a:r>
          </a:p>
          <a:p>
            <a:pPr algn="ctr">
              <a:spcBef>
                <a:spcPct val="50000"/>
              </a:spcBef>
            </a:pPr>
            <a:r>
              <a:rPr lang="en-US" sz="2400">
                <a:solidFill>
                  <a:schemeClr val="bg1"/>
                </a:solidFill>
              </a:rPr>
              <a:t>or</a:t>
            </a:r>
          </a:p>
          <a:p>
            <a:pPr algn="ctr">
              <a:spcBef>
                <a:spcPct val="50000"/>
              </a:spcBef>
            </a:pPr>
            <a:r>
              <a:rPr lang="en-US" sz="2400">
                <a:solidFill>
                  <a:schemeClr val="bg1"/>
                </a:solidFill>
              </a:rPr>
              <a:t>3%</a:t>
            </a:r>
          </a:p>
        </p:txBody>
      </p:sp>
      <p:sp>
        <p:nvSpPr>
          <p:cNvPr id="6151"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a:t>
            </a:r>
            <a:endParaRPr lang="en-US"/>
          </a:p>
        </p:txBody>
      </p:sp>
      <p:pic>
        <p:nvPicPr>
          <p:cNvPr id="6152" name="Picture 8"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6153" name="Picture 9"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6154" name="Text Box 10"/>
          <p:cNvSpPr txBox="1">
            <a:spLocks noChangeArrowheads="1"/>
          </p:cNvSpPr>
          <p:nvPr/>
        </p:nvSpPr>
        <p:spPr bwMode="auto">
          <a:xfrm>
            <a:off x="450850" y="4879975"/>
            <a:ext cx="8242300" cy="1190625"/>
          </a:xfrm>
          <a:prstGeom prst="rect">
            <a:avLst/>
          </a:prstGeom>
          <a:noFill/>
          <a:ln w="9525">
            <a:noFill/>
            <a:miter lim="800000"/>
            <a:headEnd/>
            <a:tailEnd/>
          </a:ln>
          <a:effectLst/>
        </p:spPr>
        <p:txBody>
          <a:bodyPr>
            <a:spAutoFit/>
          </a:bodyPr>
          <a:lstStyle/>
          <a:p>
            <a:pPr algn="just">
              <a:spcBef>
                <a:spcPct val="50000"/>
              </a:spcBef>
            </a:pPr>
            <a:r>
              <a:rPr lang="en-US">
                <a:solidFill>
                  <a:schemeClr val="bg1"/>
                </a:solidFill>
              </a:rPr>
              <a:t>The battle checked Antiochus’ advance into Egyptian territory but Ptolemy was unable to fully exploit the victory. He was fully aware that his empire was weakening, not becoming stronger, and opted to use the victory to reestablish the defensive line in Syria, forcing Antiochus to look elsewhere for conquest.</a:t>
            </a:r>
          </a:p>
        </p:txBody>
      </p:sp>
      <p:pic>
        <p:nvPicPr>
          <p:cNvPr id="6155" name="Picture 11" descr="victory"/>
          <p:cNvPicPr>
            <a:picLocks noChangeAspect="1" noChangeArrowheads="1"/>
          </p:cNvPicPr>
          <p:nvPr/>
        </p:nvPicPr>
        <p:blipFill>
          <a:blip r:embed="rId3"/>
          <a:srcRect/>
          <a:stretch>
            <a:fillRect/>
          </a:stretch>
        </p:blipFill>
        <p:spPr bwMode="auto">
          <a:xfrm>
            <a:off x="6407150" y="2033588"/>
            <a:ext cx="914400" cy="914400"/>
          </a:xfrm>
          <a:prstGeom prst="rect">
            <a:avLst/>
          </a:prstGeom>
          <a:noFill/>
        </p:spPr>
      </p:pic>
      <p:pic>
        <p:nvPicPr>
          <p:cNvPr id="6156" name="Picture 12" descr="defeat"/>
          <p:cNvPicPr>
            <a:picLocks noChangeAspect="1" noChangeArrowheads="1"/>
          </p:cNvPicPr>
          <p:nvPr/>
        </p:nvPicPr>
        <p:blipFill>
          <a:blip r:embed="rId4"/>
          <a:srcRect/>
          <a:stretch>
            <a:fillRect/>
          </a:stretch>
        </p:blipFill>
        <p:spPr bwMode="auto">
          <a:xfrm>
            <a:off x="1662113" y="2041525"/>
            <a:ext cx="923925" cy="909638"/>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7171"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7172" name="Text Box 4"/>
          <p:cNvSpPr txBox="1">
            <a:spLocks noChangeArrowheads="1"/>
          </p:cNvSpPr>
          <p:nvPr/>
        </p:nvSpPr>
        <p:spPr bwMode="auto">
          <a:xfrm>
            <a:off x="0" y="4657725"/>
            <a:ext cx="9144000" cy="1773238"/>
          </a:xfrm>
          <a:prstGeom prst="rect">
            <a:avLst/>
          </a:prstGeom>
          <a:noFill/>
          <a:ln w="9525">
            <a:noFill/>
            <a:miter lim="800000"/>
            <a:headEnd/>
            <a:tailEnd/>
          </a:ln>
          <a:effectLst/>
        </p:spPr>
        <p:txBody>
          <a:bodyPr>
            <a:spAutoFit/>
          </a:bodyPr>
          <a:lstStyle/>
          <a:p>
            <a:pPr algn="ctr">
              <a:lnSpc>
                <a:spcPct val="50000"/>
              </a:lnSpc>
              <a:spcBef>
                <a:spcPct val="50000"/>
              </a:spcBef>
            </a:pPr>
            <a:r>
              <a:rPr lang="en-US" sz="4800" b="1">
                <a:solidFill>
                  <a:schemeClr val="bg1"/>
                </a:solidFill>
              </a:rPr>
              <a:t>The Art of Battle: </a:t>
            </a:r>
          </a:p>
          <a:p>
            <a:pPr algn="ctr">
              <a:lnSpc>
                <a:spcPct val="50000"/>
              </a:lnSpc>
              <a:spcBef>
                <a:spcPct val="50000"/>
              </a:spcBef>
            </a:pPr>
            <a:r>
              <a:rPr lang="en-US" sz="4800" b="1">
                <a:solidFill>
                  <a:schemeClr val="bg1"/>
                </a:solidFill>
              </a:rPr>
              <a:t>Animated Battle Maps</a:t>
            </a:r>
          </a:p>
          <a:p>
            <a:pPr algn="ctr">
              <a:lnSpc>
                <a:spcPct val="50000"/>
              </a:lnSpc>
              <a:spcBef>
                <a:spcPct val="50000"/>
              </a:spcBef>
            </a:pPr>
            <a:endParaRPr lang="en-US" sz="2000">
              <a:solidFill>
                <a:schemeClr val="bg1"/>
              </a:solidFill>
            </a:endParaRPr>
          </a:p>
          <a:p>
            <a:pPr algn="ctr">
              <a:lnSpc>
                <a:spcPct val="50000"/>
              </a:lnSpc>
              <a:spcBef>
                <a:spcPct val="50000"/>
              </a:spcBef>
            </a:pPr>
            <a:r>
              <a:rPr lang="en-US" u="sng">
                <a:solidFill>
                  <a:schemeClr val="bg1"/>
                </a:solidFill>
              </a:rPr>
              <a:t>http://www.theartofbattle.com</a:t>
            </a:r>
          </a:p>
        </p:txBody>
      </p:sp>
      <p:sp>
        <p:nvSpPr>
          <p:cNvPr id="7173"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a:t>
            </a:r>
            <a:endParaRPr lang="en-US"/>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1395</TotalTime>
  <Words>683</Words>
  <Application>Microsoft Office PowerPoint</Application>
  <PresentationFormat>On-screen Show (4:3)</PresentationFormat>
  <Paragraphs>91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Calisto MT</vt:lpstr>
      <vt:lpstr>Wingdings</vt:lpstr>
      <vt:lpstr>Franklin Gothic Demi</vt:lpstr>
      <vt:lpstr>Default Design</vt:lpstr>
      <vt:lpstr>Slide 1</vt:lpstr>
      <vt:lpstr>Raphia, 217 BC Strength</vt:lpstr>
      <vt:lpstr>Slide 3</vt:lpstr>
      <vt:lpstr>Slide 4</vt:lpstr>
      <vt:lpstr>Slide 5</vt:lpstr>
      <vt:lpstr>Slide 6</vt:lpstr>
      <vt:lpstr>Slide 7</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41</cp:revision>
  <dcterms:created xsi:type="dcterms:W3CDTF">2009-05-24T22:00:25Z</dcterms:created>
  <dcterms:modified xsi:type="dcterms:W3CDTF">2016-04-05T18:44:58Z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000800a20a000000000001023750</vt:lpwstr>
  </property>
</Properties>
</file>