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3" r:id="rId5"/>
    <p:sldId id="256"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2020"/>
    <a:srgbClr val="FF1D1D"/>
    <a:srgbClr val="FF2D2D"/>
    <a:srgbClr val="FF3333"/>
    <a:srgbClr val="C3FB37"/>
    <a:srgbClr val="FF3232"/>
    <a:srgbClr val="FF37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46" autoAdjust="0"/>
  </p:normalViewPr>
  <p:slideViewPr>
    <p:cSldViewPr>
      <p:cViewPr>
        <p:scale>
          <a:sx n="66" d="100"/>
          <a:sy n="66" d="100"/>
        </p:scale>
        <p:origin x="-1338" y="-378"/>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05069-926E-4999-9D0C-EFCBEEA6D7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A1DF5E-A369-4E52-A4CF-9E8D1EF4B5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61F336-5E4B-4C65-B31B-E4312653EF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08A94A-7309-4C05-A05A-09813EF2B1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76F897-0287-412F-A9EA-34170F5350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093779-D575-465E-8B35-F98311DF01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41A756-18BD-47AF-BF52-3996AF00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4DCF664-F8F4-4DB2-AE7F-37BBA4CF24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3EF0B5-90BD-4E0A-939F-B3024A7B47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149B9D-0339-4FE0-AD00-38D53AE45B9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3F0E4D-4771-4C0E-BBEE-50F904B02B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C00AF6F-EBA2-45C3-9790-AB4130873F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0.jpeg"/><Relationship Id="rId3" Type="http://schemas.openxmlformats.org/officeDocument/2006/relationships/image" Target="../media/image6.png"/><Relationship Id="rId7" Type="http://schemas.openxmlformats.org/officeDocument/2006/relationships/image" Target="../media/image8.jpeg"/><Relationship Id="rId12"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258.photobucket.com/albums/hh272/aquila_deus/eastern/parthian_horse_archer_shoot-1024.png" TargetMode="External"/><Relationship Id="rId11" Type="http://schemas.openxmlformats.org/officeDocument/2006/relationships/image" Target="../media/image4.jpeg"/><Relationship Id="rId5" Type="http://schemas.openxmlformats.org/officeDocument/2006/relationships/image" Target="../media/image7.jpeg"/><Relationship Id="rId10" Type="http://schemas.openxmlformats.org/officeDocument/2006/relationships/image" Target="../media/image3.jpeg"/><Relationship Id="rId4" Type="http://schemas.openxmlformats.org/officeDocument/2006/relationships/hyperlink" Target="http://photobucket.com/images/scythed+chariot" TargetMode="External"/><Relationship Id="rId9" Type="http://schemas.openxmlformats.org/officeDocument/2006/relationships/image" Target="../media/image2.jpeg"/><Relationship Id="rId1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0.emf"/><Relationship Id="rId13" Type="http://schemas.openxmlformats.org/officeDocument/2006/relationships/image" Target="../media/image25.emf"/><Relationship Id="rId18" Type="http://schemas.openxmlformats.org/officeDocument/2006/relationships/image" Target="../media/image30.emf"/><Relationship Id="rId3" Type="http://schemas.openxmlformats.org/officeDocument/2006/relationships/image" Target="../media/image15.emf"/><Relationship Id="rId21" Type="http://schemas.openxmlformats.org/officeDocument/2006/relationships/image" Target="../media/image33.emf"/><Relationship Id="rId7" Type="http://schemas.openxmlformats.org/officeDocument/2006/relationships/image" Target="../media/image19.emf"/><Relationship Id="rId12" Type="http://schemas.openxmlformats.org/officeDocument/2006/relationships/image" Target="../media/image24.emf"/><Relationship Id="rId17" Type="http://schemas.openxmlformats.org/officeDocument/2006/relationships/image" Target="../media/image29.emf"/><Relationship Id="rId25" Type="http://schemas.openxmlformats.org/officeDocument/2006/relationships/image" Target="../media/image37.emf"/><Relationship Id="rId2" Type="http://schemas.openxmlformats.org/officeDocument/2006/relationships/image" Target="../media/image14.jpeg"/><Relationship Id="rId16" Type="http://schemas.openxmlformats.org/officeDocument/2006/relationships/image" Target="../media/image28.emf"/><Relationship Id="rId20" Type="http://schemas.openxmlformats.org/officeDocument/2006/relationships/image" Target="../media/image32.emf"/><Relationship Id="rId1" Type="http://schemas.openxmlformats.org/officeDocument/2006/relationships/slideLayout" Target="../slideLayouts/slideLayout1.xml"/><Relationship Id="rId6" Type="http://schemas.openxmlformats.org/officeDocument/2006/relationships/image" Target="../media/image18.emf"/><Relationship Id="rId11" Type="http://schemas.openxmlformats.org/officeDocument/2006/relationships/image" Target="../media/image23.emf"/><Relationship Id="rId24" Type="http://schemas.openxmlformats.org/officeDocument/2006/relationships/image" Target="../media/image36.emf"/><Relationship Id="rId5" Type="http://schemas.openxmlformats.org/officeDocument/2006/relationships/image" Target="../media/image17.emf"/><Relationship Id="rId15" Type="http://schemas.openxmlformats.org/officeDocument/2006/relationships/image" Target="../media/image27.emf"/><Relationship Id="rId23" Type="http://schemas.openxmlformats.org/officeDocument/2006/relationships/image" Target="../media/image35.emf"/><Relationship Id="rId10" Type="http://schemas.openxmlformats.org/officeDocument/2006/relationships/image" Target="../media/image22.emf"/><Relationship Id="rId19" Type="http://schemas.openxmlformats.org/officeDocument/2006/relationships/image" Target="../media/image31.emf"/><Relationship Id="rId4" Type="http://schemas.openxmlformats.org/officeDocument/2006/relationships/image" Target="../media/image16.emf"/><Relationship Id="rId9" Type="http://schemas.openxmlformats.org/officeDocument/2006/relationships/image" Target="../media/image21.emf"/><Relationship Id="rId14" Type="http://schemas.openxmlformats.org/officeDocument/2006/relationships/image" Target="../media/image26.emf"/><Relationship Id="rId22" Type="http://schemas.openxmlformats.org/officeDocument/2006/relationships/image" Target="../media/image34.emf"/></Relationships>
</file>

<file path=ppt/slides/_rels/slide6.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9.w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423863" y="317500"/>
            <a:ext cx="8229600" cy="1143000"/>
          </a:xfrm>
          <a:prstGeom prst="rect">
            <a:avLst/>
          </a:prstGeom>
          <a:noFill/>
          <a:ln w="9525">
            <a:noFill/>
            <a:miter lim="800000"/>
            <a:headEnd/>
            <a:tailEnd/>
          </a:ln>
        </p:spPr>
        <p:txBody>
          <a:bodyPr anchor="ctr"/>
          <a:lstStyle/>
          <a:p>
            <a:pPr algn="ctr"/>
            <a:r>
              <a:rPr lang="en-US" sz="3600" b="1">
                <a:solidFill>
                  <a:schemeClr val="bg1"/>
                </a:solidFill>
              </a:rPr>
              <a:t>Ipsus</a:t>
            </a:r>
            <a:br>
              <a:rPr lang="en-US" sz="3600" b="1">
                <a:solidFill>
                  <a:schemeClr val="bg1"/>
                </a:solidFill>
              </a:rPr>
            </a:br>
            <a:r>
              <a:rPr lang="en-US" sz="3200" b="1">
                <a:solidFill>
                  <a:schemeClr val="bg1"/>
                </a:solidFill>
              </a:rPr>
              <a:t>[?], 301 BC</a:t>
            </a:r>
          </a:p>
        </p:txBody>
      </p:sp>
      <p:pic>
        <p:nvPicPr>
          <p:cNvPr id="13314"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a:ln w="9525">
            <a:noFill/>
            <a:miter lim="800000"/>
            <a:headEnd/>
            <a:tailEnd/>
          </a:ln>
        </p:spPr>
      </p:pic>
      <p:pic>
        <p:nvPicPr>
          <p:cNvPr id="13315"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a:ln w="9525">
            <a:noFill/>
            <a:miter lim="800000"/>
            <a:headEnd/>
            <a:tailEnd/>
          </a:ln>
        </p:spPr>
      </p:pic>
      <p:sp>
        <p:nvSpPr>
          <p:cNvPr id="13316" name="Text Box 5"/>
          <p:cNvSpPr txBox="1">
            <a:spLocks noChangeArrowheads="1"/>
          </p:cNvSpPr>
          <p:nvPr/>
        </p:nvSpPr>
        <p:spPr bwMode="auto">
          <a:xfrm>
            <a:off x="527050" y="1673225"/>
            <a:ext cx="8166100" cy="2265363"/>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400">
                <a:solidFill>
                  <a:schemeClr val="bg1"/>
                </a:solidFill>
              </a:rPr>
              <a:t>As Alexander the Great lays dying in 323 BC, he is asked who should inherit his vast empire to which he reportedly answers: “the strongest.” Since then, five dominant figures emerge to struggle for the remains of his great empire: Ptolemy in Egypt, Cassander in Macedon, Lysimachus in Thrace, Seleucus in eastern Asia and Antigonus in western Asia. Alliances unsurprisingly shift constantly. Antigonus, occupying the central position, wants a united empire under one leader whereas the others are content to rule and expand their own realms. In 302 BC, the other leaders begin to cooperate effectively against Antigonus and seek to merge forces, mainly supplied by Seleucus and Lysimachus. Antigonus fails to defeat these in detail and now faces their combined might.</a:t>
            </a:r>
          </a:p>
        </p:txBody>
      </p:sp>
      <p:sp>
        <p:nvSpPr>
          <p:cNvPr id="13317" name="Text Box 6"/>
          <p:cNvSpPr txBox="1">
            <a:spLocks noChangeArrowheads="1"/>
          </p:cNvSpPr>
          <p:nvPr/>
        </p:nvSpPr>
        <p:spPr bwMode="auto">
          <a:xfrm>
            <a:off x="2587625" y="3963988"/>
            <a:ext cx="3968750" cy="2168525"/>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rPr>
              <a:t>Stakes</a:t>
            </a:r>
          </a:p>
          <a:p>
            <a:pPr>
              <a:spcBef>
                <a:spcPct val="50000"/>
              </a:spcBef>
            </a:pPr>
            <a:r>
              <a:rPr lang="en-US" sz="1600">
                <a:solidFill>
                  <a:schemeClr val="bg1"/>
                </a:solidFill>
              </a:rPr>
              <a:t>+ An Allied victory would end Antigonus’ ambitions of a united empire and cripple his own realm.</a:t>
            </a:r>
          </a:p>
          <a:p>
            <a:pPr>
              <a:spcBef>
                <a:spcPct val="50000"/>
              </a:spcBef>
            </a:pPr>
            <a:r>
              <a:rPr lang="en-US" sz="1600">
                <a:solidFill>
                  <a:schemeClr val="bg1"/>
                </a:solidFill>
              </a:rPr>
              <a:t>+ An Antigonid victory would fracture the coalition, allowing Antigonus to strike and defeat any one enemy.</a:t>
            </a:r>
          </a:p>
        </p:txBody>
      </p:sp>
      <p:sp>
        <p:nvSpPr>
          <p:cNvPr id="13318" name="Text Box 7"/>
          <p:cNvSpPr txBox="1">
            <a:spLocks noChangeArrowheads="1"/>
          </p:cNvSpPr>
          <p:nvPr/>
        </p:nvSpPr>
        <p:spPr bwMode="auto">
          <a:xfrm>
            <a:off x="7145338" y="6583363"/>
            <a:ext cx="1998662" cy="274637"/>
          </a:xfrm>
          <a:prstGeom prst="rect">
            <a:avLst/>
          </a:prstGeom>
          <a:noFill/>
          <a:ln w="9525">
            <a:noFill/>
            <a:miter lim="800000"/>
            <a:headEnd/>
            <a:tailEnd/>
          </a:ln>
        </p:spPr>
        <p:txBody>
          <a:bodyPr>
            <a:spAutoFit/>
          </a:bodyPr>
          <a:lstStyle/>
          <a:p>
            <a:pPr algn="ctr"/>
            <a:r>
              <a:rPr lang="en-US" sz="1200">
                <a:solidFill>
                  <a:schemeClr val="bg1"/>
                </a:solidFill>
                <a:latin typeface="Calisto MT" pitchFamily="18" charset="0"/>
              </a:rPr>
              <a:t>By Jonathan Webb, 2010</a:t>
            </a:r>
            <a:endParaRPr lang="en-US"/>
          </a:p>
        </p:txBody>
      </p:sp>
      <p:pic>
        <p:nvPicPr>
          <p:cNvPr id="13319" name="Picture 10" descr="File:Antigone le Borgne (pièce).jpg"/>
          <p:cNvPicPr>
            <a:picLocks noChangeAspect="1" noChangeArrowheads="1"/>
          </p:cNvPicPr>
          <p:nvPr/>
        </p:nvPicPr>
        <p:blipFill>
          <a:blip r:embed="rId3"/>
          <a:srcRect l="14287" t="4546" r="4559" b="8997"/>
          <a:stretch>
            <a:fillRect/>
          </a:stretch>
        </p:blipFill>
        <p:spPr bwMode="auto">
          <a:xfrm>
            <a:off x="6632575" y="4116388"/>
            <a:ext cx="1146175" cy="1279525"/>
          </a:xfrm>
          <a:prstGeom prst="rect">
            <a:avLst/>
          </a:prstGeom>
          <a:noFill/>
          <a:ln w="9525">
            <a:noFill/>
            <a:miter lim="800000"/>
            <a:headEnd/>
            <a:tailEnd/>
          </a:ln>
        </p:spPr>
      </p:pic>
      <p:pic>
        <p:nvPicPr>
          <p:cNvPr id="13320" name="Picture 11" descr="200px-Coin_of_Demetrius_I_of_Macedon"/>
          <p:cNvPicPr>
            <a:picLocks noChangeAspect="1" noChangeArrowheads="1"/>
          </p:cNvPicPr>
          <p:nvPr/>
        </p:nvPicPr>
        <p:blipFill>
          <a:blip r:embed="rId4"/>
          <a:srcRect l="12000" t="11765" r="7916" b="5719"/>
          <a:stretch>
            <a:fillRect/>
          </a:stretch>
        </p:blipFill>
        <p:spPr bwMode="auto">
          <a:xfrm>
            <a:off x="7777163" y="5032375"/>
            <a:ext cx="1089025" cy="1144588"/>
          </a:xfrm>
          <a:prstGeom prst="rect">
            <a:avLst/>
          </a:prstGeom>
          <a:noFill/>
          <a:ln w="9525">
            <a:noFill/>
            <a:miter lim="800000"/>
            <a:headEnd/>
            <a:tailEnd/>
          </a:ln>
        </p:spPr>
      </p:pic>
      <p:pic>
        <p:nvPicPr>
          <p:cNvPr id="13321" name="Picture 12" descr="Seleuco I Nicatore.JPG"/>
          <p:cNvPicPr>
            <a:picLocks noChangeAspect="1" noChangeArrowheads="1"/>
          </p:cNvPicPr>
          <p:nvPr/>
        </p:nvPicPr>
        <p:blipFill>
          <a:blip r:embed="rId5"/>
          <a:srcRect t="2402"/>
          <a:stretch>
            <a:fillRect/>
          </a:stretch>
        </p:blipFill>
        <p:spPr bwMode="auto">
          <a:xfrm>
            <a:off x="1443038" y="4116388"/>
            <a:ext cx="1089025" cy="1416050"/>
          </a:xfrm>
          <a:prstGeom prst="rect">
            <a:avLst/>
          </a:prstGeom>
          <a:noFill/>
          <a:ln w="9525">
            <a:noFill/>
            <a:miter lim="800000"/>
            <a:headEnd/>
            <a:tailEnd/>
          </a:ln>
        </p:spPr>
      </p:pic>
      <p:pic>
        <p:nvPicPr>
          <p:cNvPr id="13322" name="Picture 13" descr="LysimachusCoinWithHornedAlexander.jpg"/>
          <p:cNvPicPr>
            <a:picLocks noChangeAspect="1" noChangeArrowheads="1"/>
          </p:cNvPicPr>
          <p:nvPr/>
        </p:nvPicPr>
        <p:blipFill>
          <a:blip r:embed="rId6"/>
          <a:srcRect l="10677" t="5750" r="14551" b="8676"/>
          <a:stretch>
            <a:fillRect/>
          </a:stretch>
        </p:blipFill>
        <p:spPr bwMode="auto">
          <a:xfrm>
            <a:off x="233363" y="4881563"/>
            <a:ext cx="1211262" cy="1296987"/>
          </a:xfrm>
          <a:prstGeom prst="rect">
            <a:avLst/>
          </a:prstGeom>
          <a:noFill/>
          <a:ln w="9525">
            <a:noFill/>
            <a:miter lim="800000"/>
            <a:headEnd/>
            <a:tailEnd/>
          </a:ln>
        </p:spPr>
      </p:pic>
      <p:sp>
        <p:nvSpPr>
          <p:cNvPr id="3086" name="Text Box 14"/>
          <p:cNvSpPr txBox="1">
            <a:spLocks noChangeArrowheads="1"/>
          </p:cNvSpPr>
          <p:nvPr/>
        </p:nvSpPr>
        <p:spPr bwMode="auto">
          <a:xfrm>
            <a:off x="0" y="2513013"/>
            <a:ext cx="9144000" cy="701675"/>
          </a:xfrm>
          <a:prstGeom prst="rect">
            <a:avLst/>
          </a:prstGeom>
          <a:solidFill>
            <a:schemeClr val="bg1"/>
          </a:solidFill>
          <a:ln w="9525">
            <a:noFill/>
            <a:miter lim="800000"/>
            <a:headEnd/>
            <a:tailEnd/>
          </a:ln>
        </p:spPr>
        <p:txBody>
          <a:bodyPr>
            <a:spAutoFit/>
          </a:bodyPr>
          <a:lstStyle/>
          <a:p>
            <a:pPr>
              <a:spcBef>
                <a:spcPct val="50000"/>
              </a:spcBef>
            </a:pPr>
            <a:r>
              <a:rPr lang="en-CA" sz="4000"/>
              <a:t>To view animation on PC: hit F5</a:t>
            </a:r>
          </a:p>
        </p:txBody>
      </p:sp>
      <p:sp>
        <p:nvSpPr>
          <p:cNvPr id="3087" name="Text Box 15"/>
          <p:cNvSpPr txBox="1">
            <a:spLocks noChangeArrowheads="1"/>
          </p:cNvSpPr>
          <p:nvPr/>
        </p:nvSpPr>
        <p:spPr bwMode="auto">
          <a:xfrm>
            <a:off x="0" y="3200400"/>
            <a:ext cx="9609138" cy="701675"/>
          </a:xfrm>
          <a:prstGeom prst="rect">
            <a:avLst/>
          </a:prstGeom>
          <a:solidFill>
            <a:schemeClr val="bg1"/>
          </a:solidFill>
          <a:ln w="9525">
            <a:noFill/>
            <a:miter lim="800000"/>
            <a:headEnd/>
            <a:tailEnd/>
          </a:ln>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6"/>
                                        </p:tgtEl>
                                        <p:attrNameLst>
                                          <p:attrName>style.visibility</p:attrName>
                                        </p:attrNameLst>
                                      </p:cBhvr>
                                      <p:to>
                                        <p:strVal val="visible"/>
                                      </p:to>
                                    </p:set>
                                    <p:animEffect transition="in" filter="fade">
                                      <p:cBhvr>
                                        <p:cTn id="7" dur="2000"/>
                                        <p:tgtEl>
                                          <p:spTgt spid="30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7"/>
                                        </p:tgtEl>
                                        <p:attrNameLst>
                                          <p:attrName>style.visibility</p:attrName>
                                        </p:attrNameLst>
                                      </p:cBhvr>
                                      <p:to>
                                        <p:strVal val="visible"/>
                                      </p:to>
                                    </p:set>
                                    <p:animEffect transition="in" filter="fade">
                                      <p:cBhvr>
                                        <p:cTn id="10" dur="2000"/>
                                        <p:tgtEl>
                                          <p:spTgt spid="3087"/>
                                        </p:tgtEl>
                                      </p:cBhvr>
                                    </p:animEffect>
                                  </p:childTnLst>
                                </p:cTn>
                              </p:par>
                            </p:childTnLst>
                          </p:cTn>
                        </p:par>
                      </p:childTnLst>
                    </p:cTn>
                  </p:par>
                </p:childTnLst>
              </p:cTn>
              <p:nextCondLst>
                <p:cond evt="onClick" delay="0">
                  <p:tgtEl>
                    <p:spTgt spid="3086"/>
                  </p:tgtEl>
                </p:cond>
              </p:nextCondLst>
            </p:seq>
          </p:childTnLst>
        </p:cTn>
      </p:par>
    </p:tnLst>
    <p:bldLst>
      <p:bldP spid="3086" grpId="0" animBg="1"/>
      <p:bldP spid="30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304800" y="304800"/>
            <a:ext cx="8229600" cy="1143000"/>
          </a:xfrm>
        </p:spPr>
        <p:txBody>
          <a:bodyPr/>
          <a:lstStyle/>
          <a:p>
            <a:pPr eaLnBrk="1" hangingPunct="1"/>
            <a:r>
              <a:rPr lang="en-US" sz="3600" b="1" smtClean="0">
                <a:solidFill>
                  <a:schemeClr val="bg1"/>
                </a:solidFill>
              </a:rPr>
              <a:t>Ipsus, 301 BC</a:t>
            </a:r>
            <a:r>
              <a:rPr lang="en-US" sz="4000" b="1" smtClean="0">
                <a:solidFill>
                  <a:schemeClr val="bg1"/>
                </a:solidFill>
              </a:rPr>
              <a:t/>
            </a:r>
            <a:br>
              <a:rPr lang="en-US" sz="4000" b="1" smtClean="0">
                <a:solidFill>
                  <a:schemeClr val="bg1"/>
                </a:solidFill>
              </a:rPr>
            </a:br>
            <a:r>
              <a:rPr lang="en-US" sz="3200" b="1" smtClean="0">
                <a:solidFill>
                  <a:schemeClr val="bg1"/>
                </a:solidFill>
              </a:rPr>
              <a:t>Strength</a:t>
            </a:r>
          </a:p>
        </p:txBody>
      </p:sp>
      <p:sp>
        <p:nvSpPr>
          <p:cNvPr id="14338" name="Text Box 3"/>
          <p:cNvSpPr txBox="1">
            <a:spLocks noChangeArrowheads="1"/>
          </p:cNvSpPr>
          <p:nvPr/>
        </p:nvSpPr>
        <p:spPr bwMode="auto">
          <a:xfrm>
            <a:off x="301625" y="2128838"/>
            <a:ext cx="4198938" cy="4473575"/>
          </a:xfrm>
          <a:prstGeom prst="rect">
            <a:avLst/>
          </a:prstGeom>
          <a:noFill/>
          <a:ln w="9525">
            <a:noFill/>
            <a:miter lim="800000"/>
            <a:headEnd/>
            <a:tailEnd/>
          </a:ln>
        </p:spPr>
        <p:txBody>
          <a:bodyPr>
            <a:spAutoFit/>
          </a:bodyPr>
          <a:lstStyle/>
          <a:p>
            <a:pPr>
              <a:lnSpc>
                <a:spcPct val="50000"/>
              </a:lnSpc>
              <a:spcBef>
                <a:spcPct val="50000"/>
              </a:spcBef>
              <a:buFont typeface="Wingdings" pitchFamily="2" charset="2"/>
              <a:buChar char="§"/>
            </a:pPr>
            <a:r>
              <a:rPr lang="en-US" sz="2400">
                <a:solidFill>
                  <a:schemeClr val="bg1"/>
                </a:solidFill>
              </a:rPr>
              <a:t>Allies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14339" name="Text Box 4"/>
          <p:cNvSpPr txBox="1">
            <a:spLocks noChangeArrowheads="1"/>
          </p:cNvSpPr>
          <p:nvPr/>
        </p:nvSpPr>
        <p:spPr bwMode="auto">
          <a:xfrm>
            <a:off x="5292725" y="2133600"/>
            <a:ext cx="3400425" cy="4473575"/>
          </a:xfrm>
          <a:prstGeom prst="rect">
            <a:avLst/>
          </a:prstGeom>
          <a:noFill/>
          <a:ln w="9525">
            <a:noFill/>
            <a:miter lim="800000"/>
            <a:headEnd/>
            <a:tailEnd/>
          </a:ln>
        </p:spPr>
        <p:txBody>
          <a:bodyPr>
            <a:spAutoFit/>
          </a:bodyPr>
          <a:lstStyle/>
          <a:p>
            <a:pPr>
              <a:lnSpc>
                <a:spcPct val="50000"/>
              </a:lnSpc>
              <a:spcBef>
                <a:spcPct val="50000"/>
              </a:spcBef>
              <a:buFont typeface="Wingdings" pitchFamily="2" charset="2"/>
              <a:buChar char="§"/>
            </a:pPr>
            <a:r>
              <a:rPr lang="en-US" sz="2400">
                <a:solidFill>
                  <a:schemeClr val="bg1"/>
                </a:solidFill>
              </a:rPr>
              <a:t>Antigonids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1" name="Text Box 5"/>
          <p:cNvSpPr txBox="1">
            <a:spLocks noChangeArrowheads="1"/>
          </p:cNvSpPr>
          <p:nvPr/>
        </p:nvSpPr>
        <p:spPr bwMode="auto">
          <a:xfrm>
            <a:off x="304800" y="2714625"/>
            <a:ext cx="2106613"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Seleucus I</a:t>
            </a:r>
          </a:p>
        </p:txBody>
      </p:sp>
      <p:sp>
        <p:nvSpPr>
          <p:cNvPr id="4104" name="Text Box 8"/>
          <p:cNvSpPr txBox="1">
            <a:spLocks noChangeArrowheads="1"/>
          </p:cNvSpPr>
          <p:nvPr/>
        </p:nvSpPr>
        <p:spPr bwMode="auto">
          <a:xfrm>
            <a:off x="5292725" y="2743200"/>
            <a:ext cx="2159000"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Antigonus I</a:t>
            </a:r>
          </a:p>
        </p:txBody>
      </p:sp>
      <p:sp>
        <p:nvSpPr>
          <p:cNvPr id="14342" name="Text Box 9"/>
          <p:cNvSpPr txBox="1">
            <a:spLocks noChangeArrowheads="1"/>
          </p:cNvSpPr>
          <p:nvPr/>
        </p:nvSpPr>
        <p:spPr bwMode="auto">
          <a:xfrm>
            <a:off x="7145338" y="6583363"/>
            <a:ext cx="1998662" cy="274637"/>
          </a:xfrm>
          <a:prstGeom prst="rect">
            <a:avLst/>
          </a:prstGeom>
          <a:noFill/>
          <a:ln w="9525">
            <a:noFill/>
            <a:miter lim="800000"/>
            <a:headEnd/>
            <a:tailEnd/>
          </a:ln>
        </p:spPr>
        <p:txBody>
          <a:bodyPr>
            <a:spAutoFit/>
          </a:bodyPr>
          <a:lstStyle/>
          <a:p>
            <a:pPr algn="ctr"/>
            <a:r>
              <a:rPr lang="en-US" sz="1200">
                <a:solidFill>
                  <a:schemeClr val="bg1"/>
                </a:solidFill>
                <a:latin typeface="Calisto MT" pitchFamily="18" charset="0"/>
              </a:rPr>
              <a:t>By Jonathan Webb, 2010</a:t>
            </a:r>
            <a:endParaRPr lang="en-US"/>
          </a:p>
        </p:txBody>
      </p:sp>
      <p:sp>
        <p:nvSpPr>
          <p:cNvPr id="4106" name="Text Box 10"/>
          <p:cNvSpPr txBox="1">
            <a:spLocks noChangeArrowheads="1"/>
          </p:cNvSpPr>
          <p:nvPr/>
        </p:nvSpPr>
        <p:spPr bwMode="auto">
          <a:xfrm>
            <a:off x="5259388" y="3806825"/>
            <a:ext cx="246697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70,000 infantry</a:t>
            </a:r>
          </a:p>
        </p:txBody>
      </p:sp>
      <p:pic>
        <p:nvPicPr>
          <p:cNvPr id="14344" name="Picture 11"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a:ln w="9525">
            <a:noFill/>
            <a:miter lim="800000"/>
            <a:headEnd/>
            <a:tailEnd/>
          </a:ln>
        </p:spPr>
      </p:pic>
      <p:pic>
        <p:nvPicPr>
          <p:cNvPr id="14345" name="Picture 12"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a:ln w="9525">
            <a:noFill/>
            <a:miter lim="800000"/>
            <a:headEnd/>
            <a:tailEnd/>
          </a:ln>
        </p:spPr>
      </p:pic>
      <p:sp>
        <p:nvSpPr>
          <p:cNvPr id="4109" name="Text Box 13"/>
          <p:cNvSpPr txBox="1">
            <a:spLocks noChangeArrowheads="1"/>
          </p:cNvSpPr>
          <p:nvPr/>
        </p:nvSpPr>
        <p:spPr bwMode="auto">
          <a:xfrm>
            <a:off x="304800" y="3810000"/>
            <a:ext cx="2408238"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64,000 infantry</a:t>
            </a:r>
          </a:p>
        </p:txBody>
      </p:sp>
      <p:sp>
        <p:nvSpPr>
          <p:cNvPr id="4110" name="Text Box 14"/>
          <p:cNvSpPr txBox="1">
            <a:spLocks noChangeArrowheads="1"/>
          </p:cNvSpPr>
          <p:nvPr/>
        </p:nvSpPr>
        <p:spPr bwMode="auto">
          <a:xfrm>
            <a:off x="5259388" y="4181475"/>
            <a:ext cx="327342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10,000 cavalry</a:t>
            </a:r>
          </a:p>
        </p:txBody>
      </p:sp>
      <p:sp>
        <p:nvSpPr>
          <p:cNvPr id="4111" name="Text Box 15"/>
          <p:cNvSpPr txBox="1">
            <a:spLocks noChangeArrowheads="1"/>
          </p:cNvSpPr>
          <p:nvPr/>
        </p:nvSpPr>
        <p:spPr bwMode="auto">
          <a:xfrm>
            <a:off x="5259388" y="4548188"/>
            <a:ext cx="268287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75 war elephants</a:t>
            </a:r>
          </a:p>
        </p:txBody>
      </p:sp>
      <p:sp>
        <p:nvSpPr>
          <p:cNvPr id="4112" name="Text Box 16"/>
          <p:cNvSpPr txBox="1">
            <a:spLocks noChangeArrowheads="1"/>
          </p:cNvSpPr>
          <p:nvPr/>
        </p:nvSpPr>
        <p:spPr bwMode="auto">
          <a:xfrm>
            <a:off x="304800" y="4184650"/>
            <a:ext cx="258762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15,000 cavalry</a:t>
            </a:r>
          </a:p>
        </p:txBody>
      </p:sp>
      <p:sp>
        <p:nvSpPr>
          <p:cNvPr id="4113" name="Text Box 17"/>
          <p:cNvSpPr txBox="1">
            <a:spLocks noChangeArrowheads="1"/>
          </p:cNvSpPr>
          <p:nvPr/>
        </p:nvSpPr>
        <p:spPr bwMode="auto">
          <a:xfrm>
            <a:off x="304800" y="4551363"/>
            <a:ext cx="287972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400 war elephants</a:t>
            </a:r>
          </a:p>
        </p:txBody>
      </p:sp>
      <p:sp>
        <p:nvSpPr>
          <p:cNvPr id="4124" name="Text Box 28"/>
          <p:cNvSpPr txBox="1">
            <a:spLocks noChangeArrowheads="1"/>
          </p:cNvSpPr>
          <p:nvPr/>
        </p:nvSpPr>
        <p:spPr bwMode="auto">
          <a:xfrm>
            <a:off x="5292725" y="3094038"/>
            <a:ext cx="2159000"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Demetrius I</a:t>
            </a:r>
          </a:p>
        </p:txBody>
      </p:sp>
      <p:sp>
        <p:nvSpPr>
          <p:cNvPr id="4125" name="Text Box 29"/>
          <p:cNvSpPr txBox="1">
            <a:spLocks noChangeArrowheads="1"/>
          </p:cNvSpPr>
          <p:nvPr/>
        </p:nvSpPr>
        <p:spPr bwMode="auto">
          <a:xfrm>
            <a:off x="296863" y="3094038"/>
            <a:ext cx="2043112"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Lysimachus</a:t>
            </a:r>
          </a:p>
        </p:txBody>
      </p:sp>
      <p:sp>
        <p:nvSpPr>
          <p:cNvPr id="4126" name="Text Box 30"/>
          <p:cNvSpPr txBox="1">
            <a:spLocks noChangeArrowheads="1"/>
          </p:cNvSpPr>
          <p:nvPr/>
        </p:nvSpPr>
        <p:spPr bwMode="auto">
          <a:xfrm>
            <a:off x="307975" y="4918075"/>
            <a:ext cx="2879725"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n-US" sz="2400">
                <a:solidFill>
                  <a:schemeClr val="bg1"/>
                </a:solidFill>
              </a:rPr>
              <a:t>120 chariots</a:t>
            </a:r>
          </a:p>
        </p:txBody>
      </p:sp>
      <p:pic>
        <p:nvPicPr>
          <p:cNvPr id="4129" name="Picture 33" descr="mesoavhammu.gif"/>
          <p:cNvPicPr>
            <a:picLocks noChangeAspect="1" noChangeArrowheads="1"/>
          </p:cNvPicPr>
          <p:nvPr/>
        </p:nvPicPr>
        <p:blipFill>
          <a:blip r:embed="rId3"/>
          <a:srcRect/>
          <a:stretch>
            <a:fillRect/>
          </a:stretch>
        </p:blipFill>
        <p:spPr bwMode="auto">
          <a:xfrm>
            <a:off x="5106988" y="1978025"/>
            <a:ext cx="3163887" cy="4044950"/>
          </a:xfrm>
          <a:prstGeom prst="rect">
            <a:avLst/>
          </a:prstGeom>
          <a:noFill/>
          <a:ln w="9525">
            <a:noFill/>
            <a:miter lim="800000"/>
            <a:headEnd/>
            <a:tailEnd/>
          </a:ln>
        </p:spPr>
      </p:pic>
      <p:pic>
        <p:nvPicPr>
          <p:cNvPr id="4130" name="Picture 34" descr="ScythedChariot-AchaemenianPeriod">
            <a:hlinkClick r:id="rId4"/>
          </p:cNvPr>
          <p:cNvPicPr>
            <a:picLocks noChangeAspect="1" noChangeArrowheads="1"/>
          </p:cNvPicPr>
          <p:nvPr/>
        </p:nvPicPr>
        <p:blipFill>
          <a:blip r:embed="rId5"/>
          <a:srcRect/>
          <a:stretch>
            <a:fillRect/>
          </a:stretch>
        </p:blipFill>
        <p:spPr bwMode="auto">
          <a:xfrm>
            <a:off x="5106988" y="1978025"/>
            <a:ext cx="3663950" cy="3140075"/>
          </a:xfrm>
          <a:prstGeom prst="rect">
            <a:avLst/>
          </a:prstGeom>
          <a:noFill/>
          <a:ln w="9525">
            <a:noFill/>
            <a:miter lim="800000"/>
            <a:headEnd/>
            <a:tailEnd/>
          </a:ln>
        </p:spPr>
      </p:pic>
      <p:pic>
        <p:nvPicPr>
          <p:cNvPr id="4132" name="Picture 36" descr="parthian_horse_archer_shoot-720p">
            <a:hlinkClick r:id="rId6"/>
          </p:cNvPr>
          <p:cNvPicPr>
            <a:picLocks noChangeAspect="1" noChangeArrowheads="1"/>
          </p:cNvPicPr>
          <p:nvPr/>
        </p:nvPicPr>
        <p:blipFill>
          <a:blip r:embed="rId7"/>
          <a:srcRect r="52"/>
          <a:stretch>
            <a:fillRect/>
          </a:stretch>
        </p:blipFill>
        <p:spPr bwMode="auto">
          <a:xfrm>
            <a:off x="4311650" y="1978025"/>
            <a:ext cx="4832350" cy="3429000"/>
          </a:xfrm>
          <a:prstGeom prst="rect">
            <a:avLst/>
          </a:prstGeom>
          <a:noFill/>
          <a:ln w="9525">
            <a:noFill/>
            <a:miter lim="800000"/>
            <a:headEnd/>
            <a:tailEnd/>
          </a:ln>
        </p:spPr>
      </p:pic>
      <p:pic>
        <p:nvPicPr>
          <p:cNvPr id="4134" name="Picture 38" descr="anti_hetairoi.gif"/>
          <p:cNvPicPr>
            <a:picLocks noChangeAspect="1" noChangeArrowheads="1"/>
          </p:cNvPicPr>
          <p:nvPr/>
        </p:nvPicPr>
        <p:blipFill>
          <a:blip r:embed="rId8"/>
          <a:srcRect/>
          <a:stretch>
            <a:fillRect/>
          </a:stretch>
        </p:blipFill>
        <p:spPr bwMode="auto">
          <a:xfrm>
            <a:off x="296863" y="1978025"/>
            <a:ext cx="3024187" cy="3968750"/>
          </a:xfrm>
          <a:prstGeom prst="rect">
            <a:avLst/>
          </a:prstGeom>
          <a:solidFill>
            <a:schemeClr val="bg1"/>
          </a:solidFill>
          <a:ln w="9525">
            <a:noFill/>
            <a:miter lim="800000"/>
            <a:headEnd/>
            <a:tailEnd/>
          </a:ln>
        </p:spPr>
      </p:pic>
      <p:pic>
        <p:nvPicPr>
          <p:cNvPr id="4137" name="Picture 41" descr="mesoavhammu.gif"/>
          <p:cNvPicPr>
            <a:picLocks noChangeAspect="1" noChangeArrowheads="1"/>
          </p:cNvPicPr>
          <p:nvPr/>
        </p:nvPicPr>
        <p:blipFill>
          <a:blip r:embed="rId3"/>
          <a:srcRect/>
          <a:stretch>
            <a:fillRect/>
          </a:stretch>
        </p:blipFill>
        <p:spPr bwMode="auto">
          <a:xfrm>
            <a:off x="296863" y="1978025"/>
            <a:ext cx="3105150" cy="3968750"/>
          </a:xfrm>
          <a:prstGeom prst="rect">
            <a:avLst/>
          </a:prstGeom>
          <a:noFill/>
          <a:ln w="9525">
            <a:noFill/>
            <a:miter lim="800000"/>
            <a:headEnd/>
            <a:tailEnd/>
          </a:ln>
        </p:spPr>
      </p:pic>
      <p:pic>
        <p:nvPicPr>
          <p:cNvPr id="4139" name="Picture 43" descr="File:Antigone le Borgne (pièce).jpg"/>
          <p:cNvPicPr>
            <a:picLocks noChangeAspect="1" noChangeArrowheads="1"/>
          </p:cNvPicPr>
          <p:nvPr/>
        </p:nvPicPr>
        <p:blipFill>
          <a:blip r:embed="rId9"/>
          <a:srcRect r="-99"/>
          <a:stretch>
            <a:fillRect/>
          </a:stretch>
        </p:blipFill>
        <p:spPr bwMode="auto">
          <a:xfrm>
            <a:off x="296863" y="1978025"/>
            <a:ext cx="3792537" cy="3968750"/>
          </a:xfrm>
          <a:prstGeom prst="rect">
            <a:avLst/>
          </a:prstGeom>
          <a:noFill/>
          <a:ln w="9525">
            <a:noFill/>
            <a:miter lim="800000"/>
            <a:headEnd/>
            <a:tailEnd/>
          </a:ln>
        </p:spPr>
      </p:pic>
      <p:pic>
        <p:nvPicPr>
          <p:cNvPr id="4141" name="Picture 45" descr="200px-Coin_of_Demetrius_I_of_Macedon"/>
          <p:cNvPicPr>
            <a:picLocks noChangeAspect="1" noChangeArrowheads="1"/>
          </p:cNvPicPr>
          <p:nvPr/>
        </p:nvPicPr>
        <p:blipFill>
          <a:blip r:embed="rId10"/>
          <a:srcRect/>
          <a:stretch>
            <a:fillRect/>
          </a:stretch>
        </p:blipFill>
        <p:spPr bwMode="auto">
          <a:xfrm>
            <a:off x="296863" y="1978025"/>
            <a:ext cx="4041775" cy="4122738"/>
          </a:xfrm>
          <a:prstGeom prst="rect">
            <a:avLst/>
          </a:prstGeom>
          <a:noFill/>
          <a:ln w="9525">
            <a:noFill/>
            <a:miter lim="800000"/>
            <a:headEnd/>
            <a:tailEnd/>
          </a:ln>
        </p:spPr>
      </p:pic>
      <p:pic>
        <p:nvPicPr>
          <p:cNvPr id="4143" name="Picture 47" descr="Seleuco I Nicatore.JPG"/>
          <p:cNvPicPr>
            <a:picLocks noChangeAspect="1" noChangeArrowheads="1"/>
          </p:cNvPicPr>
          <p:nvPr/>
        </p:nvPicPr>
        <p:blipFill>
          <a:blip r:embed="rId11"/>
          <a:srcRect/>
          <a:stretch>
            <a:fillRect/>
          </a:stretch>
        </p:blipFill>
        <p:spPr bwMode="auto">
          <a:xfrm>
            <a:off x="5183188" y="1978025"/>
            <a:ext cx="3128962" cy="4121150"/>
          </a:xfrm>
          <a:prstGeom prst="rect">
            <a:avLst/>
          </a:prstGeom>
          <a:noFill/>
          <a:ln w="9525">
            <a:noFill/>
            <a:miter lim="800000"/>
            <a:headEnd/>
            <a:tailEnd/>
          </a:ln>
        </p:spPr>
      </p:pic>
      <p:pic>
        <p:nvPicPr>
          <p:cNvPr id="4145" name="Picture 49" descr="LysimachusCoinWithHornedAlexander.jpg"/>
          <p:cNvPicPr>
            <a:picLocks noChangeAspect="1" noChangeArrowheads="1"/>
          </p:cNvPicPr>
          <p:nvPr/>
        </p:nvPicPr>
        <p:blipFill>
          <a:blip r:embed="rId12"/>
          <a:srcRect/>
          <a:stretch>
            <a:fillRect/>
          </a:stretch>
        </p:blipFill>
        <p:spPr bwMode="auto">
          <a:xfrm>
            <a:off x="5106988" y="1978025"/>
            <a:ext cx="3663950" cy="3432175"/>
          </a:xfrm>
          <a:prstGeom prst="rect">
            <a:avLst/>
          </a:prstGeom>
          <a:noFill/>
          <a:ln w="9525">
            <a:noFill/>
            <a:miter lim="800000"/>
            <a:headEnd/>
            <a:tailEnd/>
          </a:ln>
        </p:spPr>
      </p:pic>
      <p:pic>
        <p:nvPicPr>
          <p:cNvPr id="4147" name="Picture 51" descr="1361_face"/>
          <p:cNvPicPr>
            <a:picLocks noChangeAspect="1" noChangeArrowheads="1"/>
          </p:cNvPicPr>
          <p:nvPr/>
        </p:nvPicPr>
        <p:blipFill>
          <a:blip r:embed="rId13"/>
          <a:srcRect l="8272"/>
          <a:stretch>
            <a:fillRect/>
          </a:stretch>
        </p:blipFill>
        <p:spPr bwMode="auto">
          <a:xfrm>
            <a:off x="4953000" y="1978025"/>
            <a:ext cx="4191000" cy="4095750"/>
          </a:xfrm>
          <a:prstGeom prst="rect">
            <a:avLst/>
          </a:prstGeom>
          <a:noFill/>
          <a:ln w="9525">
            <a:noFill/>
            <a:miter lim="800000"/>
            <a:headEnd/>
            <a:tailEnd/>
          </a:ln>
        </p:spPr>
      </p:pic>
      <p:pic>
        <p:nvPicPr>
          <p:cNvPr id="4149" name="Picture 53" descr="1443_face"/>
          <p:cNvPicPr>
            <a:picLocks noChangeAspect="1" noChangeArrowheads="1"/>
          </p:cNvPicPr>
          <p:nvPr/>
        </p:nvPicPr>
        <p:blipFill>
          <a:blip r:embed="rId14"/>
          <a:srcRect l="8888" r="5000"/>
          <a:stretch>
            <a:fillRect/>
          </a:stretch>
        </p:blipFill>
        <p:spPr bwMode="auto">
          <a:xfrm>
            <a:off x="296863" y="1978025"/>
            <a:ext cx="3960812" cy="4122738"/>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4"/>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39"/>
                                        </p:tgtEl>
                                        <p:attrNameLst>
                                          <p:attrName>style.visibility</p:attrName>
                                        </p:attrNameLst>
                                      </p:cBhvr>
                                      <p:to>
                                        <p:strVal val="visible"/>
                                      </p:to>
                                    </p:set>
                                    <p:anim calcmode="lin" valueType="num">
                                      <p:cBhvr>
                                        <p:cTn id="7" dur="1000" fill="hold"/>
                                        <p:tgtEl>
                                          <p:spTgt spid="4139"/>
                                        </p:tgtEl>
                                        <p:attrNameLst>
                                          <p:attrName>ppt_w</p:attrName>
                                        </p:attrNameLst>
                                      </p:cBhvr>
                                      <p:tavLst>
                                        <p:tav tm="0">
                                          <p:val>
                                            <p:strVal val="#ppt_w*0.05"/>
                                          </p:val>
                                        </p:tav>
                                        <p:tav tm="100000">
                                          <p:val>
                                            <p:strVal val="#ppt_w"/>
                                          </p:val>
                                        </p:tav>
                                      </p:tavLst>
                                    </p:anim>
                                    <p:anim calcmode="lin" valueType="num">
                                      <p:cBhvr>
                                        <p:cTn id="8" dur="1000" fill="hold"/>
                                        <p:tgtEl>
                                          <p:spTgt spid="4139"/>
                                        </p:tgtEl>
                                        <p:attrNameLst>
                                          <p:attrName>ppt_h</p:attrName>
                                        </p:attrNameLst>
                                      </p:cBhvr>
                                      <p:tavLst>
                                        <p:tav tm="0">
                                          <p:val>
                                            <p:strVal val="#ppt_h"/>
                                          </p:val>
                                        </p:tav>
                                        <p:tav tm="100000">
                                          <p:val>
                                            <p:strVal val="#ppt_h"/>
                                          </p:val>
                                        </p:tav>
                                      </p:tavLst>
                                    </p:anim>
                                    <p:anim calcmode="lin" valueType="num">
                                      <p:cBhvr>
                                        <p:cTn id="9" dur="1000" fill="hold"/>
                                        <p:tgtEl>
                                          <p:spTgt spid="4139"/>
                                        </p:tgtEl>
                                        <p:attrNameLst>
                                          <p:attrName>ppt_x</p:attrName>
                                        </p:attrNameLst>
                                      </p:cBhvr>
                                      <p:tavLst>
                                        <p:tav tm="0">
                                          <p:val>
                                            <p:strVal val="#ppt_x-.2"/>
                                          </p:val>
                                        </p:tav>
                                        <p:tav tm="100000">
                                          <p:val>
                                            <p:strVal val="#ppt_x"/>
                                          </p:val>
                                        </p:tav>
                                      </p:tavLst>
                                    </p:anim>
                                    <p:anim calcmode="lin" valueType="num">
                                      <p:cBhvr>
                                        <p:cTn id="10" dur="1000" fill="hold"/>
                                        <p:tgtEl>
                                          <p:spTgt spid="4139"/>
                                        </p:tgtEl>
                                        <p:attrNameLst>
                                          <p:attrName>ppt_y</p:attrName>
                                        </p:attrNameLst>
                                      </p:cBhvr>
                                      <p:tavLst>
                                        <p:tav tm="0">
                                          <p:val>
                                            <p:strVal val="#ppt_y"/>
                                          </p:val>
                                        </p:tav>
                                        <p:tav tm="100000">
                                          <p:val>
                                            <p:strVal val="#ppt_y"/>
                                          </p:val>
                                        </p:tav>
                                      </p:tavLst>
                                    </p:anim>
                                    <p:animEffect transition="in" filter="fade">
                                      <p:cBhvr>
                                        <p:cTn id="11" dur="1000"/>
                                        <p:tgtEl>
                                          <p:spTgt spid="4139"/>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39"/>
                                        </p:tgtEl>
                                        <p:attrNameLst>
                                          <p:attrName>ppt_w</p:attrName>
                                        </p:attrNameLst>
                                      </p:cBhvr>
                                      <p:tavLst>
                                        <p:tav tm="0">
                                          <p:val>
                                            <p:strVal val="ppt_w"/>
                                          </p:val>
                                        </p:tav>
                                        <p:tav tm="100000">
                                          <p:val>
                                            <p:strVal val="ppt_w*0.05"/>
                                          </p:val>
                                        </p:tav>
                                      </p:tavLst>
                                    </p:anim>
                                    <p:anim calcmode="lin" valueType="num">
                                      <p:cBhvr>
                                        <p:cTn id="15" dur="1000"/>
                                        <p:tgtEl>
                                          <p:spTgt spid="4139"/>
                                        </p:tgtEl>
                                        <p:attrNameLst>
                                          <p:attrName>ppt_h</p:attrName>
                                        </p:attrNameLst>
                                      </p:cBhvr>
                                      <p:tavLst>
                                        <p:tav tm="0">
                                          <p:val>
                                            <p:strVal val="ppt_h"/>
                                          </p:val>
                                        </p:tav>
                                        <p:tav tm="100000">
                                          <p:val>
                                            <p:strVal val="ppt_h"/>
                                          </p:val>
                                        </p:tav>
                                      </p:tavLst>
                                    </p:anim>
                                    <p:anim calcmode="lin" valueType="num">
                                      <p:cBhvr>
                                        <p:cTn id="16" dur="1000"/>
                                        <p:tgtEl>
                                          <p:spTgt spid="4139"/>
                                        </p:tgtEl>
                                        <p:attrNameLst>
                                          <p:attrName>ppt_x</p:attrName>
                                        </p:attrNameLst>
                                      </p:cBhvr>
                                      <p:tavLst>
                                        <p:tav tm="0">
                                          <p:val>
                                            <p:strVal val="ppt_x"/>
                                          </p:val>
                                        </p:tav>
                                        <p:tav tm="100000">
                                          <p:val>
                                            <p:strVal val="ppt_x-.2"/>
                                          </p:val>
                                        </p:tav>
                                      </p:tavLst>
                                    </p:anim>
                                    <p:anim calcmode="lin" valueType="num">
                                      <p:cBhvr>
                                        <p:cTn id="17" dur="1000"/>
                                        <p:tgtEl>
                                          <p:spTgt spid="4139"/>
                                        </p:tgtEl>
                                        <p:attrNameLst>
                                          <p:attrName>ppt_y</p:attrName>
                                        </p:attrNameLst>
                                      </p:cBhvr>
                                      <p:tavLst>
                                        <p:tav tm="0">
                                          <p:val>
                                            <p:strVal val="ppt_y"/>
                                          </p:val>
                                        </p:tav>
                                        <p:tav tm="100000">
                                          <p:val>
                                            <p:strVal val="ppt_y"/>
                                          </p:val>
                                        </p:tav>
                                      </p:tavLst>
                                    </p:anim>
                                    <p:animEffect transition="out" filter="fade">
                                      <p:cBhvr>
                                        <p:cTn id="18" dur="1000"/>
                                        <p:tgtEl>
                                          <p:spTgt spid="4139"/>
                                        </p:tgtEl>
                                      </p:cBhvr>
                                    </p:animEffect>
                                    <p:set>
                                      <p:cBhvr>
                                        <p:cTn id="19" dur="1" fill="hold">
                                          <p:stCondLst>
                                            <p:cond delay="999"/>
                                          </p:stCondLst>
                                        </p:cTn>
                                        <p:tgtEl>
                                          <p:spTgt spid="4139"/>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20" restart="whenNotActive" fill="hold" evtFilter="cancelBubble" nodeType="interactiveSeq">
                <p:stCondLst>
                  <p:cond evt="onClick" delay="0">
                    <p:tgtEl>
                      <p:spTgt spid="4124"/>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41"/>
                                        </p:tgtEl>
                                        <p:attrNameLst>
                                          <p:attrName>style.visibility</p:attrName>
                                        </p:attrNameLst>
                                      </p:cBhvr>
                                      <p:to>
                                        <p:strVal val="visible"/>
                                      </p:to>
                                    </p:set>
                                    <p:anim calcmode="lin" valueType="num">
                                      <p:cBhvr>
                                        <p:cTn id="25" dur="1000" fill="hold"/>
                                        <p:tgtEl>
                                          <p:spTgt spid="4141"/>
                                        </p:tgtEl>
                                        <p:attrNameLst>
                                          <p:attrName>ppt_w</p:attrName>
                                        </p:attrNameLst>
                                      </p:cBhvr>
                                      <p:tavLst>
                                        <p:tav tm="0">
                                          <p:val>
                                            <p:strVal val="#ppt_w*0.05"/>
                                          </p:val>
                                        </p:tav>
                                        <p:tav tm="100000">
                                          <p:val>
                                            <p:strVal val="#ppt_w"/>
                                          </p:val>
                                        </p:tav>
                                      </p:tavLst>
                                    </p:anim>
                                    <p:anim calcmode="lin" valueType="num">
                                      <p:cBhvr>
                                        <p:cTn id="26" dur="1000" fill="hold"/>
                                        <p:tgtEl>
                                          <p:spTgt spid="4141"/>
                                        </p:tgtEl>
                                        <p:attrNameLst>
                                          <p:attrName>ppt_h</p:attrName>
                                        </p:attrNameLst>
                                      </p:cBhvr>
                                      <p:tavLst>
                                        <p:tav tm="0">
                                          <p:val>
                                            <p:strVal val="#ppt_h"/>
                                          </p:val>
                                        </p:tav>
                                        <p:tav tm="100000">
                                          <p:val>
                                            <p:strVal val="#ppt_h"/>
                                          </p:val>
                                        </p:tav>
                                      </p:tavLst>
                                    </p:anim>
                                    <p:anim calcmode="lin" valueType="num">
                                      <p:cBhvr>
                                        <p:cTn id="27" dur="1000" fill="hold"/>
                                        <p:tgtEl>
                                          <p:spTgt spid="4141"/>
                                        </p:tgtEl>
                                        <p:attrNameLst>
                                          <p:attrName>ppt_x</p:attrName>
                                        </p:attrNameLst>
                                      </p:cBhvr>
                                      <p:tavLst>
                                        <p:tav tm="0">
                                          <p:val>
                                            <p:strVal val="#ppt_x-.2"/>
                                          </p:val>
                                        </p:tav>
                                        <p:tav tm="100000">
                                          <p:val>
                                            <p:strVal val="#ppt_x"/>
                                          </p:val>
                                        </p:tav>
                                      </p:tavLst>
                                    </p:anim>
                                    <p:anim calcmode="lin" valueType="num">
                                      <p:cBhvr>
                                        <p:cTn id="28" dur="1000" fill="hold"/>
                                        <p:tgtEl>
                                          <p:spTgt spid="4141"/>
                                        </p:tgtEl>
                                        <p:attrNameLst>
                                          <p:attrName>ppt_y</p:attrName>
                                        </p:attrNameLst>
                                      </p:cBhvr>
                                      <p:tavLst>
                                        <p:tav tm="0">
                                          <p:val>
                                            <p:strVal val="#ppt_y"/>
                                          </p:val>
                                        </p:tav>
                                        <p:tav tm="100000">
                                          <p:val>
                                            <p:strVal val="#ppt_y"/>
                                          </p:val>
                                        </p:tav>
                                      </p:tavLst>
                                    </p:anim>
                                    <p:animEffect transition="in" filter="fade">
                                      <p:cBhvr>
                                        <p:cTn id="29" dur="1000"/>
                                        <p:tgtEl>
                                          <p:spTgt spid="4141"/>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41"/>
                                        </p:tgtEl>
                                        <p:attrNameLst>
                                          <p:attrName>ppt_w</p:attrName>
                                        </p:attrNameLst>
                                      </p:cBhvr>
                                      <p:tavLst>
                                        <p:tav tm="0">
                                          <p:val>
                                            <p:strVal val="ppt_w"/>
                                          </p:val>
                                        </p:tav>
                                        <p:tav tm="100000">
                                          <p:val>
                                            <p:strVal val="ppt_w*0.05"/>
                                          </p:val>
                                        </p:tav>
                                      </p:tavLst>
                                    </p:anim>
                                    <p:anim calcmode="lin" valueType="num">
                                      <p:cBhvr>
                                        <p:cTn id="33" dur="1000"/>
                                        <p:tgtEl>
                                          <p:spTgt spid="4141"/>
                                        </p:tgtEl>
                                        <p:attrNameLst>
                                          <p:attrName>ppt_h</p:attrName>
                                        </p:attrNameLst>
                                      </p:cBhvr>
                                      <p:tavLst>
                                        <p:tav tm="0">
                                          <p:val>
                                            <p:strVal val="ppt_h"/>
                                          </p:val>
                                        </p:tav>
                                        <p:tav tm="100000">
                                          <p:val>
                                            <p:strVal val="ppt_h"/>
                                          </p:val>
                                        </p:tav>
                                      </p:tavLst>
                                    </p:anim>
                                    <p:anim calcmode="lin" valueType="num">
                                      <p:cBhvr>
                                        <p:cTn id="34" dur="1000"/>
                                        <p:tgtEl>
                                          <p:spTgt spid="4141"/>
                                        </p:tgtEl>
                                        <p:attrNameLst>
                                          <p:attrName>ppt_x</p:attrName>
                                        </p:attrNameLst>
                                      </p:cBhvr>
                                      <p:tavLst>
                                        <p:tav tm="0">
                                          <p:val>
                                            <p:strVal val="ppt_x"/>
                                          </p:val>
                                        </p:tav>
                                        <p:tav tm="100000">
                                          <p:val>
                                            <p:strVal val="ppt_x-.2"/>
                                          </p:val>
                                        </p:tav>
                                      </p:tavLst>
                                    </p:anim>
                                    <p:anim calcmode="lin" valueType="num">
                                      <p:cBhvr>
                                        <p:cTn id="35" dur="1000"/>
                                        <p:tgtEl>
                                          <p:spTgt spid="4141"/>
                                        </p:tgtEl>
                                        <p:attrNameLst>
                                          <p:attrName>ppt_y</p:attrName>
                                        </p:attrNameLst>
                                      </p:cBhvr>
                                      <p:tavLst>
                                        <p:tav tm="0">
                                          <p:val>
                                            <p:strVal val="ppt_y"/>
                                          </p:val>
                                        </p:tav>
                                        <p:tav tm="100000">
                                          <p:val>
                                            <p:strVal val="ppt_y"/>
                                          </p:val>
                                        </p:tav>
                                      </p:tavLst>
                                    </p:anim>
                                    <p:animEffect transition="out" filter="fade">
                                      <p:cBhvr>
                                        <p:cTn id="36" dur="1000"/>
                                        <p:tgtEl>
                                          <p:spTgt spid="4141"/>
                                        </p:tgtEl>
                                      </p:cBhvr>
                                    </p:animEffect>
                                    <p:set>
                                      <p:cBhvr>
                                        <p:cTn id="37" dur="1" fill="hold">
                                          <p:stCondLst>
                                            <p:cond delay="999"/>
                                          </p:stCondLst>
                                        </p:cTn>
                                        <p:tgtEl>
                                          <p:spTgt spid="4141"/>
                                        </p:tgtEl>
                                        <p:attrNameLst>
                                          <p:attrName>style.visibility</p:attrName>
                                        </p:attrNameLst>
                                      </p:cBhvr>
                                      <p:to>
                                        <p:strVal val="hidden"/>
                                      </p:to>
                                    </p:set>
                                  </p:childTnLst>
                                </p:cTn>
                              </p:par>
                            </p:childTnLst>
                          </p:cTn>
                        </p:par>
                      </p:childTnLst>
                    </p:cTn>
                  </p:par>
                </p:childTnLst>
              </p:cTn>
              <p:nextCondLst>
                <p:cond evt="onClick" delay="0">
                  <p:tgtEl>
                    <p:spTgt spid="4124"/>
                  </p:tgtEl>
                </p:cond>
              </p:nextCondLst>
            </p:seq>
            <p:seq concurrent="1" nextAc="seek">
              <p:cTn id="38" restart="whenNotActive" fill="hold" evtFilter="cancelBubble" nodeType="interactiveSeq">
                <p:stCondLst>
                  <p:cond evt="onClick" delay="0">
                    <p:tgtEl>
                      <p:spTgt spid="4111"/>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37"/>
                                        </p:tgtEl>
                                        <p:attrNameLst>
                                          <p:attrName>style.visibility</p:attrName>
                                        </p:attrNameLst>
                                      </p:cBhvr>
                                      <p:to>
                                        <p:strVal val="visible"/>
                                      </p:to>
                                    </p:set>
                                    <p:anim calcmode="lin" valueType="num">
                                      <p:cBhvr>
                                        <p:cTn id="43" dur="1000" fill="hold"/>
                                        <p:tgtEl>
                                          <p:spTgt spid="4137"/>
                                        </p:tgtEl>
                                        <p:attrNameLst>
                                          <p:attrName>ppt_w</p:attrName>
                                        </p:attrNameLst>
                                      </p:cBhvr>
                                      <p:tavLst>
                                        <p:tav tm="0">
                                          <p:val>
                                            <p:strVal val="#ppt_w*0.05"/>
                                          </p:val>
                                        </p:tav>
                                        <p:tav tm="100000">
                                          <p:val>
                                            <p:strVal val="#ppt_w"/>
                                          </p:val>
                                        </p:tav>
                                      </p:tavLst>
                                    </p:anim>
                                    <p:anim calcmode="lin" valueType="num">
                                      <p:cBhvr>
                                        <p:cTn id="44" dur="1000" fill="hold"/>
                                        <p:tgtEl>
                                          <p:spTgt spid="4137"/>
                                        </p:tgtEl>
                                        <p:attrNameLst>
                                          <p:attrName>ppt_h</p:attrName>
                                        </p:attrNameLst>
                                      </p:cBhvr>
                                      <p:tavLst>
                                        <p:tav tm="0">
                                          <p:val>
                                            <p:strVal val="#ppt_h"/>
                                          </p:val>
                                        </p:tav>
                                        <p:tav tm="100000">
                                          <p:val>
                                            <p:strVal val="#ppt_h"/>
                                          </p:val>
                                        </p:tav>
                                      </p:tavLst>
                                    </p:anim>
                                    <p:anim calcmode="lin" valueType="num">
                                      <p:cBhvr>
                                        <p:cTn id="45" dur="1000" fill="hold"/>
                                        <p:tgtEl>
                                          <p:spTgt spid="4137"/>
                                        </p:tgtEl>
                                        <p:attrNameLst>
                                          <p:attrName>ppt_x</p:attrName>
                                        </p:attrNameLst>
                                      </p:cBhvr>
                                      <p:tavLst>
                                        <p:tav tm="0">
                                          <p:val>
                                            <p:strVal val="#ppt_x-.2"/>
                                          </p:val>
                                        </p:tav>
                                        <p:tav tm="100000">
                                          <p:val>
                                            <p:strVal val="#ppt_x"/>
                                          </p:val>
                                        </p:tav>
                                      </p:tavLst>
                                    </p:anim>
                                    <p:anim calcmode="lin" valueType="num">
                                      <p:cBhvr>
                                        <p:cTn id="46" dur="1000" fill="hold"/>
                                        <p:tgtEl>
                                          <p:spTgt spid="4137"/>
                                        </p:tgtEl>
                                        <p:attrNameLst>
                                          <p:attrName>ppt_y</p:attrName>
                                        </p:attrNameLst>
                                      </p:cBhvr>
                                      <p:tavLst>
                                        <p:tav tm="0">
                                          <p:val>
                                            <p:strVal val="#ppt_y"/>
                                          </p:val>
                                        </p:tav>
                                        <p:tav tm="100000">
                                          <p:val>
                                            <p:strVal val="#ppt_y"/>
                                          </p:val>
                                        </p:tav>
                                      </p:tavLst>
                                    </p:anim>
                                    <p:animEffect transition="in" filter="fade">
                                      <p:cBhvr>
                                        <p:cTn id="47" dur="1000"/>
                                        <p:tgtEl>
                                          <p:spTgt spid="4137"/>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37"/>
                                        </p:tgtEl>
                                        <p:attrNameLst>
                                          <p:attrName>ppt_w</p:attrName>
                                        </p:attrNameLst>
                                      </p:cBhvr>
                                      <p:tavLst>
                                        <p:tav tm="0">
                                          <p:val>
                                            <p:strVal val="ppt_w"/>
                                          </p:val>
                                        </p:tav>
                                        <p:tav tm="100000">
                                          <p:val>
                                            <p:strVal val="ppt_w*0.05"/>
                                          </p:val>
                                        </p:tav>
                                      </p:tavLst>
                                    </p:anim>
                                    <p:anim calcmode="lin" valueType="num">
                                      <p:cBhvr>
                                        <p:cTn id="51" dur="1000"/>
                                        <p:tgtEl>
                                          <p:spTgt spid="4137"/>
                                        </p:tgtEl>
                                        <p:attrNameLst>
                                          <p:attrName>ppt_h</p:attrName>
                                        </p:attrNameLst>
                                      </p:cBhvr>
                                      <p:tavLst>
                                        <p:tav tm="0">
                                          <p:val>
                                            <p:strVal val="ppt_h"/>
                                          </p:val>
                                        </p:tav>
                                        <p:tav tm="100000">
                                          <p:val>
                                            <p:strVal val="ppt_h"/>
                                          </p:val>
                                        </p:tav>
                                      </p:tavLst>
                                    </p:anim>
                                    <p:anim calcmode="lin" valueType="num">
                                      <p:cBhvr>
                                        <p:cTn id="52" dur="1000"/>
                                        <p:tgtEl>
                                          <p:spTgt spid="4137"/>
                                        </p:tgtEl>
                                        <p:attrNameLst>
                                          <p:attrName>ppt_x</p:attrName>
                                        </p:attrNameLst>
                                      </p:cBhvr>
                                      <p:tavLst>
                                        <p:tav tm="0">
                                          <p:val>
                                            <p:strVal val="ppt_x"/>
                                          </p:val>
                                        </p:tav>
                                        <p:tav tm="100000">
                                          <p:val>
                                            <p:strVal val="ppt_x-.2"/>
                                          </p:val>
                                        </p:tav>
                                      </p:tavLst>
                                    </p:anim>
                                    <p:anim calcmode="lin" valueType="num">
                                      <p:cBhvr>
                                        <p:cTn id="53" dur="1000"/>
                                        <p:tgtEl>
                                          <p:spTgt spid="4137"/>
                                        </p:tgtEl>
                                        <p:attrNameLst>
                                          <p:attrName>ppt_y</p:attrName>
                                        </p:attrNameLst>
                                      </p:cBhvr>
                                      <p:tavLst>
                                        <p:tav tm="0">
                                          <p:val>
                                            <p:strVal val="ppt_y"/>
                                          </p:val>
                                        </p:tav>
                                        <p:tav tm="100000">
                                          <p:val>
                                            <p:strVal val="ppt_y"/>
                                          </p:val>
                                        </p:tav>
                                      </p:tavLst>
                                    </p:anim>
                                    <p:animEffect transition="out" filter="fade">
                                      <p:cBhvr>
                                        <p:cTn id="54" dur="1000"/>
                                        <p:tgtEl>
                                          <p:spTgt spid="4137"/>
                                        </p:tgtEl>
                                      </p:cBhvr>
                                    </p:animEffect>
                                    <p:set>
                                      <p:cBhvr>
                                        <p:cTn id="55" dur="1" fill="hold">
                                          <p:stCondLst>
                                            <p:cond delay="999"/>
                                          </p:stCondLst>
                                        </p:cTn>
                                        <p:tgtEl>
                                          <p:spTgt spid="4137"/>
                                        </p:tgtEl>
                                        <p:attrNameLst>
                                          <p:attrName>style.visibility</p:attrName>
                                        </p:attrNameLst>
                                      </p:cBhvr>
                                      <p:to>
                                        <p:strVal val="hidden"/>
                                      </p:to>
                                    </p:set>
                                  </p:childTnLst>
                                </p:cTn>
                              </p:par>
                            </p:childTnLst>
                          </p:cTn>
                        </p:par>
                      </p:childTnLst>
                    </p:cTn>
                  </p:par>
                </p:childTnLst>
              </p:cTn>
              <p:nextCondLst>
                <p:cond evt="onClick" delay="0">
                  <p:tgtEl>
                    <p:spTgt spid="4111"/>
                  </p:tgtEl>
                </p:cond>
              </p:nextCondLst>
            </p:seq>
            <p:seq concurrent="1" nextAc="seek">
              <p:cTn id="56" restart="whenNotActive" fill="hold" evtFilter="cancelBubble" nodeType="interactiveSeq">
                <p:stCondLst>
                  <p:cond evt="onClick" delay="0">
                    <p:tgtEl>
                      <p:spTgt spid="4110"/>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34"/>
                                        </p:tgtEl>
                                        <p:attrNameLst>
                                          <p:attrName>style.visibility</p:attrName>
                                        </p:attrNameLst>
                                      </p:cBhvr>
                                      <p:to>
                                        <p:strVal val="visible"/>
                                      </p:to>
                                    </p:set>
                                    <p:anim calcmode="lin" valueType="num">
                                      <p:cBhvr>
                                        <p:cTn id="61" dur="1000" fill="hold"/>
                                        <p:tgtEl>
                                          <p:spTgt spid="4134"/>
                                        </p:tgtEl>
                                        <p:attrNameLst>
                                          <p:attrName>ppt_w</p:attrName>
                                        </p:attrNameLst>
                                      </p:cBhvr>
                                      <p:tavLst>
                                        <p:tav tm="0">
                                          <p:val>
                                            <p:strVal val="#ppt_w*0.05"/>
                                          </p:val>
                                        </p:tav>
                                        <p:tav tm="100000">
                                          <p:val>
                                            <p:strVal val="#ppt_w"/>
                                          </p:val>
                                        </p:tav>
                                      </p:tavLst>
                                    </p:anim>
                                    <p:anim calcmode="lin" valueType="num">
                                      <p:cBhvr>
                                        <p:cTn id="62" dur="1000" fill="hold"/>
                                        <p:tgtEl>
                                          <p:spTgt spid="4134"/>
                                        </p:tgtEl>
                                        <p:attrNameLst>
                                          <p:attrName>ppt_h</p:attrName>
                                        </p:attrNameLst>
                                      </p:cBhvr>
                                      <p:tavLst>
                                        <p:tav tm="0">
                                          <p:val>
                                            <p:strVal val="#ppt_h"/>
                                          </p:val>
                                        </p:tav>
                                        <p:tav tm="100000">
                                          <p:val>
                                            <p:strVal val="#ppt_h"/>
                                          </p:val>
                                        </p:tav>
                                      </p:tavLst>
                                    </p:anim>
                                    <p:anim calcmode="lin" valueType="num">
                                      <p:cBhvr>
                                        <p:cTn id="63" dur="1000" fill="hold"/>
                                        <p:tgtEl>
                                          <p:spTgt spid="4134"/>
                                        </p:tgtEl>
                                        <p:attrNameLst>
                                          <p:attrName>ppt_x</p:attrName>
                                        </p:attrNameLst>
                                      </p:cBhvr>
                                      <p:tavLst>
                                        <p:tav tm="0">
                                          <p:val>
                                            <p:strVal val="#ppt_x-.2"/>
                                          </p:val>
                                        </p:tav>
                                        <p:tav tm="100000">
                                          <p:val>
                                            <p:strVal val="#ppt_x"/>
                                          </p:val>
                                        </p:tav>
                                      </p:tavLst>
                                    </p:anim>
                                    <p:anim calcmode="lin" valueType="num">
                                      <p:cBhvr>
                                        <p:cTn id="64" dur="1000" fill="hold"/>
                                        <p:tgtEl>
                                          <p:spTgt spid="4134"/>
                                        </p:tgtEl>
                                        <p:attrNameLst>
                                          <p:attrName>ppt_y</p:attrName>
                                        </p:attrNameLst>
                                      </p:cBhvr>
                                      <p:tavLst>
                                        <p:tav tm="0">
                                          <p:val>
                                            <p:strVal val="#ppt_y"/>
                                          </p:val>
                                        </p:tav>
                                        <p:tav tm="100000">
                                          <p:val>
                                            <p:strVal val="#ppt_y"/>
                                          </p:val>
                                        </p:tav>
                                      </p:tavLst>
                                    </p:anim>
                                    <p:animEffect transition="in" filter="fade">
                                      <p:cBhvr>
                                        <p:cTn id="65" dur="1000"/>
                                        <p:tgtEl>
                                          <p:spTgt spid="4134"/>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34"/>
                                        </p:tgtEl>
                                        <p:attrNameLst>
                                          <p:attrName>ppt_w</p:attrName>
                                        </p:attrNameLst>
                                      </p:cBhvr>
                                      <p:tavLst>
                                        <p:tav tm="0">
                                          <p:val>
                                            <p:strVal val="ppt_w"/>
                                          </p:val>
                                        </p:tav>
                                        <p:tav tm="100000">
                                          <p:val>
                                            <p:strVal val="ppt_w*0.05"/>
                                          </p:val>
                                        </p:tav>
                                      </p:tavLst>
                                    </p:anim>
                                    <p:anim calcmode="lin" valueType="num">
                                      <p:cBhvr>
                                        <p:cTn id="69" dur="1000"/>
                                        <p:tgtEl>
                                          <p:spTgt spid="4134"/>
                                        </p:tgtEl>
                                        <p:attrNameLst>
                                          <p:attrName>ppt_h</p:attrName>
                                        </p:attrNameLst>
                                      </p:cBhvr>
                                      <p:tavLst>
                                        <p:tav tm="0">
                                          <p:val>
                                            <p:strVal val="ppt_h"/>
                                          </p:val>
                                        </p:tav>
                                        <p:tav tm="100000">
                                          <p:val>
                                            <p:strVal val="ppt_h"/>
                                          </p:val>
                                        </p:tav>
                                      </p:tavLst>
                                    </p:anim>
                                    <p:anim calcmode="lin" valueType="num">
                                      <p:cBhvr>
                                        <p:cTn id="70" dur="1000"/>
                                        <p:tgtEl>
                                          <p:spTgt spid="4134"/>
                                        </p:tgtEl>
                                        <p:attrNameLst>
                                          <p:attrName>ppt_x</p:attrName>
                                        </p:attrNameLst>
                                      </p:cBhvr>
                                      <p:tavLst>
                                        <p:tav tm="0">
                                          <p:val>
                                            <p:strVal val="ppt_x"/>
                                          </p:val>
                                        </p:tav>
                                        <p:tav tm="100000">
                                          <p:val>
                                            <p:strVal val="ppt_x-.2"/>
                                          </p:val>
                                        </p:tav>
                                      </p:tavLst>
                                    </p:anim>
                                    <p:anim calcmode="lin" valueType="num">
                                      <p:cBhvr>
                                        <p:cTn id="71" dur="1000"/>
                                        <p:tgtEl>
                                          <p:spTgt spid="4134"/>
                                        </p:tgtEl>
                                        <p:attrNameLst>
                                          <p:attrName>ppt_y</p:attrName>
                                        </p:attrNameLst>
                                      </p:cBhvr>
                                      <p:tavLst>
                                        <p:tav tm="0">
                                          <p:val>
                                            <p:strVal val="ppt_y"/>
                                          </p:val>
                                        </p:tav>
                                        <p:tav tm="100000">
                                          <p:val>
                                            <p:strVal val="ppt_y"/>
                                          </p:val>
                                        </p:tav>
                                      </p:tavLst>
                                    </p:anim>
                                    <p:animEffect transition="out" filter="fade">
                                      <p:cBhvr>
                                        <p:cTn id="72" dur="1000"/>
                                        <p:tgtEl>
                                          <p:spTgt spid="4134"/>
                                        </p:tgtEl>
                                      </p:cBhvr>
                                    </p:animEffect>
                                    <p:set>
                                      <p:cBhvr>
                                        <p:cTn id="73" dur="1" fill="hold">
                                          <p:stCondLst>
                                            <p:cond delay="999"/>
                                          </p:stCondLst>
                                        </p:cTn>
                                        <p:tgtEl>
                                          <p:spTgt spid="4134"/>
                                        </p:tgtEl>
                                        <p:attrNameLst>
                                          <p:attrName>style.visibility</p:attrName>
                                        </p:attrNameLst>
                                      </p:cBhvr>
                                      <p:to>
                                        <p:strVal val="hidden"/>
                                      </p:to>
                                    </p:set>
                                  </p:childTnLst>
                                </p:cTn>
                              </p:par>
                            </p:childTnLst>
                          </p:cTn>
                        </p:par>
                      </p:childTnLst>
                    </p:cTn>
                  </p:par>
                </p:childTnLst>
              </p:cTn>
              <p:nextCondLst>
                <p:cond evt="onClick" delay="0">
                  <p:tgtEl>
                    <p:spTgt spid="4110"/>
                  </p:tgtEl>
                </p:cond>
              </p:nextCondLst>
            </p:seq>
            <p:seq concurrent="1" nextAc="seek">
              <p:cTn id="74" restart="whenNotActive" fill="hold" evtFilter="cancelBubble" nodeType="interactiveSeq">
                <p:stCondLst>
                  <p:cond evt="onClick" delay="0">
                    <p:tgtEl>
                      <p:spTgt spid="4125"/>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45"/>
                                        </p:tgtEl>
                                        <p:attrNameLst>
                                          <p:attrName>style.visibility</p:attrName>
                                        </p:attrNameLst>
                                      </p:cBhvr>
                                      <p:to>
                                        <p:strVal val="visible"/>
                                      </p:to>
                                    </p:set>
                                    <p:anim calcmode="lin" valueType="num">
                                      <p:cBhvr>
                                        <p:cTn id="79" dur="1000" fill="hold"/>
                                        <p:tgtEl>
                                          <p:spTgt spid="4145"/>
                                        </p:tgtEl>
                                        <p:attrNameLst>
                                          <p:attrName>ppt_w</p:attrName>
                                        </p:attrNameLst>
                                      </p:cBhvr>
                                      <p:tavLst>
                                        <p:tav tm="0">
                                          <p:val>
                                            <p:strVal val="#ppt_w*0.05"/>
                                          </p:val>
                                        </p:tav>
                                        <p:tav tm="100000">
                                          <p:val>
                                            <p:strVal val="#ppt_w"/>
                                          </p:val>
                                        </p:tav>
                                      </p:tavLst>
                                    </p:anim>
                                    <p:anim calcmode="lin" valueType="num">
                                      <p:cBhvr>
                                        <p:cTn id="80" dur="1000" fill="hold"/>
                                        <p:tgtEl>
                                          <p:spTgt spid="4145"/>
                                        </p:tgtEl>
                                        <p:attrNameLst>
                                          <p:attrName>ppt_h</p:attrName>
                                        </p:attrNameLst>
                                      </p:cBhvr>
                                      <p:tavLst>
                                        <p:tav tm="0">
                                          <p:val>
                                            <p:strVal val="#ppt_h"/>
                                          </p:val>
                                        </p:tav>
                                        <p:tav tm="100000">
                                          <p:val>
                                            <p:strVal val="#ppt_h"/>
                                          </p:val>
                                        </p:tav>
                                      </p:tavLst>
                                    </p:anim>
                                    <p:anim calcmode="lin" valueType="num">
                                      <p:cBhvr>
                                        <p:cTn id="81" dur="1000" fill="hold"/>
                                        <p:tgtEl>
                                          <p:spTgt spid="4145"/>
                                        </p:tgtEl>
                                        <p:attrNameLst>
                                          <p:attrName>ppt_x</p:attrName>
                                        </p:attrNameLst>
                                      </p:cBhvr>
                                      <p:tavLst>
                                        <p:tav tm="0">
                                          <p:val>
                                            <p:strVal val="#ppt_x-.2"/>
                                          </p:val>
                                        </p:tav>
                                        <p:tav tm="100000">
                                          <p:val>
                                            <p:strVal val="#ppt_x"/>
                                          </p:val>
                                        </p:tav>
                                      </p:tavLst>
                                    </p:anim>
                                    <p:anim calcmode="lin" valueType="num">
                                      <p:cBhvr>
                                        <p:cTn id="82" dur="1000" fill="hold"/>
                                        <p:tgtEl>
                                          <p:spTgt spid="4145"/>
                                        </p:tgtEl>
                                        <p:attrNameLst>
                                          <p:attrName>ppt_y</p:attrName>
                                        </p:attrNameLst>
                                      </p:cBhvr>
                                      <p:tavLst>
                                        <p:tav tm="0">
                                          <p:val>
                                            <p:strVal val="#ppt_y"/>
                                          </p:val>
                                        </p:tav>
                                        <p:tav tm="100000">
                                          <p:val>
                                            <p:strVal val="#ppt_y"/>
                                          </p:val>
                                        </p:tav>
                                      </p:tavLst>
                                    </p:anim>
                                    <p:animEffect transition="in" filter="fade">
                                      <p:cBhvr>
                                        <p:cTn id="83" dur="1000"/>
                                        <p:tgtEl>
                                          <p:spTgt spid="4145"/>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45"/>
                                        </p:tgtEl>
                                        <p:attrNameLst>
                                          <p:attrName>ppt_w</p:attrName>
                                        </p:attrNameLst>
                                      </p:cBhvr>
                                      <p:tavLst>
                                        <p:tav tm="0">
                                          <p:val>
                                            <p:strVal val="ppt_w"/>
                                          </p:val>
                                        </p:tav>
                                        <p:tav tm="100000">
                                          <p:val>
                                            <p:strVal val="ppt_w*0.05"/>
                                          </p:val>
                                        </p:tav>
                                      </p:tavLst>
                                    </p:anim>
                                    <p:anim calcmode="lin" valueType="num">
                                      <p:cBhvr>
                                        <p:cTn id="87" dur="1000"/>
                                        <p:tgtEl>
                                          <p:spTgt spid="4145"/>
                                        </p:tgtEl>
                                        <p:attrNameLst>
                                          <p:attrName>ppt_h</p:attrName>
                                        </p:attrNameLst>
                                      </p:cBhvr>
                                      <p:tavLst>
                                        <p:tav tm="0">
                                          <p:val>
                                            <p:strVal val="ppt_h"/>
                                          </p:val>
                                        </p:tav>
                                        <p:tav tm="100000">
                                          <p:val>
                                            <p:strVal val="ppt_h"/>
                                          </p:val>
                                        </p:tav>
                                      </p:tavLst>
                                    </p:anim>
                                    <p:anim calcmode="lin" valueType="num">
                                      <p:cBhvr>
                                        <p:cTn id="88" dur="1000"/>
                                        <p:tgtEl>
                                          <p:spTgt spid="4145"/>
                                        </p:tgtEl>
                                        <p:attrNameLst>
                                          <p:attrName>ppt_x</p:attrName>
                                        </p:attrNameLst>
                                      </p:cBhvr>
                                      <p:tavLst>
                                        <p:tav tm="0">
                                          <p:val>
                                            <p:strVal val="ppt_x"/>
                                          </p:val>
                                        </p:tav>
                                        <p:tav tm="100000">
                                          <p:val>
                                            <p:strVal val="ppt_x-.2"/>
                                          </p:val>
                                        </p:tav>
                                      </p:tavLst>
                                    </p:anim>
                                    <p:anim calcmode="lin" valueType="num">
                                      <p:cBhvr>
                                        <p:cTn id="89" dur="1000"/>
                                        <p:tgtEl>
                                          <p:spTgt spid="4145"/>
                                        </p:tgtEl>
                                        <p:attrNameLst>
                                          <p:attrName>ppt_y</p:attrName>
                                        </p:attrNameLst>
                                      </p:cBhvr>
                                      <p:tavLst>
                                        <p:tav tm="0">
                                          <p:val>
                                            <p:strVal val="ppt_y"/>
                                          </p:val>
                                        </p:tav>
                                        <p:tav tm="100000">
                                          <p:val>
                                            <p:strVal val="ppt_y"/>
                                          </p:val>
                                        </p:tav>
                                      </p:tavLst>
                                    </p:anim>
                                    <p:animEffect transition="out" filter="fade">
                                      <p:cBhvr>
                                        <p:cTn id="90" dur="1000"/>
                                        <p:tgtEl>
                                          <p:spTgt spid="4145"/>
                                        </p:tgtEl>
                                      </p:cBhvr>
                                    </p:animEffect>
                                    <p:set>
                                      <p:cBhvr>
                                        <p:cTn id="91" dur="1" fill="hold">
                                          <p:stCondLst>
                                            <p:cond delay="999"/>
                                          </p:stCondLst>
                                        </p:cTn>
                                        <p:tgtEl>
                                          <p:spTgt spid="4145"/>
                                        </p:tgtEl>
                                        <p:attrNameLst>
                                          <p:attrName>style.visibility</p:attrName>
                                        </p:attrNameLst>
                                      </p:cBhvr>
                                      <p:to>
                                        <p:strVal val="hidden"/>
                                      </p:to>
                                    </p:set>
                                  </p:childTnLst>
                                </p:cTn>
                              </p:par>
                            </p:childTnLst>
                          </p:cTn>
                        </p:par>
                      </p:childTnLst>
                    </p:cTn>
                  </p:par>
                </p:childTnLst>
              </p:cTn>
              <p:nextCondLst>
                <p:cond evt="onClick" delay="0">
                  <p:tgtEl>
                    <p:spTgt spid="4125"/>
                  </p:tgtEl>
                </p:cond>
              </p:nextCondLst>
            </p:seq>
            <p:seq concurrent="1" nextAc="seek">
              <p:cTn id="92" restart="whenNotActive" fill="hold" evtFilter="cancelBubble" nodeType="interactiveSeq">
                <p:stCondLst>
                  <p:cond evt="onClick" delay="0">
                    <p:tgtEl>
                      <p:spTgt spid="4101"/>
                    </p:tgtEl>
                  </p:cond>
                </p:stCondLst>
                <p:endSync evt="end" delay="0">
                  <p:rtn val="all"/>
                </p:endSync>
                <p:childTnLst>
                  <p:par>
                    <p:cTn id="93" fill="hold">
                      <p:stCondLst>
                        <p:cond delay="0"/>
                      </p:stCondLst>
                      <p:childTnLst>
                        <p:par>
                          <p:cTn id="94" fill="hold">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4143"/>
                                        </p:tgtEl>
                                        <p:attrNameLst>
                                          <p:attrName>style.visibility</p:attrName>
                                        </p:attrNameLst>
                                      </p:cBhvr>
                                      <p:to>
                                        <p:strVal val="visible"/>
                                      </p:to>
                                    </p:set>
                                    <p:anim calcmode="lin" valueType="num">
                                      <p:cBhvr>
                                        <p:cTn id="97" dur="1000" fill="hold"/>
                                        <p:tgtEl>
                                          <p:spTgt spid="4143"/>
                                        </p:tgtEl>
                                        <p:attrNameLst>
                                          <p:attrName>ppt_w</p:attrName>
                                        </p:attrNameLst>
                                      </p:cBhvr>
                                      <p:tavLst>
                                        <p:tav tm="0">
                                          <p:val>
                                            <p:strVal val="#ppt_w*0.05"/>
                                          </p:val>
                                        </p:tav>
                                        <p:tav tm="100000">
                                          <p:val>
                                            <p:strVal val="#ppt_w"/>
                                          </p:val>
                                        </p:tav>
                                      </p:tavLst>
                                    </p:anim>
                                    <p:anim calcmode="lin" valueType="num">
                                      <p:cBhvr>
                                        <p:cTn id="98" dur="1000" fill="hold"/>
                                        <p:tgtEl>
                                          <p:spTgt spid="4143"/>
                                        </p:tgtEl>
                                        <p:attrNameLst>
                                          <p:attrName>ppt_h</p:attrName>
                                        </p:attrNameLst>
                                      </p:cBhvr>
                                      <p:tavLst>
                                        <p:tav tm="0">
                                          <p:val>
                                            <p:strVal val="#ppt_h"/>
                                          </p:val>
                                        </p:tav>
                                        <p:tav tm="100000">
                                          <p:val>
                                            <p:strVal val="#ppt_h"/>
                                          </p:val>
                                        </p:tav>
                                      </p:tavLst>
                                    </p:anim>
                                    <p:anim calcmode="lin" valueType="num">
                                      <p:cBhvr>
                                        <p:cTn id="99" dur="1000" fill="hold"/>
                                        <p:tgtEl>
                                          <p:spTgt spid="4143"/>
                                        </p:tgtEl>
                                        <p:attrNameLst>
                                          <p:attrName>ppt_x</p:attrName>
                                        </p:attrNameLst>
                                      </p:cBhvr>
                                      <p:tavLst>
                                        <p:tav tm="0">
                                          <p:val>
                                            <p:strVal val="#ppt_x-.2"/>
                                          </p:val>
                                        </p:tav>
                                        <p:tav tm="100000">
                                          <p:val>
                                            <p:strVal val="#ppt_x"/>
                                          </p:val>
                                        </p:tav>
                                      </p:tavLst>
                                    </p:anim>
                                    <p:anim calcmode="lin" valueType="num">
                                      <p:cBhvr>
                                        <p:cTn id="100" dur="1000" fill="hold"/>
                                        <p:tgtEl>
                                          <p:spTgt spid="4143"/>
                                        </p:tgtEl>
                                        <p:attrNameLst>
                                          <p:attrName>ppt_y</p:attrName>
                                        </p:attrNameLst>
                                      </p:cBhvr>
                                      <p:tavLst>
                                        <p:tav tm="0">
                                          <p:val>
                                            <p:strVal val="#ppt_y"/>
                                          </p:val>
                                        </p:tav>
                                        <p:tav tm="100000">
                                          <p:val>
                                            <p:strVal val="#ppt_y"/>
                                          </p:val>
                                        </p:tav>
                                      </p:tavLst>
                                    </p:anim>
                                    <p:animEffect transition="in" filter="fade">
                                      <p:cBhvr>
                                        <p:cTn id="101" dur="1000"/>
                                        <p:tgtEl>
                                          <p:spTgt spid="4143"/>
                                        </p:tgtEl>
                                      </p:cBhvr>
                                    </p:animEffect>
                                  </p:childTnLst>
                                </p:cTn>
                              </p:par>
                            </p:childTnLst>
                          </p:cTn>
                        </p:par>
                        <p:par>
                          <p:cTn id="102" fill="hold">
                            <p:stCondLst>
                              <p:cond delay="1000"/>
                            </p:stCondLst>
                            <p:childTnLst>
                              <p:par>
                                <p:cTn id="103" presetID="54" presetClass="exit" presetSubtype="0" decel="100000" fill="hold" nodeType="afterEffect">
                                  <p:stCondLst>
                                    <p:cond delay="3000"/>
                                  </p:stCondLst>
                                  <p:childTnLst>
                                    <p:anim calcmode="lin" valueType="num">
                                      <p:cBhvr>
                                        <p:cTn id="104" dur="1000"/>
                                        <p:tgtEl>
                                          <p:spTgt spid="4143"/>
                                        </p:tgtEl>
                                        <p:attrNameLst>
                                          <p:attrName>ppt_w</p:attrName>
                                        </p:attrNameLst>
                                      </p:cBhvr>
                                      <p:tavLst>
                                        <p:tav tm="0">
                                          <p:val>
                                            <p:strVal val="ppt_w"/>
                                          </p:val>
                                        </p:tav>
                                        <p:tav tm="100000">
                                          <p:val>
                                            <p:strVal val="ppt_w*0.05"/>
                                          </p:val>
                                        </p:tav>
                                      </p:tavLst>
                                    </p:anim>
                                    <p:anim calcmode="lin" valueType="num">
                                      <p:cBhvr>
                                        <p:cTn id="105" dur="1000"/>
                                        <p:tgtEl>
                                          <p:spTgt spid="4143"/>
                                        </p:tgtEl>
                                        <p:attrNameLst>
                                          <p:attrName>ppt_h</p:attrName>
                                        </p:attrNameLst>
                                      </p:cBhvr>
                                      <p:tavLst>
                                        <p:tav tm="0">
                                          <p:val>
                                            <p:strVal val="ppt_h"/>
                                          </p:val>
                                        </p:tav>
                                        <p:tav tm="100000">
                                          <p:val>
                                            <p:strVal val="ppt_h"/>
                                          </p:val>
                                        </p:tav>
                                      </p:tavLst>
                                    </p:anim>
                                    <p:anim calcmode="lin" valueType="num">
                                      <p:cBhvr>
                                        <p:cTn id="106" dur="1000"/>
                                        <p:tgtEl>
                                          <p:spTgt spid="4143"/>
                                        </p:tgtEl>
                                        <p:attrNameLst>
                                          <p:attrName>ppt_x</p:attrName>
                                        </p:attrNameLst>
                                      </p:cBhvr>
                                      <p:tavLst>
                                        <p:tav tm="0">
                                          <p:val>
                                            <p:strVal val="ppt_x"/>
                                          </p:val>
                                        </p:tav>
                                        <p:tav tm="100000">
                                          <p:val>
                                            <p:strVal val="ppt_x-.2"/>
                                          </p:val>
                                        </p:tav>
                                      </p:tavLst>
                                    </p:anim>
                                    <p:anim calcmode="lin" valueType="num">
                                      <p:cBhvr>
                                        <p:cTn id="107" dur="1000"/>
                                        <p:tgtEl>
                                          <p:spTgt spid="4143"/>
                                        </p:tgtEl>
                                        <p:attrNameLst>
                                          <p:attrName>ppt_y</p:attrName>
                                        </p:attrNameLst>
                                      </p:cBhvr>
                                      <p:tavLst>
                                        <p:tav tm="0">
                                          <p:val>
                                            <p:strVal val="ppt_y"/>
                                          </p:val>
                                        </p:tav>
                                        <p:tav tm="100000">
                                          <p:val>
                                            <p:strVal val="ppt_y"/>
                                          </p:val>
                                        </p:tav>
                                      </p:tavLst>
                                    </p:anim>
                                    <p:animEffect transition="out" filter="fade">
                                      <p:cBhvr>
                                        <p:cTn id="108" dur="1000"/>
                                        <p:tgtEl>
                                          <p:spTgt spid="4143"/>
                                        </p:tgtEl>
                                      </p:cBhvr>
                                    </p:animEffect>
                                    <p:set>
                                      <p:cBhvr>
                                        <p:cTn id="109" dur="1" fill="hold">
                                          <p:stCondLst>
                                            <p:cond delay="999"/>
                                          </p:stCondLst>
                                        </p:cTn>
                                        <p:tgtEl>
                                          <p:spTgt spid="4143"/>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110" restart="whenNotActive" fill="hold" evtFilter="cancelBubble" nodeType="interactiveSeq">
                <p:stCondLst>
                  <p:cond evt="onClick" delay="0">
                    <p:tgtEl>
                      <p:spTgt spid="4112"/>
                    </p:tgtEl>
                  </p:cond>
                </p:stCondLst>
                <p:endSync evt="end" delay="0">
                  <p:rtn val="all"/>
                </p:endSync>
                <p:childTnLst>
                  <p:par>
                    <p:cTn id="111" fill="hold">
                      <p:stCondLst>
                        <p:cond delay="0"/>
                      </p:stCondLst>
                      <p:childTnLst>
                        <p:par>
                          <p:cTn id="112" fill="hold">
                            <p:stCondLst>
                              <p:cond delay="0"/>
                            </p:stCondLst>
                            <p:childTnLst>
                              <p:par>
                                <p:cTn id="113" presetID="54" presetClass="entr" presetSubtype="0" accel="100000" fill="hold" nodeType="clickEffect">
                                  <p:stCondLst>
                                    <p:cond delay="0"/>
                                  </p:stCondLst>
                                  <p:childTnLst>
                                    <p:set>
                                      <p:cBhvr>
                                        <p:cTn id="114" dur="1" fill="hold">
                                          <p:stCondLst>
                                            <p:cond delay="0"/>
                                          </p:stCondLst>
                                        </p:cTn>
                                        <p:tgtEl>
                                          <p:spTgt spid="4132"/>
                                        </p:tgtEl>
                                        <p:attrNameLst>
                                          <p:attrName>style.visibility</p:attrName>
                                        </p:attrNameLst>
                                      </p:cBhvr>
                                      <p:to>
                                        <p:strVal val="visible"/>
                                      </p:to>
                                    </p:set>
                                    <p:anim calcmode="lin" valueType="num">
                                      <p:cBhvr>
                                        <p:cTn id="115" dur="1000" fill="hold"/>
                                        <p:tgtEl>
                                          <p:spTgt spid="4132"/>
                                        </p:tgtEl>
                                        <p:attrNameLst>
                                          <p:attrName>ppt_w</p:attrName>
                                        </p:attrNameLst>
                                      </p:cBhvr>
                                      <p:tavLst>
                                        <p:tav tm="0">
                                          <p:val>
                                            <p:strVal val="#ppt_w*0.05"/>
                                          </p:val>
                                        </p:tav>
                                        <p:tav tm="100000">
                                          <p:val>
                                            <p:strVal val="#ppt_w"/>
                                          </p:val>
                                        </p:tav>
                                      </p:tavLst>
                                    </p:anim>
                                    <p:anim calcmode="lin" valueType="num">
                                      <p:cBhvr>
                                        <p:cTn id="116" dur="1000" fill="hold"/>
                                        <p:tgtEl>
                                          <p:spTgt spid="4132"/>
                                        </p:tgtEl>
                                        <p:attrNameLst>
                                          <p:attrName>ppt_h</p:attrName>
                                        </p:attrNameLst>
                                      </p:cBhvr>
                                      <p:tavLst>
                                        <p:tav tm="0">
                                          <p:val>
                                            <p:strVal val="#ppt_h"/>
                                          </p:val>
                                        </p:tav>
                                        <p:tav tm="100000">
                                          <p:val>
                                            <p:strVal val="#ppt_h"/>
                                          </p:val>
                                        </p:tav>
                                      </p:tavLst>
                                    </p:anim>
                                    <p:anim calcmode="lin" valueType="num">
                                      <p:cBhvr>
                                        <p:cTn id="117" dur="1000" fill="hold"/>
                                        <p:tgtEl>
                                          <p:spTgt spid="4132"/>
                                        </p:tgtEl>
                                        <p:attrNameLst>
                                          <p:attrName>ppt_x</p:attrName>
                                        </p:attrNameLst>
                                      </p:cBhvr>
                                      <p:tavLst>
                                        <p:tav tm="0">
                                          <p:val>
                                            <p:strVal val="#ppt_x-.2"/>
                                          </p:val>
                                        </p:tav>
                                        <p:tav tm="100000">
                                          <p:val>
                                            <p:strVal val="#ppt_x"/>
                                          </p:val>
                                        </p:tav>
                                      </p:tavLst>
                                    </p:anim>
                                    <p:anim calcmode="lin" valueType="num">
                                      <p:cBhvr>
                                        <p:cTn id="118" dur="1000" fill="hold"/>
                                        <p:tgtEl>
                                          <p:spTgt spid="4132"/>
                                        </p:tgtEl>
                                        <p:attrNameLst>
                                          <p:attrName>ppt_y</p:attrName>
                                        </p:attrNameLst>
                                      </p:cBhvr>
                                      <p:tavLst>
                                        <p:tav tm="0">
                                          <p:val>
                                            <p:strVal val="#ppt_y"/>
                                          </p:val>
                                        </p:tav>
                                        <p:tav tm="100000">
                                          <p:val>
                                            <p:strVal val="#ppt_y"/>
                                          </p:val>
                                        </p:tav>
                                      </p:tavLst>
                                    </p:anim>
                                    <p:animEffect transition="in" filter="fade">
                                      <p:cBhvr>
                                        <p:cTn id="119" dur="1000"/>
                                        <p:tgtEl>
                                          <p:spTgt spid="4132"/>
                                        </p:tgtEl>
                                      </p:cBhvr>
                                    </p:animEffect>
                                  </p:childTnLst>
                                </p:cTn>
                              </p:par>
                            </p:childTnLst>
                          </p:cTn>
                        </p:par>
                        <p:par>
                          <p:cTn id="120" fill="hold">
                            <p:stCondLst>
                              <p:cond delay="1000"/>
                            </p:stCondLst>
                            <p:childTnLst>
                              <p:par>
                                <p:cTn id="121" presetID="54" presetClass="exit" presetSubtype="0" decel="100000" fill="hold" nodeType="afterEffect">
                                  <p:stCondLst>
                                    <p:cond delay="3000"/>
                                  </p:stCondLst>
                                  <p:childTnLst>
                                    <p:anim calcmode="lin" valueType="num">
                                      <p:cBhvr>
                                        <p:cTn id="122" dur="1000"/>
                                        <p:tgtEl>
                                          <p:spTgt spid="4132"/>
                                        </p:tgtEl>
                                        <p:attrNameLst>
                                          <p:attrName>ppt_w</p:attrName>
                                        </p:attrNameLst>
                                      </p:cBhvr>
                                      <p:tavLst>
                                        <p:tav tm="0">
                                          <p:val>
                                            <p:strVal val="ppt_w"/>
                                          </p:val>
                                        </p:tav>
                                        <p:tav tm="100000">
                                          <p:val>
                                            <p:strVal val="ppt_w*0.05"/>
                                          </p:val>
                                        </p:tav>
                                      </p:tavLst>
                                    </p:anim>
                                    <p:anim calcmode="lin" valueType="num">
                                      <p:cBhvr>
                                        <p:cTn id="123" dur="1000"/>
                                        <p:tgtEl>
                                          <p:spTgt spid="4132"/>
                                        </p:tgtEl>
                                        <p:attrNameLst>
                                          <p:attrName>ppt_h</p:attrName>
                                        </p:attrNameLst>
                                      </p:cBhvr>
                                      <p:tavLst>
                                        <p:tav tm="0">
                                          <p:val>
                                            <p:strVal val="ppt_h"/>
                                          </p:val>
                                        </p:tav>
                                        <p:tav tm="100000">
                                          <p:val>
                                            <p:strVal val="ppt_h"/>
                                          </p:val>
                                        </p:tav>
                                      </p:tavLst>
                                    </p:anim>
                                    <p:anim calcmode="lin" valueType="num">
                                      <p:cBhvr>
                                        <p:cTn id="124" dur="1000"/>
                                        <p:tgtEl>
                                          <p:spTgt spid="4132"/>
                                        </p:tgtEl>
                                        <p:attrNameLst>
                                          <p:attrName>ppt_x</p:attrName>
                                        </p:attrNameLst>
                                      </p:cBhvr>
                                      <p:tavLst>
                                        <p:tav tm="0">
                                          <p:val>
                                            <p:strVal val="ppt_x"/>
                                          </p:val>
                                        </p:tav>
                                        <p:tav tm="100000">
                                          <p:val>
                                            <p:strVal val="ppt_x-.2"/>
                                          </p:val>
                                        </p:tav>
                                      </p:tavLst>
                                    </p:anim>
                                    <p:anim calcmode="lin" valueType="num">
                                      <p:cBhvr>
                                        <p:cTn id="125" dur="1000"/>
                                        <p:tgtEl>
                                          <p:spTgt spid="4132"/>
                                        </p:tgtEl>
                                        <p:attrNameLst>
                                          <p:attrName>ppt_y</p:attrName>
                                        </p:attrNameLst>
                                      </p:cBhvr>
                                      <p:tavLst>
                                        <p:tav tm="0">
                                          <p:val>
                                            <p:strVal val="ppt_y"/>
                                          </p:val>
                                        </p:tav>
                                        <p:tav tm="100000">
                                          <p:val>
                                            <p:strVal val="ppt_y"/>
                                          </p:val>
                                        </p:tav>
                                      </p:tavLst>
                                    </p:anim>
                                    <p:animEffect transition="out" filter="fade">
                                      <p:cBhvr>
                                        <p:cTn id="126" dur="1000"/>
                                        <p:tgtEl>
                                          <p:spTgt spid="4132"/>
                                        </p:tgtEl>
                                      </p:cBhvr>
                                    </p:animEffect>
                                    <p:set>
                                      <p:cBhvr>
                                        <p:cTn id="127" dur="1" fill="hold">
                                          <p:stCondLst>
                                            <p:cond delay="999"/>
                                          </p:stCondLst>
                                        </p:cTn>
                                        <p:tgtEl>
                                          <p:spTgt spid="4132"/>
                                        </p:tgtEl>
                                        <p:attrNameLst>
                                          <p:attrName>style.visibility</p:attrName>
                                        </p:attrNameLst>
                                      </p:cBhvr>
                                      <p:to>
                                        <p:strVal val="hidden"/>
                                      </p:to>
                                    </p:set>
                                  </p:childTnLst>
                                </p:cTn>
                              </p:par>
                            </p:childTnLst>
                          </p:cTn>
                        </p:par>
                      </p:childTnLst>
                    </p:cTn>
                  </p:par>
                </p:childTnLst>
              </p:cTn>
              <p:nextCondLst>
                <p:cond evt="onClick" delay="0">
                  <p:tgtEl>
                    <p:spTgt spid="4112"/>
                  </p:tgtEl>
                </p:cond>
              </p:nextCondLst>
            </p:seq>
            <p:seq concurrent="1" nextAc="seek">
              <p:cTn id="128" restart="whenNotActive" fill="hold" evtFilter="cancelBubble" nodeType="interactiveSeq">
                <p:stCondLst>
                  <p:cond evt="onClick" delay="0">
                    <p:tgtEl>
                      <p:spTgt spid="4113"/>
                    </p:tgtEl>
                  </p:cond>
                </p:stCondLst>
                <p:endSync evt="end" delay="0">
                  <p:rtn val="all"/>
                </p:endSync>
                <p:childTnLst>
                  <p:par>
                    <p:cTn id="129" fill="hold">
                      <p:stCondLst>
                        <p:cond delay="0"/>
                      </p:stCondLst>
                      <p:childTnLst>
                        <p:par>
                          <p:cTn id="130" fill="hold">
                            <p:stCondLst>
                              <p:cond delay="0"/>
                            </p:stCondLst>
                            <p:childTnLst>
                              <p:par>
                                <p:cTn id="131" presetID="54" presetClass="entr" presetSubtype="0" accel="100000" fill="hold" nodeType="clickEffect">
                                  <p:stCondLst>
                                    <p:cond delay="0"/>
                                  </p:stCondLst>
                                  <p:childTnLst>
                                    <p:set>
                                      <p:cBhvr>
                                        <p:cTn id="132" dur="1" fill="hold">
                                          <p:stCondLst>
                                            <p:cond delay="0"/>
                                          </p:stCondLst>
                                        </p:cTn>
                                        <p:tgtEl>
                                          <p:spTgt spid="4129"/>
                                        </p:tgtEl>
                                        <p:attrNameLst>
                                          <p:attrName>style.visibility</p:attrName>
                                        </p:attrNameLst>
                                      </p:cBhvr>
                                      <p:to>
                                        <p:strVal val="visible"/>
                                      </p:to>
                                    </p:set>
                                    <p:anim calcmode="lin" valueType="num">
                                      <p:cBhvr>
                                        <p:cTn id="133" dur="1000" fill="hold"/>
                                        <p:tgtEl>
                                          <p:spTgt spid="4129"/>
                                        </p:tgtEl>
                                        <p:attrNameLst>
                                          <p:attrName>ppt_w</p:attrName>
                                        </p:attrNameLst>
                                      </p:cBhvr>
                                      <p:tavLst>
                                        <p:tav tm="0">
                                          <p:val>
                                            <p:strVal val="#ppt_w*0.05"/>
                                          </p:val>
                                        </p:tav>
                                        <p:tav tm="100000">
                                          <p:val>
                                            <p:strVal val="#ppt_w"/>
                                          </p:val>
                                        </p:tav>
                                      </p:tavLst>
                                    </p:anim>
                                    <p:anim calcmode="lin" valueType="num">
                                      <p:cBhvr>
                                        <p:cTn id="134" dur="1000" fill="hold"/>
                                        <p:tgtEl>
                                          <p:spTgt spid="4129"/>
                                        </p:tgtEl>
                                        <p:attrNameLst>
                                          <p:attrName>ppt_h</p:attrName>
                                        </p:attrNameLst>
                                      </p:cBhvr>
                                      <p:tavLst>
                                        <p:tav tm="0">
                                          <p:val>
                                            <p:strVal val="#ppt_h"/>
                                          </p:val>
                                        </p:tav>
                                        <p:tav tm="100000">
                                          <p:val>
                                            <p:strVal val="#ppt_h"/>
                                          </p:val>
                                        </p:tav>
                                      </p:tavLst>
                                    </p:anim>
                                    <p:anim calcmode="lin" valueType="num">
                                      <p:cBhvr>
                                        <p:cTn id="135" dur="1000" fill="hold"/>
                                        <p:tgtEl>
                                          <p:spTgt spid="4129"/>
                                        </p:tgtEl>
                                        <p:attrNameLst>
                                          <p:attrName>ppt_x</p:attrName>
                                        </p:attrNameLst>
                                      </p:cBhvr>
                                      <p:tavLst>
                                        <p:tav tm="0">
                                          <p:val>
                                            <p:strVal val="#ppt_x-.2"/>
                                          </p:val>
                                        </p:tav>
                                        <p:tav tm="100000">
                                          <p:val>
                                            <p:strVal val="#ppt_x"/>
                                          </p:val>
                                        </p:tav>
                                      </p:tavLst>
                                    </p:anim>
                                    <p:anim calcmode="lin" valueType="num">
                                      <p:cBhvr>
                                        <p:cTn id="136" dur="1000" fill="hold"/>
                                        <p:tgtEl>
                                          <p:spTgt spid="4129"/>
                                        </p:tgtEl>
                                        <p:attrNameLst>
                                          <p:attrName>ppt_y</p:attrName>
                                        </p:attrNameLst>
                                      </p:cBhvr>
                                      <p:tavLst>
                                        <p:tav tm="0">
                                          <p:val>
                                            <p:strVal val="#ppt_y"/>
                                          </p:val>
                                        </p:tav>
                                        <p:tav tm="100000">
                                          <p:val>
                                            <p:strVal val="#ppt_y"/>
                                          </p:val>
                                        </p:tav>
                                      </p:tavLst>
                                    </p:anim>
                                    <p:animEffect transition="in" filter="fade">
                                      <p:cBhvr>
                                        <p:cTn id="137" dur="1000"/>
                                        <p:tgtEl>
                                          <p:spTgt spid="4129"/>
                                        </p:tgtEl>
                                      </p:cBhvr>
                                    </p:animEffect>
                                  </p:childTnLst>
                                </p:cTn>
                              </p:par>
                            </p:childTnLst>
                          </p:cTn>
                        </p:par>
                        <p:par>
                          <p:cTn id="138" fill="hold">
                            <p:stCondLst>
                              <p:cond delay="1000"/>
                            </p:stCondLst>
                            <p:childTnLst>
                              <p:par>
                                <p:cTn id="139" presetID="54" presetClass="exit" presetSubtype="0" decel="100000" fill="hold" nodeType="afterEffect">
                                  <p:stCondLst>
                                    <p:cond delay="3000"/>
                                  </p:stCondLst>
                                  <p:childTnLst>
                                    <p:anim calcmode="lin" valueType="num">
                                      <p:cBhvr>
                                        <p:cTn id="140" dur="1000"/>
                                        <p:tgtEl>
                                          <p:spTgt spid="4129"/>
                                        </p:tgtEl>
                                        <p:attrNameLst>
                                          <p:attrName>ppt_w</p:attrName>
                                        </p:attrNameLst>
                                      </p:cBhvr>
                                      <p:tavLst>
                                        <p:tav tm="0">
                                          <p:val>
                                            <p:strVal val="ppt_w"/>
                                          </p:val>
                                        </p:tav>
                                        <p:tav tm="100000">
                                          <p:val>
                                            <p:strVal val="ppt_w*0.05"/>
                                          </p:val>
                                        </p:tav>
                                      </p:tavLst>
                                    </p:anim>
                                    <p:anim calcmode="lin" valueType="num">
                                      <p:cBhvr>
                                        <p:cTn id="141" dur="1000"/>
                                        <p:tgtEl>
                                          <p:spTgt spid="4129"/>
                                        </p:tgtEl>
                                        <p:attrNameLst>
                                          <p:attrName>ppt_h</p:attrName>
                                        </p:attrNameLst>
                                      </p:cBhvr>
                                      <p:tavLst>
                                        <p:tav tm="0">
                                          <p:val>
                                            <p:strVal val="ppt_h"/>
                                          </p:val>
                                        </p:tav>
                                        <p:tav tm="100000">
                                          <p:val>
                                            <p:strVal val="ppt_h"/>
                                          </p:val>
                                        </p:tav>
                                      </p:tavLst>
                                    </p:anim>
                                    <p:anim calcmode="lin" valueType="num">
                                      <p:cBhvr>
                                        <p:cTn id="142" dur="1000"/>
                                        <p:tgtEl>
                                          <p:spTgt spid="4129"/>
                                        </p:tgtEl>
                                        <p:attrNameLst>
                                          <p:attrName>ppt_x</p:attrName>
                                        </p:attrNameLst>
                                      </p:cBhvr>
                                      <p:tavLst>
                                        <p:tav tm="0">
                                          <p:val>
                                            <p:strVal val="ppt_x"/>
                                          </p:val>
                                        </p:tav>
                                        <p:tav tm="100000">
                                          <p:val>
                                            <p:strVal val="ppt_x-.2"/>
                                          </p:val>
                                        </p:tav>
                                      </p:tavLst>
                                    </p:anim>
                                    <p:anim calcmode="lin" valueType="num">
                                      <p:cBhvr>
                                        <p:cTn id="143" dur="1000"/>
                                        <p:tgtEl>
                                          <p:spTgt spid="4129"/>
                                        </p:tgtEl>
                                        <p:attrNameLst>
                                          <p:attrName>ppt_y</p:attrName>
                                        </p:attrNameLst>
                                      </p:cBhvr>
                                      <p:tavLst>
                                        <p:tav tm="0">
                                          <p:val>
                                            <p:strVal val="ppt_y"/>
                                          </p:val>
                                        </p:tav>
                                        <p:tav tm="100000">
                                          <p:val>
                                            <p:strVal val="ppt_y"/>
                                          </p:val>
                                        </p:tav>
                                      </p:tavLst>
                                    </p:anim>
                                    <p:animEffect transition="out" filter="fade">
                                      <p:cBhvr>
                                        <p:cTn id="144" dur="1000"/>
                                        <p:tgtEl>
                                          <p:spTgt spid="4129"/>
                                        </p:tgtEl>
                                      </p:cBhvr>
                                    </p:animEffect>
                                    <p:set>
                                      <p:cBhvr>
                                        <p:cTn id="145" dur="1" fill="hold">
                                          <p:stCondLst>
                                            <p:cond delay="999"/>
                                          </p:stCondLst>
                                        </p:cTn>
                                        <p:tgtEl>
                                          <p:spTgt spid="4129"/>
                                        </p:tgtEl>
                                        <p:attrNameLst>
                                          <p:attrName>style.visibility</p:attrName>
                                        </p:attrNameLst>
                                      </p:cBhvr>
                                      <p:to>
                                        <p:strVal val="hidden"/>
                                      </p:to>
                                    </p:set>
                                  </p:childTnLst>
                                </p:cTn>
                              </p:par>
                            </p:childTnLst>
                          </p:cTn>
                        </p:par>
                      </p:childTnLst>
                    </p:cTn>
                  </p:par>
                </p:childTnLst>
              </p:cTn>
              <p:nextCondLst>
                <p:cond evt="onClick" delay="0">
                  <p:tgtEl>
                    <p:spTgt spid="4113"/>
                  </p:tgtEl>
                </p:cond>
              </p:nextCondLst>
            </p:seq>
            <p:seq concurrent="1" nextAc="seek">
              <p:cTn id="146" restart="whenNotActive" fill="hold" evtFilter="cancelBubble" nodeType="interactiveSeq">
                <p:stCondLst>
                  <p:cond evt="onClick" delay="0">
                    <p:tgtEl>
                      <p:spTgt spid="4126"/>
                    </p:tgtEl>
                  </p:cond>
                </p:stCondLst>
                <p:endSync evt="end" delay="0">
                  <p:rtn val="all"/>
                </p:endSync>
                <p:childTnLst>
                  <p:par>
                    <p:cTn id="147" fill="hold">
                      <p:stCondLst>
                        <p:cond delay="0"/>
                      </p:stCondLst>
                      <p:childTnLst>
                        <p:par>
                          <p:cTn id="148" fill="hold">
                            <p:stCondLst>
                              <p:cond delay="0"/>
                            </p:stCondLst>
                            <p:childTnLst>
                              <p:par>
                                <p:cTn id="149" presetID="54" presetClass="entr" presetSubtype="0" accel="100000" fill="hold" nodeType="clickEffect">
                                  <p:stCondLst>
                                    <p:cond delay="0"/>
                                  </p:stCondLst>
                                  <p:childTnLst>
                                    <p:set>
                                      <p:cBhvr>
                                        <p:cTn id="150" dur="1" fill="hold">
                                          <p:stCondLst>
                                            <p:cond delay="0"/>
                                          </p:stCondLst>
                                        </p:cTn>
                                        <p:tgtEl>
                                          <p:spTgt spid="4130"/>
                                        </p:tgtEl>
                                        <p:attrNameLst>
                                          <p:attrName>style.visibility</p:attrName>
                                        </p:attrNameLst>
                                      </p:cBhvr>
                                      <p:to>
                                        <p:strVal val="visible"/>
                                      </p:to>
                                    </p:set>
                                    <p:anim calcmode="lin" valueType="num">
                                      <p:cBhvr>
                                        <p:cTn id="151" dur="1000" fill="hold"/>
                                        <p:tgtEl>
                                          <p:spTgt spid="4130"/>
                                        </p:tgtEl>
                                        <p:attrNameLst>
                                          <p:attrName>ppt_w</p:attrName>
                                        </p:attrNameLst>
                                      </p:cBhvr>
                                      <p:tavLst>
                                        <p:tav tm="0">
                                          <p:val>
                                            <p:strVal val="#ppt_w*0.05"/>
                                          </p:val>
                                        </p:tav>
                                        <p:tav tm="100000">
                                          <p:val>
                                            <p:strVal val="#ppt_w"/>
                                          </p:val>
                                        </p:tav>
                                      </p:tavLst>
                                    </p:anim>
                                    <p:anim calcmode="lin" valueType="num">
                                      <p:cBhvr>
                                        <p:cTn id="152" dur="1000" fill="hold"/>
                                        <p:tgtEl>
                                          <p:spTgt spid="4130"/>
                                        </p:tgtEl>
                                        <p:attrNameLst>
                                          <p:attrName>ppt_h</p:attrName>
                                        </p:attrNameLst>
                                      </p:cBhvr>
                                      <p:tavLst>
                                        <p:tav tm="0">
                                          <p:val>
                                            <p:strVal val="#ppt_h"/>
                                          </p:val>
                                        </p:tav>
                                        <p:tav tm="100000">
                                          <p:val>
                                            <p:strVal val="#ppt_h"/>
                                          </p:val>
                                        </p:tav>
                                      </p:tavLst>
                                    </p:anim>
                                    <p:anim calcmode="lin" valueType="num">
                                      <p:cBhvr>
                                        <p:cTn id="153" dur="1000" fill="hold"/>
                                        <p:tgtEl>
                                          <p:spTgt spid="4130"/>
                                        </p:tgtEl>
                                        <p:attrNameLst>
                                          <p:attrName>ppt_x</p:attrName>
                                        </p:attrNameLst>
                                      </p:cBhvr>
                                      <p:tavLst>
                                        <p:tav tm="0">
                                          <p:val>
                                            <p:strVal val="#ppt_x-.2"/>
                                          </p:val>
                                        </p:tav>
                                        <p:tav tm="100000">
                                          <p:val>
                                            <p:strVal val="#ppt_x"/>
                                          </p:val>
                                        </p:tav>
                                      </p:tavLst>
                                    </p:anim>
                                    <p:anim calcmode="lin" valueType="num">
                                      <p:cBhvr>
                                        <p:cTn id="154" dur="1000" fill="hold"/>
                                        <p:tgtEl>
                                          <p:spTgt spid="4130"/>
                                        </p:tgtEl>
                                        <p:attrNameLst>
                                          <p:attrName>ppt_y</p:attrName>
                                        </p:attrNameLst>
                                      </p:cBhvr>
                                      <p:tavLst>
                                        <p:tav tm="0">
                                          <p:val>
                                            <p:strVal val="#ppt_y"/>
                                          </p:val>
                                        </p:tav>
                                        <p:tav tm="100000">
                                          <p:val>
                                            <p:strVal val="#ppt_y"/>
                                          </p:val>
                                        </p:tav>
                                      </p:tavLst>
                                    </p:anim>
                                    <p:animEffect transition="in" filter="fade">
                                      <p:cBhvr>
                                        <p:cTn id="155" dur="1000"/>
                                        <p:tgtEl>
                                          <p:spTgt spid="4130"/>
                                        </p:tgtEl>
                                      </p:cBhvr>
                                    </p:animEffect>
                                  </p:childTnLst>
                                </p:cTn>
                              </p:par>
                            </p:childTnLst>
                          </p:cTn>
                        </p:par>
                        <p:par>
                          <p:cTn id="156" fill="hold">
                            <p:stCondLst>
                              <p:cond delay="1000"/>
                            </p:stCondLst>
                            <p:childTnLst>
                              <p:par>
                                <p:cTn id="157" presetID="54" presetClass="exit" presetSubtype="0" decel="100000" fill="hold" nodeType="afterEffect">
                                  <p:stCondLst>
                                    <p:cond delay="3000"/>
                                  </p:stCondLst>
                                  <p:childTnLst>
                                    <p:anim calcmode="lin" valueType="num">
                                      <p:cBhvr>
                                        <p:cTn id="158" dur="1000"/>
                                        <p:tgtEl>
                                          <p:spTgt spid="4130"/>
                                        </p:tgtEl>
                                        <p:attrNameLst>
                                          <p:attrName>ppt_w</p:attrName>
                                        </p:attrNameLst>
                                      </p:cBhvr>
                                      <p:tavLst>
                                        <p:tav tm="0">
                                          <p:val>
                                            <p:strVal val="ppt_w"/>
                                          </p:val>
                                        </p:tav>
                                        <p:tav tm="100000">
                                          <p:val>
                                            <p:strVal val="ppt_w*0.05"/>
                                          </p:val>
                                        </p:tav>
                                      </p:tavLst>
                                    </p:anim>
                                    <p:anim calcmode="lin" valueType="num">
                                      <p:cBhvr>
                                        <p:cTn id="159" dur="1000"/>
                                        <p:tgtEl>
                                          <p:spTgt spid="4130"/>
                                        </p:tgtEl>
                                        <p:attrNameLst>
                                          <p:attrName>ppt_h</p:attrName>
                                        </p:attrNameLst>
                                      </p:cBhvr>
                                      <p:tavLst>
                                        <p:tav tm="0">
                                          <p:val>
                                            <p:strVal val="ppt_h"/>
                                          </p:val>
                                        </p:tav>
                                        <p:tav tm="100000">
                                          <p:val>
                                            <p:strVal val="ppt_h"/>
                                          </p:val>
                                        </p:tav>
                                      </p:tavLst>
                                    </p:anim>
                                    <p:anim calcmode="lin" valueType="num">
                                      <p:cBhvr>
                                        <p:cTn id="160" dur="1000"/>
                                        <p:tgtEl>
                                          <p:spTgt spid="4130"/>
                                        </p:tgtEl>
                                        <p:attrNameLst>
                                          <p:attrName>ppt_x</p:attrName>
                                        </p:attrNameLst>
                                      </p:cBhvr>
                                      <p:tavLst>
                                        <p:tav tm="0">
                                          <p:val>
                                            <p:strVal val="ppt_x"/>
                                          </p:val>
                                        </p:tav>
                                        <p:tav tm="100000">
                                          <p:val>
                                            <p:strVal val="ppt_x-.2"/>
                                          </p:val>
                                        </p:tav>
                                      </p:tavLst>
                                    </p:anim>
                                    <p:anim calcmode="lin" valueType="num">
                                      <p:cBhvr>
                                        <p:cTn id="161" dur="1000"/>
                                        <p:tgtEl>
                                          <p:spTgt spid="4130"/>
                                        </p:tgtEl>
                                        <p:attrNameLst>
                                          <p:attrName>ppt_y</p:attrName>
                                        </p:attrNameLst>
                                      </p:cBhvr>
                                      <p:tavLst>
                                        <p:tav tm="0">
                                          <p:val>
                                            <p:strVal val="ppt_y"/>
                                          </p:val>
                                        </p:tav>
                                        <p:tav tm="100000">
                                          <p:val>
                                            <p:strVal val="ppt_y"/>
                                          </p:val>
                                        </p:tav>
                                      </p:tavLst>
                                    </p:anim>
                                    <p:animEffect transition="out" filter="fade">
                                      <p:cBhvr>
                                        <p:cTn id="162" dur="1000"/>
                                        <p:tgtEl>
                                          <p:spTgt spid="4130"/>
                                        </p:tgtEl>
                                      </p:cBhvr>
                                    </p:animEffect>
                                    <p:set>
                                      <p:cBhvr>
                                        <p:cTn id="163" dur="1" fill="hold">
                                          <p:stCondLst>
                                            <p:cond delay="999"/>
                                          </p:stCondLst>
                                        </p:cTn>
                                        <p:tgtEl>
                                          <p:spTgt spid="4130"/>
                                        </p:tgtEl>
                                        <p:attrNameLst>
                                          <p:attrName>style.visibility</p:attrName>
                                        </p:attrNameLst>
                                      </p:cBhvr>
                                      <p:to>
                                        <p:strVal val="hidden"/>
                                      </p:to>
                                    </p:set>
                                  </p:childTnLst>
                                </p:cTn>
                              </p:par>
                            </p:childTnLst>
                          </p:cTn>
                        </p:par>
                      </p:childTnLst>
                    </p:cTn>
                  </p:par>
                </p:childTnLst>
              </p:cTn>
              <p:nextCondLst>
                <p:cond evt="onClick" delay="0">
                  <p:tgtEl>
                    <p:spTgt spid="4126"/>
                  </p:tgtEl>
                </p:cond>
              </p:nextCondLst>
            </p:seq>
            <p:seq concurrent="1" nextAc="seek">
              <p:cTn id="164" restart="whenNotActive" fill="hold" evtFilter="cancelBubble" nodeType="interactiveSeq">
                <p:stCondLst>
                  <p:cond evt="onClick" delay="0">
                    <p:tgtEl>
                      <p:spTgt spid="4109"/>
                    </p:tgtEl>
                  </p:cond>
                </p:stCondLst>
                <p:endSync evt="end" delay="0">
                  <p:rtn val="all"/>
                </p:endSync>
                <p:childTnLst>
                  <p:par>
                    <p:cTn id="165" fill="hold">
                      <p:stCondLst>
                        <p:cond delay="0"/>
                      </p:stCondLst>
                      <p:childTnLst>
                        <p:par>
                          <p:cTn id="166" fill="hold">
                            <p:stCondLst>
                              <p:cond delay="0"/>
                            </p:stCondLst>
                            <p:childTnLst>
                              <p:par>
                                <p:cTn id="167" presetID="54" presetClass="entr" presetSubtype="0" accel="100000" fill="hold" nodeType="clickEffect">
                                  <p:stCondLst>
                                    <p:cond delay="0"/>
                                  </p:stCondLst>
                                  <p:childTnLst>
                                    <p:set>
                                      <p:cBhvr>
                                        <p:cTn id="168" dur="1" fill="hold">
                                          <p:stCondLst>
                                            <p:cond delay="0"/>
                                          </p:stCondLst>
                                        </p:cTn>
                                        <p:tgtEl>
                                          <p:spTgt spid="4147"/>
                                        </p:tgtEl>
                                        <p:attrNameLst>
                                          <p:attrName>style.visibility</p:attrName>
                                        </p:attrNameLst>
                                      </p:cBhvr>
                                      <p:to>
                                        <p:strVal val="visible"/>
                                      </p:to>
                                    </p:set>
                                    <p:anim calcmode="lin" valueType="num">
                                      <p:cBhvr>
                                        <p:cTn id="169" dur="1000" fill="hold"/>
                                        <p:tgtEl>
                                          <p:spTgt spid="4147"/>
                                        </p:tgtEl>
                                        <p:attrNameLst>
                                          <p:attrName>ppt_w</p:attrName>
                                        </p:attrNameLst>
                                      </p:cBhvr>
                                      <p:tavLst>
                                        <p:tav tm="0">
                                          <p:val>
                                            <p:strVal val="#ppt_w*0.05"/>
                                          </p:val>
                                        </p:tav>
                                        <p:tav tm="100000">
                                          <p:val>
                                            <p:strVal val="#ppt_w"/>
                                          </p:val>
                                        </p:tav>
                                      </p:tavLst>
                                    </p:anim>
                                    <p:anim calcmode="lin" valueType="num">
                                      <p:cBhvr>
                                        <p:cTn id="170" dur="1000" fill="hold"/>
                                        <p:tgtEl>
                                          <p:spTgt spid="4147"/>
                                        </p:tgtEl>
                                        <p:attrNameLst>
                                          <p:attrName>ppt_h</p:attrName>
                                        </p:attrNameLst>
                                      </p:cBhvr>
                                      <p:tavLst>
                                        <p:tav tm="0">
                                          <p:val>
                                            <p:strVal val="#ppt_h"/>
                                          </p:val>
                                        </p:tav>
                                        <p:tav tm="100000">
                                          <p:val>
                                            <p:strVal val="#ppt_h"/>
                                          </p:val>
                                        </p:tav>
                                      </p:tavLst>
                                    </p:anim>
                                    <p:anim calcmode="lin" valueType="num">
                                      <p:cBhvr>
                                        <p:cTn id="171" dur="1000" fill="hold"/>
                                        <p:tgtEl>
                                          <p:spTgt spid="4147"/>
                                        </p:tgtEl>
                                        <p:attrNameLst>
                                          <p:attrName>ppt_x</p:attrName>
                                        </p:attrNameLst>
                                      </p:cBhvr>
                                      <p:tavLst>
                                        <p:tav tm="0">
                                          <p:val>
                                            <p:strVal val="#ppt_x-.2"/>
                                          </p:val>
                                        </p:tav>
                                        <p:tav tm="100000">
                                          <p:val>
                                            <p:strVal val="#ppt_x"/>
                                          </p:val>
                                        </p:tav>
                                      </p:tavLst>
                                    </p:anim>
                                    <p:anim calcmode="lin" valueType="num">
                                      <p:cBhvr>
                                        <p:cTn id="172" dur="1000" fill="hold"/>
                                        <p:tgtEl>
                                          <p:spTgt spid="4147"/>
                                        </p:tgtEl>
                                        <p:attrNameLst>
                                          <p:attrName>ppt_y</p:attrName>
                                        </p:attrNameLst>
                                      </p:cBhvr>
                                      <p:tavLst>
                                        <p:tav tm="0">
                                          <p:val>
                                            <p:strVal val="#ppt_y"/>
                                          </p:val>
                                        </p:tav>
                                        <p:tav tm="100000">
                                          <p:val>
                                            <p:strVal val="#ppt_y"/>
                                          </p:val>
                                        </p:tav>
                                      </p:tavLst>
                                    </p:anim>
                                    <p:animEffect transition="in" filter="fade">
                                      <p:cBhvr>
                                        <p:cTn id="173" dur="1000"/>
                                        <p:tgtEl>
                                          <p:spTgt spid="4147"/>
                                        </p:tgtEl>
                                      </p:cBhvr>
                                    </p:animEffect>
                                  </p:childTnLst>
                                </p:cTn>
                              </p:par>
                            </p:childTnLst>
                          </p:cTn>
                        </p:par>
                        <p:par>
                          <p:cTn id="174" fill="hold">
                            <p:stCondLst>
                              <p:cond delay="1000"/>
                            </p:stCondLst>
                            <p:childTnLst>
                              <p:par>
                                <p:cTn id="175" presetID="54" presetClass="exit" presetSubtype="0" decel="100000" fill="hold" nodeType="afterEffect">
                                  <p:stCondLst>
                                    <p:cond delay="3000"/>
                                  </p:stCondLst>
                                  <p:childTnLst>
                                    <p:anim calcmode="lin" valueType="num">
                                      <p:cBhvr>
                                        <p:cTn id="176" dur="1000"/>
                                        <p:tgtEl>
                                          <p:spTgt spid="4147"/>
                                        </p:tgtEl>
                                        <p:attrNameLst>
                                          <p:attrName>ppt_w</p:attrName>
                                        </p:attrNameLst>
                                      </p:cBhvr>
                                      <p:tavLst>
                                        <p:tav tm="0">
                                          <p:val>
                                            <p:strVal val="ppt_w"/>
                                          </p:val>
                                        </p:tav>
                                        <p:tav tm="100000">
                                          <p:val>
                                            <p:strVal val="ppt_w*0.05"/>
                                          </p:val>
                                        </p:tav>
                                      </p:tavLst>
                                    </p:anim>
                                    <p:anim calcmode="lin" valueType="num">
                                      <p:cBhvr>
                                        <p:cTn id="177" dur="1000"/>
                                        <p:tgtEl>
                                          <p:spTgt spid="4147"/>
                                        </p:tgtEl>
                                        <p:attrNameLst>
                                          <p:attrName>ppt_h</p:attrName>
                                        </p:attrNameLst>
                                      </p:cBhvr>
                                      <p:tavLst>
                                        <p:tav tm="0">
                                          <p:val>
                                            <p:strVal val="ppt_h"/>
                                          </p:val>
                                        </p:tav>
                                        <p:tav tm="100000">
                                          <p:val>
                                            <p:strVal val="ppt_h"/>
                                          </p:val>
                                        </p:tav>
                                      </p:tavLst>
                                    </p:anim>
                                    <p:anim calcmode="lin" valueType="num">
                                      <p:cBhvr>
                                        <p:cTn id="178" dur="1000"/>
                                        <p:tgtEl>
                                          <p:spTgt spid="4147"/>
                                        </p:tgtEl>
                                        <p:attrNameLst>
                                          <p:attrName>ppt_x</p:attrName>
                                        </p:attrNameLst>
                                      </p:cBhvr>
                                      <p:tavLst>
                                        <p:tav tm="0">
                                          <p:val>
                                            <p:strVal val="ppt_x"/>
                                          </p:val>
                                        </p:tav>
                                        <p:tav tm="100000">
                                          <p:val>
                                            <p:strVal val="ppt_x-.2"/>
                                          </p:val>
                                        </p:tav>
                                      </p:tavLst>
                                    </p:anim>
                                    <p:anim calcmode="lin" valueType="num">
                                      <p:cBhvr>
                                        <p:cTn id="179" dur="1000"/>
                                        <p:tgtEl>
                                          <p:spTgt spid="4147"/>
                                        </p:tgtEl>
                                        <p:attrNameLst>
                                          <p:attrName>ppt_y</p:attrName>
                                        </p:attrNameLst>
                                      </p:cBhvr>
                                      <p:tavLst>
                                        <p:tav tm="0">
                                          <p:val>
                                            <p:strVal val="ppt_y"/>
                                          </p:val>
                                        </p:tav>
                                        <p:tav tm="100000">
                                          <p:val>
                                            <p:strVal val="ppt_y"/>
                                          </p:val>
                                        </p:tav>
                                      </p:tavLst>
                                    </p:anim>
                                    <p:animEffect transition="out" filter="fade">
                                      <p:cBhvr>
                                        <p:cTn id="180" dur="1000"/>
                                        <p:tgtEl>
                                          <p:spTgt spid="4147"/>
                                        </p:tgtEl>
                                      </p:cBhvr>
                                    </p:animEffect>
                                    <p:set>
                                      <p:cBhvr>
                                        <p:cTn id="181" dur="1" fill="hold">
                                          <p:stCondLst>
                                            <p:cond delay="999"/>
                                          </p:stCondLst>
                                        </p:cTn>
                                        <p:tgtEl>
                                          <p:spTgt spid="4147"/>
                                        </p:tgtEl>
                                        <p:attrNameLst>
                                          <p:attrName>style.visibility</p:attrName>
                                        </p:attrNameLst>
                                      </p:cBhvr>
                                      <p:to>
                                        <p:strVal val="hidden"/>
                                      </p:to>
                                    </p:set>
                                  </p:childTnLst>
                                </p:cTn>
                              </p:par>
                            </p:childTnLst>
                          </p:cTn>
                        </p:par>
                      </p:childTnLst>
                    </p:cTn>
                  </p:par>
                </p:childTnLst>
              </p:cTn>
              <p:nextCondLst>
                <p:cond evt="onClick" delay="0">
                  <p:tgtEl>
                    <p:spTgt spid="4109"/>
                  </p:tgtEl>
                </p:cond>
              </p:nextCondLst>
            </p:seq>
            <p:seq concurrent="1" nextAc="seek">
              <p:cTn id="182" restart="whenNotActive" fill="hold" evtFilter="cancelBubble" nodeType="interactiveSeq">
                <p:stCondLst>
                  <p:cond evt="onClick" delay="0">
                    <p:tgtEl>
                      <p:spTgt spid="4106"/>
                    </p:tgtEl>
                  </p:cond>
                </p:stCondLst>
                <p:endSync evt="end" delay="0">
                  <p:rtn val="all"/>
                </p:endSync>
                <p:childTnLst>
                  <p:par>
                    <p:cTn id="183" fill="hold">
                      <p:stCondLst>
                        <p:cond delay="0"/>
                      </p:stCondLst>
                      <p:childTnLst>
                        <p:par>
                          <p:cTn id="184" fill="hold">
                            <p:stCondLst>
                              <p:cond delay="0"/>
                            </p:stCondLst>
                            <p:childTnLst>
                              <p:par>
                                <p:cTn id="185" presetID="54" presetClass="entr" presetSubtype="0" accel="100000" fill="hold" nodeType="clickEffect">
                                  <p:stCondLst>
                                    <p:cond delay="0"/>
                                  </p:stCondLst>
                                  <p:childTnLst>
                                    <p:set>
                                      <p:cBhvr>
                                        <p:cTn id="186" dur="1" fill="hold">
                                          <p:stCondLst>
                                            <p:cond delay="0"/>
                                          </p:stCondLst>
                                        </p:cTn>
                                        <p:tgtEl>
                                          <p:spTgt spid="4149"/>
                                        </p:tgtEl>
                                        <p:attrNameLst>
                                          <p:attrName>style.visibility</p:attrName>
                                        </p:attrNameLst>
                                      </p:cBhvr>
                                      <p:to>
                                        <p:strVal val="visible"/>
                                      </p:to>
                                    </p:set>
                                    <p:anim calcmode="lin" valueType="num">
                                      <p:cBhvr>
                                        <p:cTn id="187" dur="1000" fill="hold"/>
                                        <p:tgtEl>
                                          <p:spTgt spid="4149"/>
                                        </p:tgtEl>
                                        <p:attrNameLst>
                                          <p:attrName>ppt_w</p:attrName>
                                        </p:attrNameLst>
                                      </p:cBhvr>
                                      <p:tavLst>
                                        <p:tav tm="0">
                                          <p:val>
                                            <p:strVal val="#ppt_w*0.05"/>
                                          </p:val>
                                        </p:tav>
                                        <p:tav tm="100000">
                                          <p:val>
                                            <p:strVal val="#ppt_w"/>
                                          </p:val>
                                        </p:tav>
                                      </p:tavLst>
                                    </p:anim>
                                    <p:anim calcmode="lin" valueType="num">
                                      <p:cBhvr>
                                        <p:cTn id="188" dur="1000" fill="hold"/>
                                        <p:tgtEl>
                                          <p:spTgt spid="4149"/>
                                        </p:tgtEl>
                                        <p:attrNameLst>
                                          <p:attrName>ppt_h</p:attrName>
                                        </p:attrNameLst>
                                      </p:cBhvr>
                                      <p:tavLst>
                                        <p:tav tm="0">
                                          <p:val>
                                            <p:strVal val="#ppt_h"/>
                                          </p:val>
                                        </p:tav>
                                        <p:tav tm="100000">
                                          <p:val>
                                            <p:strVal val="#ppt_h"/>
                                          </p:val>
                                        </p:tav>
                                      </p:tavLst>
                                    </p:anim>
                                    <p:anim calcmode="lin" valueType="num">
                                      <p:cBhvr>
                                        <p:cTn id="189" dur="1000" fill="hold"/>
                                        <p:tgtEl>
                                          <p:spTgt spid="4149"/>
                                        </p:tgtEl>
                                        <p:attrNameLst>
                                          <p:attrName>ppt_x</p:attrName>
                                        </p:attrNameLst>
                                      </p:cBhvr>
                                      <p:tavLst>
                                        <p:tav tm="0">
                                          <p:val>
                                            <p:strVal val="#ppt_x-.2"/>
                                          </p:val>
                                        </p:tav>
                                        <p:tav tm="100000">
                                          <p:val>
                                            <p:strVal val="#ppt_x"/>
                                          </p:val>
                                        </p:tav>
                                      </p:tavLst>
                                    </p:anim>
                                    <p:anim calcmode="lin" valueType="num">
                                      <p:cBhvr>
                                        <p:cTn id="190" dur="1000" fill="hold"/>
                                        <p:tgtEl>
                                          <p:spTgt spid="4149"/>
                                        </p:tgtEl>
                                        <p:attrNameLst>
                                          <p:attrName>ppt_y</p:attrName>
                                        </p:attrNameLst>
                                      </p:cBhvr>
                                      <p:tavLst>
                                        <p:tav tm="0">
                                          <p:val>
                                            <p:strVal val="#ppt_y"/>
                                          </p:val>
                                        </p:tav>
                                        <p:tav tm="100000">
                                          <p:val>
                                            <p:strVal val="#ppt_y"/>
                                          </p:val>
                                        </p:tav>
                                      </p:tavLst>
                                    </p:anim>
                                    <p:animEffect transition="in" filter="fade">
                                      <p:cBhvr>
                                        <p:cTn id="191" dur="1000"/>
                                        <p:tgtEl>
                                          <p:spTgt spid="4149"/>
                                        </p:tgtEl>
                                      </p:cBhvr>
                                    </p:animEffect>
                                  </p:childTnLst>
                                </p:cTn>
                              </p:par>
                            </p:childTnLst>
                          </p:cTn>
                        </p:par>
                        <p:par>
                          <p:cTn id="192" fill="hold">
                            <p:stCondLst>
                              <p:cond delay="1000"/>
                            </p:stCondLst>
                            <p:childTnLst>
                              <p:par>
                                <p:cTn id="193" presetID="54" presetClass="exit" presetSubtype="0" decel="100000" fill="hold" nodeType="afterEffect">
                                  <p:stCondLst>
                                    <p:cond delay="3000"/>
                                  </p:stCondLst>
                                  <p:childTnLst>
                                    <p:anim calcmode="lin" valueType="num">
                                      <p:cBhvr>
                                        <p:cTn id="194" dur="1000"/>
                                        <p:tgtEl>
                                          <p:spTgt spid="4149"/>
                                        </p:tgtEl>
                                        <p:attrNameLst>
                                          <p:attrName>ppt_w</p:attrName>
                                        </p:attrNameLst>
                                      </p:cBhvr>
                                      <p:tavLst>
                                        <p:tav tm="0">
                                          <p:val>
                                            <p:strVal val="ppt_w"/>
                                          </p:val>
                                        </p:tav>
                                        <p:tav tm="100000">
                                          <p:val>
                                            <p:strVal val="ppt_w*0.05"/>
                                          </p:val>
                                        </p:tav>
                                      </p:tavLst>
                                    </p:anim>
                                    <p:anim calcmode="lin" valueType="num">
                                      <p:cBhvr>
                                        <p:cTn id="195" dur="1000"/>
                                        <p:tgtEl>
                                          <p:spTgt spid="4149"/>
                                        </p:tgtEl>
                                        <p:attrNameLst>
                                          <p:attrName>ppt_h</p:attrName>
                                        </p:attrNameLst>
                                      </p:cBhvr>
                                      <p:tavLst>
                                        <p:tav tm="0">
                                          <p:val>
                                            <p:strVal val="ppt_h"/>
                                          </p:val>
                                        </p:tav>
                                        <p:tav tm="100000">
                                          <p:val>
                                            <p:strVal val="ppt_h"/>
                                          </p:val>
                                        </p:tav>
                                      </p:tavLst>
                                    </p:anim>
                                    <p:anim calcmode="lin" valueType="num">
                                      <p:cBhvr>
                                        <p:cTn id="196" dur="1000"/>
                                        <p:tgtEl>
                                          <p:spTgt spid="4149"/>
                                        </p:tgtEl>
                                        <p:attrNameLst>
                                          <p:attrName>ppt_x</p:attrName>
                                        </p:attrNameLst>
                                      </p:cBhvr>
                                      <p:tavLst>
                                        <p:tav tm="0">
                                          <p:val>
                                            <p:strVal val="ppt_x"/>
                                          </p:val>
                                        </p:tav>
                                        <p:tav tm="100000">
                                          <p:val>
                                            <p:strVal val="ppt_x-.2"/>
                                          </p:val>
                                        </p:tav>
                                      </p:tavLst>
                                    </p:anim>
                                    <p:anim calcmode="lin" valueType="num">
                                      <p:cBhvr>
                                        <p:cTn id="197" dur="1000"/>
                                        <p:tgtEl>
                                          <p:spTgt spid="4149"/>
                                        </p:tgtEl>
                                        <p:attrNameLst>
                                          <p:attrName>ppt_y</p:attrName>
                                        </p:attrNameLst>
                                      </p:cBhvr>
                                      <p:tavLst>
                                        <p:tav tm="0">
                                          <p:val>
                                            <p:strVal val="ppt_y"/>
                                          </p:val>
                                        </p:tav>
                                        <p:tav tm="100000">
                                          <p:val>
                                            <p:strVal val="ppt_y"/>
                                          </p:val>
                                        </p:tav>
                                      </p:tavLst>
                                    </p:anim>
                                    <p:animEffect transition="out" filter="fade">
                                      <p:cBhvr>
                                        <p:cTn id="198" dur="1000"/>
                                        <p:tgtEl>
                                          <p:spTgt spid="4149"/>
                                        </p:tgtEl>
                                      </p:cBhvr>
                                    </p:animEffect>
                                    <p:set>
                                      <p:cBhvr>
                                        <p:cTn id="199" dur="1" fill="hold">
                                          <p:stCondLst>
                                            <p:cond delay="999"/>
                                          </p:stCondLst>
                                        </p:cTn>
                                        <p:tgtEl>
                                          <p:spTgt spid="4149"/>
                                        </p:tgtEl>
                                        <p:attrNameLst>
                                          <p:attrName>style.visibility</p:attrName>
                                        </p:attrNameLst>
                                      </p:cBhvr>
                                      <p:to>
                                        <p:strVal val="hidden"/>
                                      </p:to>
                                    </p:set>
                                  </p:childTnLst>
                                </p:cTn>
                              </p:par>
                            </p:childTnLst>
                          </p:cTn>
                        </p:par>
                      </p:childTnLst>
                    </p:cTn>
                  </p:par>
                </p:childTnLst>
              </p:cTn>
              <p:nextCondLst>
                <p:cond evt="onClick" delay="0">
                  <p:tgtEl>
                    <p:spTgt spid="410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42"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a:ln w="9525">
            <a:noFill/>
            <a:miter lim="800000"/>
            <a:headEnd/>
            <a:tailEnd/>
          </a:ln>
        </p:spPr>
      </p:pic>
      <p:sp>
        <p:nvSpPr>
          <p:cNvPr id="10243" name="Rectangle 3"/>
          <p:cNvSpPr>
            <a:spLocks noChangeArrowheads="1"/>
          </p:cNvSpPr>
          <p:nvPr/>
        </p:nvSpPr>
        <p:spPr bwMode="auto">
          <a:xfrm>
            <a:off x="5106988" y="1368425"/>
            <a:ext cx="1144587" cy="992188"/>
          </a:xfrm>
          <a:prstGeom prst="rect">
            <a:avLst/>
          </a:prstGeom>
          <a:solidFill>
            <a:srgbClr val="0000FF">
              <a:alpha val="0"/>
            </a:srgbClr>
          </a:solidFill>
          <a:ln w="38100" algn="ctr">
            <a:solidFill>
              <a:schemeClr val="bg1"/>
            </a:solidFill>
            <a:miter lim="800000"/>
            <a:headEnd/>
            <a:tailEnd/>
          </a:ln>
        </p:spPr>
        <p:txBody>
          <a:bodyPr wrap="none" anchor="ctr"/>
          <a:lstStyle/>
          <a:p>
            <a:endParaRPr lang="en-US"/>
          </a:p>
        </p:txBody>
      </p:sp>
      <p:grpSp>
        <p:nvGrpSpPr>
          <p:cNvPr id="10253" name="Group 13"/>
          <p:cNvGrpSpPr>
            <a:grpSpLocks/>
          </p:cNvGrpSpPr>
          <p:nvPr/>
        </p:nvGrpSpPr>
        <p:grpSpPr bwMode="auto">
          <a:xfrm>
            <a:off x="0" y="1216025"/>
            <a:ext cx="9144000" cy="4524375"/>
            <a:chOff x="0" y="814"/>
            <a:chExt cx="5760" cy="2850"/>
          </a:xfrm>
        </p:grpSpPr>
        <p:pic>
          <p:nvPicPr>
            <p:cNvPr id="15366" name="Picture 9" descr="581"/>
            <p:cNvPicPr>
              <a:picLocks noChangeAspect="1" noChangeArrowheads="1"/>
            </p:cNvPicPr>
            <p:nvPr/>
          </p:nvPicPr>
          <p:blipFill>
            <a:blip r:embed="rId4"/>
            <a:srcRect r="7269"/>
            <a:stretch>
              <a:fillRect/>
            </a:stretch>
          </p:blipFill>
          <p:spPr bwMode="auto">
            <a:xfrm>
              <a:off x="0" y="814"/>
              <a:ext cx="5760" cy="2850"/>
            </a:xfrm>
            <a:prstGeom prst="rect">
              <a:avLst/>
            </a:prstGeom>
            <a:noFill/>
            <a:ln w="9525">
              <a:noFill/>
              <a:miter lim="800000"/>
              <a:headEnd/>
              <a:tailEnd/>
            </a:ln>
          </p:spPr>
        </p:pic>
        <p:pic>
          <p:nvPicPr>
            <p:cNvPr id="15367" name="Picture 11" descr="581"/>
            <p:cNvPicPr>
              <a:picLocks noChangeAspect="1" noChangeArrowheads="1"/>
            </p:cNvPicPr>
            <p:nvPr/>
          </p:nvPicPr>
          <p:blipFill>
            <a:blip r:embed="rId4"/>
            <a:srcRect l="92769" t="38869" r="-568" b="49223"/>
            <a:stretch>
              <a:fillRect/>
            </a:stretch>
          </p:blipFill>
          <p:spPr bwMode="auto">
            <a:xfrm>
              <a:off x="5188" y="2127"/>
              <a:ext cx="481" cy="337"/>
            </a:xfrm>
            <a:prstGeom prst="rect">
              <a:avLst/>
            </a:prstGeom>
            <a:noFill/>
            <a:ln w="9525">
              <a:noFill/>
              <a:miter lim="800000"/>
              <a:headEnd/>
              <a:tailEnd/>
            </a:ln>
          </p:spPr>
        </p:pic>
        <p:sp>
          <p:nvSpPr>
            <p:cNvPr id="15368" name="Text Box 12"/>
            <p:cNvSpPr txBox="1">
              <a:spLocks noChangeArrowheads="1"/>
            </p:cNvSpPr>
            <p:nvPr/>
          </p:nvSpPr>
          <p:spPr bwMode="auto">
            <a:xfrm>
              <a:off x="0" y="814"/>
              <a:ext cx="1870" cy="274"/>
            </a:xfrm>
            <a:prstGeom prst="rect">
              <a:avLst/>
            </a:prstGeom>
            <a:solidFill>
              <a:schemeClr val="bg1"/>
            </a:solidFill>
            <a:ln w="38100">
              <a:solidFill>
                <a:schemeClr val="tx1"/>
              </a:solidFill>
              <a:miter lim="800000"/>
              <a:headEnd/>
              <a:tailEnd/>
            </a:ln>
          </p:spPr>
          <p:txBody>
            <a:bodyPr>
              <a:spAutoFit/>
            </a:bodyPr>
            <a:lstStyle/>
            <a:p>
              <a:pPr algn="ctr">
                <a:spcBef>
                  <a:spcPct val="50000"/>
                </a:spcBef>
              </a:pPr>
              <a:r>
                <a:rPr lang="en-CA" sz="2000"/>
                <a:t>Western Asia c. 303 BC</a:t>
              </a:r>
            </a:p>
          </p:txBody>
        </p:sp>
      </p:grpSp>
      <p:sp>
        <p:nvSpPr>
          <p:cNvPr id="10247" name="Rectangle 7"/>
          <p:cNvSpPr>
            <a:spLocks noChangeArrowheads="1"/>
          </p:cNvSpPr>
          <p:nvPr/>
        </p:nvSpPr>
        <p:spPr bwMode="auto">
          <a:xfrm>
            <a:off x="1900238" y="2741613"/>
            <a:ext cx="230187" cy="228600"/>
          </a:xfrm>
          <a:prstGeom prst="rect">
            <a:avLst/>
          </a:prstGeom>
          <a:solidFill>
            <a:schemeClr val="bg1">
              <a:alpha val="0"/>
            </a:schemeClr>
          </a:solidFill>
          <a:ln w="38100" algn="ctr">
            <a:solidFill>
              <a:schemeClr val="tx1"/>
            </a:solidFill>
            <a:miter lim="800000"/>
            <a:headEnd/>
            <a:tailEnd/>
          </a:ln>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155" decel="100000"/>
                                        <p:tgtEl>
                                          <p:spTgt spid="10243"/>
                                        </p:tgtEl>
                                      </p:cBhvr>
                                    </p:animEffect>
                                    <p:animScale>
                                      <p:cBhvr>
                                        <p:cTn id="8" dur="1155" decel="100000"/>
                                        <p:tgtEl>
                                          <p:spTgt spid="10243"/>
                                        </p:tgtEl>
                                      </p:cBhvr>
                                      <p:from x="10000" y="10000"/>
                                      <p:to x="200000" y="450000"/>
                                    </p:animScale>
                                    <p:animScale>
                                      <p:cBhvr>
                                        <p:cTn id="9" dur="1845" accel="100000" fill="hold">
                                          <p:stCondLst>
                                            <p:cond delay="1155"/>
                                          </p:stCondLst>
                                        </p:cTn>
                                        <p:tgtEl>
                                          <p:spTgt spid="10243"/>
                                        </p:tgtEl>
                                      </p:cBhvr>
                                      <p:from x="200000" y="450000"/>
                                      <p:to x="100000" y="100000"/>
                                    </p:animScale>
                                    <p:set>
                                      <p:cBhvr>
                                        <p:cTn id="10" dur="1155" fill="hold"/>
                                        <p:tgtEl>
                                          <p:spTgt spid="10243"/>
                                        </p:tgtEl>
                                        <p:attrNameLst>
                                          <p:attrName>ppt_x</p:attrName>
                                        </p:attrNameLst>
                                      </p:cBhvr>
                                      <p:to>
                                        <p:strVal val="(0.5)"/>
                                      </p:to>
                                    </p:set>
                                    <p:anim from="(0.5)" to="(#ppt_x)" calcmode="lin" valueType="num">
                                      <p:cBhvr>
                                        <p:cTn id="11" dur="1845" accel="100000" fill="hold">
                                          <p:stCondLst>
                                            <p:cond delay="1155"/>
                                          </p:stCondLst>
                                        </p:cTn>
                                        <p:tgtEl>
                                          <p:spTgt spid="10243"/>
                                        </p:tgtEl>
                                        <p:attrNameLst>
                                          <p:attrName>ppt_x</p:attrName>
                                        </p:attrNameLst>
                                      </p:cBhvr>
                                    </p:anim>
                                    <p:set>
                                      <p:cBhvr>
                                        <p:cTn id="12" dur="1155" fill="hold"/>
                                        <p:tgtEl>
                                          <p:spTgt spid="10243"/>
                                        </p:tgtEl>
                                        <p:attrNameLst>
                                          <p:attrName>ppt_y</p:attrName>
                                        </p:attrNameLst>
                                      </p:cBhvr>
                                      <p:to>
                                        <p:strVal val="(#ppt_y+0.4)"/>
                                      </p:to>
                                    </p:set>
                                    <p:anim from="(#ppt_y+0.4)" to="(#ppt_y)" calcmode="lin" valueType="num">
                                      <p:cBhvr>
                                        <p:cTn id="13" dur="1845" accel="100000" fill="hold">
                                          <p:stCondLst>
                                            <p:cond delay="1155"/>
                                          </p:stCondLst>
                                        </p:cTn>
                                        <p:tgtEl>
                                          <p:spTgt spid="10243"/>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10253"/>
                                        </p:tgtEl>
                                        <p:attrNameLst>
                                          <p:attrName>style.visibility</p:attrName>
                                        </p:attrNameLst>
                                      </p:cBhvr>
                                      <p:to>
                                        <p:strVal val="visible"/>
                                      </p:to>
                                    </p:set>
                                    <p:animEffect transition="in" filter="box(out)">
                                      <p:cBhvr>
                                        <p:cTn id="17" dur="3000"/>
                                        <p:tgtEl>
                                          <p:spTgt spid="10253"/>
                                        </p:tgtEl>
                                      </p:cBhvr>
                                    </p:animEffect>
                                  </p:childTnLst>
                                </p:cTn>
                              </p:par>
                              <p:par>
                                <p:cTn id="18" presetID="10" presetClass="exit" presetSubtype="0" fill="hold" nodeType="withEffect">
                                  <p:stCondLst>
                                    <p:cond delay="4000"/>
                                  </p:stCondLst>
                                  <p:childTnLst>
                                    <p:animEffect transition="out" filter="fade">
                                      <p:cBhvr>
                                        <p:cTn id="19" dur="1000"/>
                                        <p:tgtEl>
                                          <p:spTgt spid="10242"/>
                                        </p:tgtEl>
                                      </p:cBhvr>
                                    </p:animEffect>
                                    <p:set>
                                      <p:cBhvr>
                                        <p:cTn id="20" dur="1" fill="hold">
                                          <p:stCondLst>
                                            <p:cond delay="999"/>
                                          </p:stCondLst>
                                        </p:cTn>
                                        <p:tgtEl>
                                          <p:spTgt spid="10242"/>
                                        </p:tgtEl>
                                        <p:attrNameLst>
                                          <p:attrName>style.visibility</p:attrName>
                                        </p:attrNameLst>
                                      </p:cBhvr>
                                      <p:to>
                                        <p:strVal val="hidden"/>
                                      </p:to>
                                    </p:set>
                                  </p:childTnLst>
                                </p:cTn>
                              </p:par>
                            </p:childTnLst>
                          </p:cTn>
                        </p:par>
                        <p:par>
                          <p:cTn id="21" fill="hold">
                            <p:stCondLst>
                              <p:cond delay="8000"/>
                            </p:stCondLst>
                            <p:childTnLst>
                              <p:par>
                                <p:cTn id="22" presetID="51" presetClass="entr" presetSubtype="0" fill="hold" grpId="0" nodeType="afterEffect">
                                  <p:stCondLst>
                                    <p:cond delay="0"/>
                                  </p:stCondLst>
                                  <p:childTnLst>
                                    <p:set>
                                      <p:cBhvr>
                                        <p:cTn id="23" dur="1" fill="hold">
                                          <p:stCondLst>
                                            <p:cond delay="0"/>
                                          </p:stCondLst>
                                        </p:cTn>
                                        <p:tgtEl>
                                          <p:spTgt spid="10247"/>
                                        </p:tgtEl>
                                        <p:attrNameLst>
                                          <p:attrName>style.visibility</p:attrName>
                                        </p:attrNameLst>
                                      </p:cBhvr>
                                      <p:to>
                                        <p:strVal val="visible"/>
                                      </p:to>
                                    </p:set>
                                    <p:animEffect transition="in" filter="fade">
                                      <p:cBhvr>
                                        <p:cTn id="24" dur="1155" decel="100000"/>
                                        <p:tgtEl>
                                          <p:spTgt spid="10247"/>
                                        </p:tgtEl>
                                      </p:cBhvr>
                                    </p:animEffect>
                                    <p:animScale>
                                      <p:cBhvr>
                                        <p:cTn id="25" dur="1155" decel="100000"/>
                                        <p:tgtEl>
                                          <p:spTgt spid="10247"/>
                                        </p:tgtEl>
                                      </p:cBhvr>
                                      <p:from x="10000" y="10000"/>
                                      <p:to x="200000" y="450000"/>
                                    </p:animScale>
                                    <p:animScale>
                                      <p:cBhvr>
                                        <p:cTn id="26" dur="1845" accel="100000" fill="hold">
                                          <p:stCondLst>
                                            <p:cond delay="1155"/>
                                          </p:stCondLst>
                                        </p:cTn>
                                        <p:tgtEl>
                                          <p:spTgt spid="10247"/>
                                        </p:tgtEl>
                                      </p:cBhvr>
                                      <p:from x="200000" y="450000"/>
                                      <p:to x="100000" y="100000"/>
                                    </p:animScale>
                                    <p:set>
                                      <p:cBhvr>
                                        <p:cTn id="27" dur="1155" fill="hold"/>
                                        <p:tgtEl>
                                          <p:spTgt spid="10247"/>
                                        </p:tgtEl>
                                        <p:attrNameLst>
                                          <p:attrName>ppt_x</p:attrName>
                                        </p:attrNameLst>
                                      </p:cBhvr>
                                      <p:to>
                                        <p:strVal val="(0.5)"/>
                                      </p:to>
                                    </p:set>
                                    <p:anim from="(0.5)" to="(#ppt_x)" calcmode="lin" valueType="num">
                                      <p:cBhvr>
                                        <p:cTn id="28" dur="1845" accel="100000" fill="hold">
                                          <p:stCondLst>
                                            <p:cond delay="1155"/>
                                          </p:stCondLst>
                                        </p:cTn>
                                        <p:tgtEl>
                                          <p:spTgt spid="10247"/>
                                        </p:tgtEl>
                                        <p:attrNameLst>
                                          <p:attrName>ppt_x</p:attrName>
                                        </p:attrNameLst>
                                      </p:cBhvr>
                                    </p:anim>
                                    <p:set>
                                      <p:cBhvr>
                                        <p:cTn id="29" dur="1155" fill="hold"/>
                                        <p:tgtEl>
                                          <p:spTgt spid="10247"/>
                                        </p:tgtEl>
                                        <p:attrNameLst>
                                          <p:attrName>ppt_y</p:attrName>
                                        </p:attrNameLst>
                                      </p:cBhvr>
                                      <p:to>
                                        <p:strVal val="(#ppt_y+0.4)"/>
                                      </p:to>
                                    </p:set>
                                    <p:anim from="(#ppt_y+0.4)" to="(#ppt_y)" calcmode="lin" valueType="num">
                                      <p:cBhvr>
                                        <p:cTn id="30" dur="1845" accel="100000" fill="hold">
                                          <p:stCondLst>
                                            <p:cond delay="1155"/>
                                          </p:stCondLst>
                                        </p:cTn>
                                        <p:tgtEl>
                                          <p:spTgt spid="1024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6858000"/>
          </a:xfrm>
          <a:prstGeom prst="rect">
            <a:avLst/>
          </a:prstGeom>
          <a:solidFill>
            <a:srgbClr val="C3FB37">
              <a:alpha val="85097"/>
            </a:srgbClr>
          </a:solidFill>
          <a:ln w="9525">
            <a:noFill/>
            <a:miter lim="800000"/>
            <a:headEnd/>
            <a:tailEnd/>
          </a:ln>
        </p:spPr>
        <p:txBody>
          <a:bodyPr wrap="none" anchor="ctr"/>
          <a:lstStyle/>
          <a:p>
            <a:endParaRPr lang="en-US"/>
          </a:p>
        </p:txBody>
      </p:sp>
      <p:sp>
        <p:nvSpPr>
          <p:cNvPr id="16387" name="Text Box 3"/>
          <p:cNvSpPr txBox="1">
            <a:spLocks noChangeArrowheads="1"/>
          </p:cNvSpPr>
          <p:nvPr/>
        </p:nvSpPr>
        <p:spPr bwMode="auto">
          <a:xfrm>
            <a:off x="7396163" y="6362700"/>
            <a:ext cx="1747837" cy="495300"/>
          </a:xfrm>
          <a:prstGeom prst="rect">
            <a:avLst/>
          </a:prstGeom>
          <a:solidFill>
            <a:schemeClr val="bg1"/>
          </a:solidFill>
          <a:ln w="38100">
            <a:solidFill>
              <a:srgbClr val="FF0000"/>
            </a:solidFill>
            <a:miter lim="800000"/>
            <a:headEnd/>
            <a:tailEnd/>
          </a:ln>
        </p:spPr>
        <p:txBody>
          <a:bodyPr>
            <a:spAutoFit/>
          </a:bodyPr>
          <a:lstStyle/>
          <a:p>
            <a:pPr algn="ctr">
              <a:lnSpc>
                <a:spcPct val="75000"/>
              </a:lnSpc>
              <a:spcBef>
                <a:spcPct val="50000"/>
              </a:spcBef>
            </a:pPr>
            <a:r>
              <a:rPr lang="en-US" sz="1200" b="1"/>
              <a:t>Antigonids</a:t>
            </a:r>
          </a:p>
          <a:p>
            <a:pPr algn="ctr">
              <a:lnSpc>
                <a:spcPct val="75000"/>
              </a:lnSpc>
              <a:spcBef>
                <a:spcPct val="50000"/>
              </a:spcBef>
            </a:pPr>
            <a:r>
              <a:rPr lang="en-US" sz="1200"/>
              <a:t>(Antigonus/Demetrius)</a:t>
            </a:r>
          </a:p>
        </p:txBody>
      </p:sp>
      <p:sp>
        <p:nvSpPr>
          <p:cNvPr id="16388" name="Text Box 4"/>
          <p:cNvSpPr txBox="1">
            <a:spLocks noChangeArrowheads="1"/>
          </p:cNvSpPr>
          <p:nvPr/>
        </p:nvSpPr>
        <p:spPr bwMode="auto">
          <a:xfrm>
            <a:off x="17463" y="703263"/>
            <a:ext cx="1806575" cy="495300"/>
          </a:xfrm>
          <a:prstGeom prst="rect">
            <a:avLst/>
          </a:prstGeom>
          <a:solidFill>
            <a:schemeClr val="bg1"/>
          </a:solidFill>
          <a:ln w="38100">
            <a:solidFill>
              <a:srgbClr val="0000FF"/>
            </a:solidFill>
            <a:miter lim="800000"/>
            <a:headEnd/>
            <a:tailEnd/>
          </a:ln>
        </p:spPr>
        <p:txBody>
          <a:bodyPr>
            <a:spAutoFit/>
          </a:bodyPr>
          <a:lstStyle/>
          <a:p>
            <a:pPr algn="ctr">
              <a:lnSpc>
                <a:spcPct val="75000"/>
              </a:lnSpc>
              <a:spcBef>
                <a:spcPct val="50000"/>
              </a:spcBef>
            </a:pPr>
            <a:r>
              <a:rPr lang="en-US" sz="1200" b="1"/>
              <a:t>Allies</a:t>
            </a:r>
          </a:p>
          <a:p>
            <a:pPr algn="ctr">
              <a:lnSpc>
                <a:spcPct val="75000"/>
              </a:lnSpc>
              <a:spcBef>
                <a:spcPct val="50000"/>
              </a:spcBef>
            </a:pPr>
            <a:r>
              <a:rPr lang="en-US" sz="1200"/>
              <a:t>(Seleucus/Lysimachus)</a:t>
            </a:r>
          </a:p>
        </p:txBody>
      </p:sp>
      <p:sp>
        <p:nvSpPr>
          <p:cNvPr id="16389" name="Rectangle 121"/>
          <p:cNvSpPr>
            <a:spLocks noChangeArrowheads="1"/>
          </p:cNvSpPr>
          <p:nvPr/>
        </p:nvSpPr>
        <p:spPr bwMode="auto">
          <a:xfrm>
            <a:off x="0" y="0"/>
            <a:ext cx="9144000" cy="681038"/>
          </a:xfrm>
          <a:prstGeom prst="rect">
            <a:avLst/>
          </a:prstGeom>
          <a:solidFill>
            <a:srgbClr val="C3FB37"/>
          </a:solidFill>
          <a:ln w="9525">
            <a:noFill/>
            <a:miter lim="800000"/>
            <a:headEnd/>
            <a:tailEnd/>
          </a:ln>
        </p:spPr>
        <p:txBody>
          <a:bodyPr wrap="none" anchor="ctr"/>
          <a:lstStyle/>
          <a:p>
            <a:endParaRPr lang="en-US"/>
          </a:p>
        </p:txBody>
      </p:sp>
      <p:sp>
        <p:nvSpPr>
          <p:cNvPr id="16390" name="Text Box 122"/>
          <p:cNvSpPr txBox="1">
            <a:spLocks noChangeArrowheads="1"/>
          </p:cNvSpPr>
          <p:nvPr/>
        </p:nvSpPr>
        <p:spPr bwMode="auto">
          <a:xfrm>
            <a:off x="0" y="0"/>
            <a:ext cx="9144000" cy="304800"/>
          </a:xfrm>
          <a:prstGeom prst="rect">
            <a:avLst/>
          </a:prstGeom>
          <a:noFill/>
          <a:ln w="9525">
            <a:noFill/>
            <a:miter lim="800000"/>
            <a:headEnd/>
            <a:tailEnd/>
          </a:ln>
        </p:spPr>
        <p:txBody>
          <a:bodyPr>
            <a:spAutoFit/>
          </a:bodyPr>
          <a:lstStyle/>
          <a:p>
            <a:pPr algn="just">
              <a:spcBef>
                <a:spcPct val="50000"/>
              </a:spcBef>
            </a:pPr>
            <a:r>
              <a:rPr lang="en-US" sz="1400">
                <a:latin typeface="Franklin Gothic Demi" pitchFamily="34" charset="0"/>
              </a:rPr>
              <a:t>The battlefield consists of a flat, open plain with only low, gently rolling hills off-map towards the top.</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0"/>
            <a:ext cx="9144000" cy="6858000"/>
          </a:xfrm>
          <a:prstGeom prst="rect">
            <a:avLst/>
          </a:prstGeom>
          <a:solidFill>
            <a:srgbClr val="C3FB37">
              <a:alpha val="85097"/>
            </a:srgbClr>
          </a:solidFill>
          <a:ln w="9525">
            <a:noFill/>
            <a:miter lim="800000"/>
            <a:headEnd/>
            <a:tailEnd/>
          </a:ln>
        </p:spPr>
        <p:txBody>
          <a:bodyPr wrap="none" anchor="ctr"/>
          <a:lstStyle/>
          <a:p>
            <a:endParaRPr lang="en-CA"/>
          </a:p>
        </p:txBody>
      </p:sp>
      <p:sp>
        <p:nvSpPr>
          <p:cNvPr id="2054" name="Text Box 6"/>
          <p:cNvSpPr txBox="1">
            <a:spLocks noChangeArrowheads="1"/>
          </p:cNvSpPr>
          <p:nvPr/>
        </p:nvSpPr>
        <p:spPr bwMode="auto">
          <a:xfrm>
            <a:off x="7396163" y="6362700"/>
            <a:ext cx="1747837" cy="495300"/>
          </a:xfrm>
          <a:prstGeom prst="rect">
            <a:avLst/>
          </a:prstGeom>
          <a:solidFill>
            <a:schemeClr val="bg1"/>
          </a:solidFill>
          <a:ln w="38100">
            <a:solidFill>
              <a:srgbClr val="FF0000"/>
            </a:solidFill>
            <a:miter lim="800000"/>
            <a:headEnd/>
            <a:tailEnd/>
          </a:ln>
        </p:spPr>
        <p:txBody>
          <a:bodyPr>
            <a:spAutoFit/>
          </a:bodyPr>
          <a:lstStyle/>
          <a:p>
            <a:pPr algn="ctr">
              <a:lnSpc>
                <a:spcPct val="75000"/>
              </a:lnSpc>
              <a:spcBef>
                <a:spcPct val="50000"/>
              </a:spcBef>
            </a:pPr>
            <a:r>
              <a:rPr lang="en-US" sz="1200" b="1"/>
              <a:t>Antigonids</a:t>
            </a:r>
          </a:p>
          <a:p>
            <a:pPr algn="ctr">
              <a:lnSpc>
                <a:spcPct val="75000"/>
              </a:lnSpc>
              <a:spcBef>
                <a:spcPct val="50000"/>
              </a:spcBef>
            </a:pPr>
            <a:r>
              <a:rPr lang="en-US" sz="1200"/>
              <a:t>(Antigonus/Demetrius)</a:t>
            </a:r>
          </a:p>
        </p:txBody>
      </p:sp>
      <p:pic>
        <p:nvPicPr>
          <p:cNvPr id="17412" name="Picture 10" descr="blue chariot"/>
          <p:cNvPicPr>
            <a:picLocks noChangeAspect="1" noChangeArrowheads="1"/>
          </p:cNvPicPr>
          <p:nvPr/>
        </p:nvPicPr>
        <p:blipFill>
          <a:blip r:embed="rId3"/>
          <a:srcRect/>
          <a:stretch>
            <a:fillRect/>
          </a:stretch>
        </p:blipFill>
        <p:spPr bwMode="auto">
          <a:xfrm>
            <a:off x="3960813" y="1520825"/>
            <a:ext cx="566737" cy="365125"/>
          </a:xfrm>
          <a:prstGeom prst="rect">
            <a:avLst/>
          </a:prstGeom>
          <a:noFill/>
          <a:ln w="9525">
            <a:noFill/>
            <a:miter lim="800000"/>
            <a:headEnd/>
            <a:tailEnd/>
          </a:ln>
        </p:spPr>
      </p:pic>
      <p:pic>
        <p:nvPicPr>
          <p:cNvPr id="2059" name="Picture 11" descr="blue elephant"/>
          <p:cNvPicPr>
            <a:picLocks noChangeAspect="1" noChangeArrowheads="1"/>
          </p:cNvPicPr>
          <p:nvPr/>
        </p:nvPicPr>
        <p:blipFill>
          <a:blip r:embed="rId4"/>
          <a:srcRect/>
          <a:stretch>
            <a:fillRect/>
          </a:stretch>
        </p:blipFill>
        <p:spPr bwMode="auto">
          <a:xfrm>
            <a:off x="2357438" y="3276600"/>
            <a:ext cx="249237" cy="249238"/>
          </a:xfrm>
          <a:prstGeom prst="rect">
            <a:avLst/>
          </a:prstGeom>
          <a:noFill/>
          <a:ln w="9525">
            <a:noFill/>
            <a:miter lim="800000"/>
            <a:headEnd/>
            <a:tailEnd/>
          </a:ln>
        </p:spPr>
      </p:pic>
      <p:pic>
        <p:nvPicPr>
          <p:cNvPr id="2063" name="Picture 15" descr="red elephant"/>
          <p:cNvPicPr>
            <a:picLocks noChangeAspect="1" noChangeArrowheads="1"/>
          </p:cNvPicPr>
          <p:nvPr/>
        </p:nvPicPr>
        <p:blipFill>
          <a:blip r:embed="rId5"/>
          <a:srcRect/>
          <a:stretch>
            <a:fillRect/>
          </a:stretch>
        </p:blipFill>
        <p:spPr bwMode="auto">
          <a:xfrm>
            <a:off x="1060450" y="4575175"/>
            <a:ext cx="249238" cy="249238"/>
          </a:xfrm>
          <a:prstGeom prst="rect">
            <a:avLst/>
          </a:prstGeom>
          <a:noFill/>
          <a:ln w="9525">
            <a:noFill/>
            <a:miter lim="800000"/>
            <a:headEnd/>
            <a:tailEnd/>
          </a:ln>
        </p:spPr>
      </p:pic>
      <p:pic>
        <p:nvPicPr>
          <p:cNvPr id="2064" name="Picture 16" descr="red infantry"/>
          <p:cNvPicPr>
            <a:picLocks noChangeArrowheads="1"/>
          </p:cNvPicPr>
          <p:nvPr/>
        </p:nvPicPr>
        <p:blipFill>
          <a:blip r:embed="rId6"/>
          <a:srcRect/>
          <a:stretch>
            <a:fillRect/>
          </a:stretch>
        </p:blipFill>
        <p:spPr bwMode="auto">
          <a:xfrm>
            <a:off x="3044825" y="5260975"/>
            <a:ext cx="763588" cy="485775"/>
          </a:xfrm>
          <a:prstGeom prst="rect">
            <a:avLst/>
          </a:prstGeom>
          <a:noFill/>
          <a:ln w="9525">
            <a:noFill/>
            <a:miter lim="800000"/>
            <a:headEnd/>
            <a:tailEnd/>
          </a:ln>
        </p:spPr>
      </p:pic>
      <p:grpSp>
        <p:nvGrpSpPr>
          <p:cNvPr id="2069" name="Group 21"/>
          <p:cNvGrpSpPr>
            <a:grpSpLocks/>
          </p:cNvGrpSpPr>
          <p:nvPr/>
        </p:nvGrpSpPr>
        <p:grpSpPr bwMode="auto">
          <a:xfrm>
            <a:off x="831850" y="4879975"/>
            <a:ext cx="622300" cy="258763"/>
            <a:chOff x="2784" y="2352"/>
            <a:chExt cx="392" cy="163"/>
          </a:xfrm>
        </p:grpSpPr>
        <p:pic>
          <p:nvPicPr>
            <p:cNvPr id="17617" name="Picture 8"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618" name="Picture 19"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19" name="Picture 20"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pic>
        <p:nvPicPr>
          <p:cNvPr id="2071" name="Picture 23" descr="red infantry"/>
          <p:cNvPicPr>
            <a:picLocks noChangeArrowheads="1"/>
          </p:cNvPicPr>
          <p:nvPr/>
        </p:nvPicPr>
        <p:blipFill>
          <a:blip r:embed="rId6"/>
          <a:srcRect/>
          <a:stretch>
            <a:fillRect/>
          </a:stretch>
        </p:blipFill>
        <p:spPr bwMode="auto">
          <a:xfrm>
            <a:off x="2282825" y="5260975"/>
            <a:ext cx="763588" cy="485775"/>
          </a:xfrm>
          <a:prstGeom prst="rect">
            <a:avLst/>
          </a:prstGeom>
          <a:noFill/>
          <a:ln w="9525">
            <a:noFill/>
            <a:miter lim="800000"/>
            <a:headEnd/>
            <a:tailEnd/>
          </a:ln>
        </p:spPr>
      </p:pic>
      <p:pic>
        <p:nvPicPr>
          <p:cNvPr id="2072" name="Picture 24" descr="red infantry"/>
          <p:cNvPicPr>
            <a:picLocks noChangeArrowheads="1"/>
          </p:cNvPicPr>
          <p:nvPr/>
        </p:nvPicPr>
        <p:blipFill>
          <a:blip r:embed="rId6"/>
          <a:srcRect/>
          <a:stretch>
            <a:fillRect/>
          </a:stretch>
        </p:blipFill>
        <p:spPr bwMode="auto">
          <a:xfrm>
            <a:off x="3808413" y="5260975"/>
            <a:ext cx="763587" cy="485775"/>
          </a:xfrm>
          <a:prstGeom prst="rect">
            <a:avLst/>
          </a:prstGeom>
          <a:noFill/>
          <a:ln w="9525">
            <a:noFill/>
            <a:miter lim="800000"/>
            <a:headEnd/>
            <a:tailEnd/>
          </a:ln>
        </p:spPr>
      </p:pic>
      <p:pic>
        <p:nvPicPr>
          <p:cNvPr id="2073" name="Picture 25" descr="red infantry"/>
          <p:cNvPicPr>
            <a:picLocks noChangeArrowheads="1"/>
          </p:cNvPicPr>
          <p:nvPr/>
        </p:nvPicPr>
        <p:blipFill>
          <a:blip r:embed="rId6"/>
          <a:srcRect/>
          <a:stretch>
            <a:fillRect/>
          </a:stretch>
        </p:blipFill>
        <p:spPr bwMode="auto">
          <a:xfrm>
            <a:off x="4572000" y="5260975"/>
            <a:ext cx="763588" cy="485775"/>
          </a:xfrm>
          <a:prstGeom prst="rect">
            <a:avLst/>
          </a:prstGeom>
          <a:noFill/>
          <a:ln w="9525">
            <a:noFill/>
            <a:miter lim="800000"/>
            <a:headEnd/>
            <a:tailEnd/>
          </a:ln>
        </p:spPr>
      </p:pic>
      <p:pic>
        <p:nvPicPr>
          <p:cNvPr id="2074" name="Picture 26" descr="red infantry"/>
          <p:cNvPicPr>
            <a:picLocks noChangeArrowheads="1"/>
          </p:cNvPicPr>
          <p:nvPr/>
        </p:nvPicPr>
        <p:blipFill>
          <a:blip r:embed="rId6"/>
          <a:srcRect/>
          <a:stretch>
            <a:fillRect/>
          </a:stretch>
        </p:blipFill>
        <p:spPr bwMode="auto">
          <a:xfrm>
            <a:off x="5335588" y="5260975"/>
            <a:ext cx="763587" cy="485775"/>
          </a:xfrm>
          <a:prstGeom prst="rect">
            <a:avLst/>
          </a:prstGeom>
          <a:noFill/>
          <a:ln w="9525">
            <a:noFill/>
            <a:miter lim="800000"/>
            <a:headEnd/>
            <a:tailEnd/>
          </a:ln>
        </p:spPr>
      </p:pic>
      <p:pic>
        <p:nvPicPr>
          <p:cNvPr id="2075" name="Picture 27" descr="red infantry"/>
          <p:cNvPicPr>
            <a:picLocks noChangeArrowheads="1"/>
          </p:cNvPicPr>
          <p:nvPr/>
        </p:nvPicPr>
        <p:blipFill>
          <a:blip r:embed="rId6"/>
          <a:srcRect/>
          <a:stretch>
            <a:fillRect/>
          </a:stretch>
        </p:blipFill>
        <p:spPr bwMode="auto">
          <a:xfrm>
            <a:off x="3044825" y="5795963"/>
            <a:ext cx="763588" cy="485775"/>
          </a:xfrm>
          <a:prstGeom prst="rect">
            <a:avLst/>
          </a:prstGeom>
          <a:noFill/>
          <a:ln w="9525">
            <a:noFill/>
            <a:miter lim="800000"/>
            <a:headEnd/>
            <a:tailEnd/>
          </a:ln>
        </p:spPr>
      </p:pic>
      <p:pic>
        <p:nvPicPr>
          <p:cNvPr id="2076" name="Picture 28" descr="red infantry"/>
          <p:cNvPicPr>
            <a:picLocks noChangeArrowheads="1"/>
          </p:cNvPicPr>
          <p:nvPr/>
        </p:nvPicPr>
        <p:blipFill>
          <a:blip r:embed="rId6"/>
          <a:srcRect/>
          <a:stretch>
            <a:fillRect/>
          </a:stretch>
        </p:blipFill>
        <p:spPr bwMode="auto">
          <a:xfrm>
            <a:off x="2282825" y="5794375"/>
            <a:ext cx="763588" cy="485775"/>
          </a:xfrm>
          <a:prstGeom prst="rect">
            <a:avLst/>
          </a:prstGeom>
          <a:noFill/>
          <a:ln w="9525">
            <a:noFill/>
            <a:miter lim="800000"/>
            <a:headEnd/>
            <a:tailEnd/>
          </a:ln>
        </p:spPr>
      </p:pic>
      <p:pic>
        <p:nvPicPr>
          <p:cNvPr id="2077" name="Picture 29" descr="red infantry"/>
          <p:cNvPicPr>
            <a:picLocks noChangeArrowheads="1"/>
          </p:cNvPicPr>
          <p:nvPr/>
        </p:nvPicPr>
        <p:blipFill>
          <a:blip r:embed="rId6"/>
          <a:srcRect/>
          <a:stretch>
            <a:fillRect/>
          </a:stretch>
        </p:blipFill>
        <p:spPr bwMode="auto">
          <a:xfrm>
            <a:off x="3808413" y="5794375"/>
            <a:ext cx="763587" cy="485775"/>
          </a:xfrm>
          <a:prstGeom prst="rect">
            <a:avLst/>
          </a:prstGeom>
          <a:noFill/>
          <a:ln w="9525">
            <a:noFill/>
            <a:miter lim="800000"/>
            <a:headEnd/>
            <a:tailEnd/>
          </a:ln>
        </p:spPr>
      </p:pic>
      <p:pic>
        <p:nvPicPr>
          <p:cNvPr id="2078" name="Picture 30" descr="red infantry"/>
          <p:cNvPicPr>
            <a:picLocks noChangeArrowheads="1"/>
          </p:cNvPicPr>
          <p:nvPr/>
        </p:nvPicPr>
        <p:blipFill>
          <a:blip r:embed="rId6"/>
          <a:srcRect/>
          <a:stretch>
            <a:fillRect/>
          </a:stretch>
        </p:blipFill>
        <p:spPr bwMode="auto">
          <a:xfrm>
            <a:off x="4572000" y="5794375"/>
            <a:ext cx="763588" cy="485775"/>
          </a:xfrm>
          <a:prstGeom prst="rect">
            <a:avLst/>
          </a:prstGeom>
          <a:noFill/>
          <a:ln w="9525">
            <a:noFill/>
            <a:miter lim="800000"/>
            <a:headEnd/>
            <a:tailEnd/>
          </a:ln>
        </p:spPr>
      </p:pic>
      <p:pic>
        <p:nvPicPr>
          <p:cNvPr id="2079" name="Picture 31" descr="red infantry"/>
          <p:cNvPicPr>
            <a:picLocks noChangeArrowheads="1"/>
          </p:cNvPicPr>
          <p:nvPr/>
        </p:nvPicPr>
        <p:blipFill>
          <a:blip r:embed="rId6"/>
          <a:srcRect/>
          <a:stretch>
            <a:fillRect/>
          </a:stretch>
        </p:blipFill>
        <p:spPr bwMode="auto">
          <a:xfrm>
            <a:off x="5335588" y="5794375"/>
            <a:ext cx="763587" cy="485775"/>
          </a:xfrm>
          <a:prstGeom prst="rect">
            <a:avLst/>
          </a:prstGeom>
          <a:noFill/>
          <a:ln w="9525">
            <a:noFill/>
            <a:miter lim="800000"/>
            <a:headEnd/>
            <a:tailEnd/>
          </a:ln>
        </p:spPr>
      </p:pic>
      <p:grpSp>
        <p:nvGrpSpPr>
          <p:cNvPr id="2221" name="Group 173"/>
          <p:cNvGrpSpPr>
            <a:grpSpLocks/>
          </p:cNvGrpSpPr>
          <p:nvPr/>
        </p:nvGrpSpPr>
        <p:grpSpPr bwMode="auto">
          <a:xfrm>
            <a:off x="6327775" y="5260975"/>
            <a:ext cx="1271588" cy="841375"/>
            <a:chOff x="3986" y="3314"/>
            <a:chExt cx="801" cy="530"/>
          </a:xfrm>
        </p:grpSpPr>
        <p:pic>
          <p:nvPicPr>
            <p:cNvPr id="17613" name="Picture 14" descr="red cavalry"/>
            <p:cNvPicPr>
              <a:picLocks noChangeAspect="1" noChangeArrowheads="1"/>
            </p:cNvPicPr>
            <p:nvPr/>
          </p:nvPicPr>
          <p:blipFill>
            <a:blip r:embed="rId8"/>
            <a:srcRect/>
            <a:stretch>
              <a:fillRect/>
            </a:stretch>
          </p:blipFill>
          <p:spPr bwMode="auto">
            <a:xfrm>
              <a:off x="3986" y="3314"/>
              <a:ext cx="368" cy="241"/>
            </a:xfrm>
            <a:prstGeom prst="rect">
              <a:avLst/>
            </a:prstGeom>
            <a:noFill/>
            <a:ln w="9525">
              <a:noFill/>
              <a:miter lim="800000"/>
              <a:headEnd/>
              <a:tailEnd/>
            </a:ln>
          </p:spPr>
        </p:pic>
        <p:pic>
          <p:nvPicPr>
            <p:cNvPr id="17614" name="Picture 34" descr="red cavalry"/>
            <p:cNvPicPr>
              <a:picLocks noChangeAspect="1" noChangeArrowheads="1"/>
            </p:cNvPicPr>
            <p:nvPr/>
          </p:nvPicPr>
          <p:blipFill>
            <a:blip r:embed="rId8"/>
            <a:srcRect/>
            <a:stretch>
              <a:fillRect/>
            </a:stretch>
          </p:blipFill>
          <p:spPr bwMode="auto">
            <a:xfrm>
              <a:off x="4419" y="3314"/>
              <a:ext cx="368" cy="241"/>
            </a:xfrm>
            <a:prstGeom prst="rect">
              <a:avLst/>
            </a:prstGeom>
            <a:noFill/>
            <a:ln w="9525">
              <a:noFill/>
              <a:miter lim="800000"/>
              <a:headEnd/>
              <a:tailEnd/>
            </a:ln>
          </p:spPr>
        </p:pic>
        <p:pic>
          <p:nvPicPr>
            <p:cNvPr id="17615" name="Picture 35" descr="red cavalry"/>
            <p:cNvPicPr>
              <a:picLocks noChangeAspect="1" noChangeArrowheads="1"/>
            </p:cNvPicPr>
            <p:nvPr/>
          </p:nvPicPr>
          <p:blipFill>
            <a:blip r:embed="rId8"/>
            <a:srcRect/>
            <a:stretch>
              <a:fillRect/>
            </a:stretch>
          </p:blipFill>
          <p:spPr bwMode="auto">
            <a:xfrm>
              <a:off x="3986" y="3603"/>
              <a:ext cx="368" cy="241"/>
            </a:xfrm>
            <a:prstGeom prst="rect">
              <a:avLst/>
            </a:prstGeom>
            <a:noFill/>
            <a:ln w="9525">
              <a:noFill/>
              <a:miter lim="800000"/>
              <a:headEnd/>
              <a:tailEnd/>
            </a:ln>
          </p:spPr>
        </p:pic>
        <p:pic>
          <p:nvPicPr>
            <p:cNvPr id="17616" name="Picture 36" descr="red cavalry"/>
            <p:cNvPicPr>
              <a:picLocks noChangeAspect="1" noChangeArrowheads="1"/>
            </p:cNvPicPr>
            <p:nvPr/>
          </p:nvPicPr>
          <p:blipFill>
            <a:blip r:embed="rId8"/>
            <a:srcRect/>
            <a:stretch>
              <a:fillRect/>
            </a:stretch>
          </p:blipFill>
          <p:spPr bwMode="auto">
            <a:xfrm>
              <a:off x="4419" y="3603"/>
              <a:ext cx="368" cy="241"/>
            </a:xfrm>
            <a:prstGeom prst="rect">
              <a:avLst/>
            </a:prstGeom>
            <a:noFill/>
            <a:ln w="9525">
              <a:noFill/>
              <a:miter lim="800000"/>
              <a:headEnd/>
              <a:tailEnd/>
            </a:ln>
          </p:spPr>
        </p:pic>
      </p:grpSp>
      <p:pic>
        <p:nvPicPr>
          <p:cNvPr id="2085" name="Picture 37" descr="red cavalry"/>
          <p:cNvPicPr>
            <a:picLocks noChangeAspect="1" noChangeArrowheads="1"/>
          </p:cNvPicPr>
          <p:nvPr/>
        </p:nvPicPr>
        <p:blipFill>
          <a:blip r:embed="rId9"/>
          <a:srcRect/>
          <a:stretch>
            <a:fillRect/>
          </a:stretch>
        </p:blipFill>
        <p:spPr bwMode="auto">
          <a:xfrm>
            <a:off x="831850" y="5491163"/>
            <a:ext cx="584200" cy="382587"/>
          </a:xfrm>
          <a:prstGeom prst="rect">
            <a:avLst/>
          </a:prstGeom>
          <a:noFill/>
          <a:ln w="9525">
            <a:noFill/>
            <a:miter lim="800000"/>
            <a:headEnd/>
            <a:tailEnd/>
          </a:ln>
        </p:spPr>
      </p:pic>
      <p:pic>
        <p:nvPicPr>
          <p:cNvPr id="2086" name="Picture 38" descr="red cavalry"/>
          <p:cNvPicPr>
            <a:picLocks noChangeAspect="1" noChangeArrowheads="1"/>
          </p:cNvPicPr>
          <p:nvPr/>
        </p:nvPicPr>
        <p:blipFill>
          <a:blip r:embed="rId10"/>
          <a:srcRect/>
          <a:stretch>
            <a:fillRect/>
          </a:stretch>
        </p:blipFill>
        <p:spPr bwMode="auto">
          <a:xfrm>
            <a:off x="1519238" y="5337175"/>
            <a:ext cx="584200" cy="382588"/>
          </a:xfrm>
          <a:prstGeom prst="rect">
            <a:avLst/>
          </a:prstGeom>
          <a:noFill/>
          <a:ln w="9525">
            <a:noFill/>
            <a:miter lim="800000"/>
            <a:headEnd/>
            <a:tailEnd/>
          </a:ln>
        </p:spPr>
      </p:pic>
      <p:pic>
        <p:nvPicPr>
          <p:cNvPr id="2094" name="Picture 46" descr="blue cavalry"/>
          <p:cNvPicPr>
            <a:picLocks noChangeAspect="1" noChangeArrowheads="1"/>
          </p:cNvPicPr>
          <p:nvPr/>
        </p:nvPicPr>
        <p:blipFill>
          <a:blip r:embed="rId11"/>
          <a:srcRect/>
          <a:stretch>
            <a:fillRect/>
          </a:stretch>
        </p:blipFill>
        <p:spPr bwMode="auto">
          <a:xfrm>
            <a:off x="3732213" y="2894013"/>
            <a:ext cx="582612" cy="381000"/>
          </a:xfrm>
          <a:prstGeom prst="rect">
            <a:avLst/>
          </a:prstGeom>
          <a:noFill/>
          <a:ln w="9525">
            <a:noFill/>
            <a:miter lim="800000"/>
            <a:headEnd/>
            <a:tailEnd/>
          </a:ln>
        </p:spPr>
      </p:pic>
      <p:pic>
        <p:nvPicPr>
          <p:cNvPr id="2095" name="Picture 47" descr="red elephant"/>
          <p:cNvPicPr>
            <a:picLocks noChangeAspect="1" noChangeArrowheads="1"/>
          </p:cNvPicPr>
          <p:nvPr/>
        </p:nvPicPr>
        <p:blipFill>
          <a:blip r:embed="rId5"/>
          <a:srcRect/>
          <a:stretch>
            <a:fillRect/>
          </a:stretch>
        </p:blipFill>
        <p:spPr bwMode="auto">
          <a:xfrm>
            <a:off x="1519238" y="4575175"/>
            <a:ext cx="249237" cy="249238"/>
          </a:xfrm>
          <a:prstGeom prst="rect">
            <a:avLst/>
          </a:prstGeom>
          <a:noFill/>
          <a:ln w="9525">
            <a:noFill/>
            <a:miter lim="800000"/>
            <a:headEnd/>
            <a:tailEnd/>
          </a:ln>
        </p:spPr>
      </p:pic>
      <p:grpSp>
        <p:nvGrpSpPr>
          <p:cNvPr id="2096" name="Group 48"/>
          <p:cNvGrpSpPr>
            <a:grpSpLocks/>
          </p:cNvGrpSpPr>
          <p:nvPr/>
        </p:nvGrpSpPr>
        <p:grpSpPr bwMode="auto">
          <a:xfrm>
            <a:off x="1671638" y="4879975"/>
            <a:ext cx="622300" cy="258763"/>
            <a:chOff x="2784" y="2352"/>
            <a:chExt cx="392" cy="163"/>
          </a:xfrm>
        </p:grpSpPr>
        <p:pic>
          <p:nvPicPr>
            <p:cNvPr id="17610" name="Picture 49"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611" name="Picture 50"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12" name="Picture 51"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pic>
        <p:nvPicPr>
          <p:cNvPr id="2100" name="Picture 52" descr="red elephant"/>
          <p:cNvPicPr>
            <a:picLocks noChangeAspect="1" noChangeArrowheads="1"/>
          </p:cNvPicPr>
          <p:nvPr/>
        </p:nvPicPr>
        <p:blipFill>
          <a:blip r:embed="rId5"/>
          <a:srcRect/>
          <a:stretch>
            <a:fillRect/>
          </a:stretch>
        </p:blipFill>
        <p:spPr bwMode="auto">
          <a:xfrm>
            <a:off x="1976438" y="4575175"/>
            <a:ext cx="249237" cy="249238"/>
          </a:xfrm>
          <a:prstGeom prst="rect">
            <a:avLst/>
          </a:prstGeom>
          <a:noFill/>
          <a:ln w="9525">
            <a:noFill/>
            <a:miter lim="800000"/>
            <a:headEnd/>
            <a:tailEnd/>
          </a:ln>
        </p:spPr>
      </p:pic>
      <p:pic>
        <p:nvPicPr>
          <p:cNvPr id="2101" name="Picture 53" descr="blue elephant"/>
          <p:cNvPicPr>
            <a:picLocks noChangeAspect="1" noChangeArrowheads="1"/>
          </p:cNvPicPr>
          <p:nvPr/>
        </p:nvPicPr>
        <p:blipFill>
          <a:blip r:embed="rId4"/>
          <a:srcRect/>
          <a:stretch>
            <a:fillRect/>
          </a:stretch>
        </p:blipFill>
        <p:spPr bwMode="auto">
          <a:xfrm>
            <a:off x="3884613" y="3276600"/>
            <a:ext cx="249237" cy="249238"/>
          </a:xfrm>
          <a:prstGeom prst="rect">
            <a:avLst/>
          </a:prstGeom>
          <a:noFill/>
          <a:ln w="9525">
            <a:noFill/>
            <a:miter lim="800000"/>
            <a:headEnd/>
            <a:tailEnd/>
          </a:ln>
        </p:spPr>
      </p:pic>
      <p:pic>
        <p:nvPicPr>
          <p:cNvPr id="2102" name="Picture 54" descr="blue elephant"/>
          <p:cNvPicPr>
            <a:picLocks noChangeAspect="1" noChangeArrowheads="1"/>
          </p:cNvPicPr>
          <p:nvPr/>
        </p:nvPicPr>
        <p:blipFill>
          <a:blip r:embed="rId4"/>
          <a:srcRect/>
          <a:stretch>
            <a:fillRect/>
          </a:stretch>
        </p:blipFill>
        <p:spPr bwMode="auto">
          <a:xfrm>
            <a:off x="3502025" y="3276600"/>
            <a:ext cx="249238" cy="249238"/>
          </a:xfrm>
          <a:prstGeom prst="rect">
            <a:avLst/>
          </a:prstGeom>
          <a:noFill/>
          <a:ln w="9525">
            <a:noFill/>
            <a:miter lim="800000"/>
            <a:headEnd/>
            <a:tailEnd/>
          </a:ln>
        </p:spPr>
      </p:pic>
      <p:pic>
        <p:nvPicPr>
          <p:cNvPr id="2103" name="Picture 55" descr="blue elephant"/>
          <p:cNvPicPr>
            <a:picLocks noChangeAspect="1" noChangeArrowheads="1"/>
          </p:cNvPicPr>
          <p:nvPr/>
        </p:nvPicPr>
        <p:blipFill>
          <a:blip r:embed="rId4"/>
          <a:srcRect/>
          <a:stretch>
            <a:fillRect/>
          </a:stretch>
        </p:blipFill>
        <p:spPr bwMode="auto">
          <a:xfrm>
            <a:off x="830263" y="3276600"/>
            <a:ext cx="249237" cy="249238"/>
          </a:xfrm>
          <a:prstGeom prst="rect">
            <a:avLst/>
          </a:prstGeom>
          <a:noFill/>
          <a:ln w="9525">
            <a:noFill/>
            <a:miter lim="800000"/>
            <a:headEnd/>
            <a:tailEnd/>
          </a:ln>
        </p:spPr>
      </p:pic>
      <p:pic>
        <p:nvPicPr>
          <p:cNvPr id="2104" name="Picture 56" descr="blue elephant"/>
          <p:cNvPicPr>
            <a:picLocks noChangeAspect="1" noChangeArrowheads="1"/>
          </p:cNvPicPr>
          <p:nvPr/>
        </p:nvPicPr>
        <p:blipFill>
          <a:blip r:embed="rId4"/>
          <a:srcRect/>
          <a:stretch>
            <a:fillRect/>
          </a:stretch>
        </p:blipFill>
        <p:spPr bwMode="auto">
          <a:xfrm>
            <a:off x="1593850" y="3276600"/>
            <a:ext cx="249238" cy="249238"/>
          </a:xfrm>
          <a:prstGeom prst="rect">
            <a:avLst/>
          </a:prstGeom>
          <a:noFill/>
          <a:ln w="9525">
            <a:noFill/>
            <a:miter lim="800000"/>
            <a:headEnd/>
            <a:tailEnd/>
          </a:ln>
        </p:spPr>
      </p:pic>
      <p:pic>
        <p:nvPicPr>
          <p:cNvPr id="2105" name="Picture 57" descr="blue elephant"/>
          <p:cNvPicPr>
            <a:picLocks noChangeAspect="1" noChangeArrowheads="1"/>
          </p:cNvPicPr>
          <p:nvPr/>
        </p:nvPicPr>
        <p:blipFill>
          <a:blip r:embed="rId4"/>
          <a:srcRect/>
          <a:stretch>
            <a:fillRect/>
          </a:stretch>
        </p:blipFill>
        <p:spPr bwMode="auto">
          <a:xfrm>
            <a:off x="1212850" y="3276600"/>
            <a:ext cx="249238" cy="249238"/>
          </a:xfrm>
          <a:prstGeom prst="rect">
            <a:avLst/>
          </a:prstGeom>
          <a:noFill/>
          <a:ln w="9525">
            <a:noFill/>
            <a:miter lim="800000"/>
            <a:headEnd/>
            <a:tailEnd/>
          </a:ln>
        </p:spPr>
      </p:pic>
      <p:pic>
        <p:nvPicPr>
          <p:cNvPr id="2106" name="Picture 58" descr="blue elephant"/>
          <p:cNvPicPr>
            <a:picLocks noChangeAspect="1" noChangeArrowheads="1"/>
          </p:cNvPicPr>
          <p:nvPr/>
        </p:nvPicPr>
        <p:blipFill>
          <a:blip r:embed="rId4"/>
          <a:srcRect/>
          <a:stretch>
            <a:fillRect/>
          </a:stretch>
        </p:blipFill>
        <p:spPr bwMode="auto">
          <a:xfrm>
            <a:off x="1976438" y="3276600"/>
            <a:ext cx="249237" cy="249238"/>
          </a:xfrm>
          <a:prstGeom prst="rect">
            <a:avLst/>
          </a:prstGeom>
          <a:noFill/>
          <a:ln w="9525">
            <a:noFill/>
            <a:miter lim="800000"/>
            <a:headEnd/>
            <a:tailEnd/>
          </a:ln>
        </p:spPr>
      </p:pic>
      <p:pic>
        <p:nvPicPr>
          <p:cNvPr id="2107" name="Picture 59" descr="blue elephant"/>
          <p:cNvPicPr>
            <a:picLocks noChangeAspect="1" noChangeArrowheads="1"/>
          </p:cNvPicPr>
          <p:nvPr/>
        </p:nvPicPr>
        <p:blipFill>
          <a:blip r:embed="rId4"/>
          <a:srcRect/>
          <a:stretch>
            <a:fillRect/>
          </a:stretch>
        </p:blipFill>
        <p:spPr bwMode="auto">
          <a:xfrm>
            <a:off x="3121025" y="3276600"/>
            <a:ext cx="249238" cy="249238"/>
          </a:xfrm>
          <a:prstGeom prst="rect">
            <a:avLst/>
          </a:prstGeom>
          <a:noFill/>
          <a:ln w="9525">
            <a:noFill/>
            <a:miter lim="800000"/>
            <a:headEnd/>
            <a:tailEnd/>
          </a:ln>
        </p:spPr>
      </p:pic>
      <p:pic>
        <p:nvPicPr>
          <p:cNvPr id="2108" name="Picture 60" descr="blue elephant"/>
          <p:cNvPicPr>
            <a:picLocks noChangeAspect="1" noChangeArrowheads="1"/>
          </p:cNvPicPr>
          <p:nvPr/>
        </p:nvPicPr>
        <p:blipFill>
          <a:blip r:embed="rId4"/>
          <a:srcRect/>
          <a:stretch>
            <a:fillRect/>
          </a:stretch>
        </p:blipFill>
        <p:spPr bwMode="auto">
          <a:xfrm>
            <a:off x="2738438" y="3276600"/>
            <a:ext cx="249237" cy="249238"/>
          </a:xfrm>
          <a:prstGeom prst="rect">
            <a:avLst/>
          </a:prstGeom>
          <a:noFill/>
          <a:ln w="9525">
            <a:noFill/>
            <a:miter lim="800000"/>
            <a:headEnd/>
            <a:tailEnd/>
          </a:ln>
        </p:spPr>
      </p:pic>
      <p:pic>
        <p:nvPicPr>
          <p:cNvPr id="2109" name="Picture 61" descr="blue elephant"/>
          <p:cNvPicPr>
            <a:picLocks noChangeAspect="1" noChangeArrowheads="1"/>
          </p:cNvPicPr>
          <p:nvPr/>
        </p:nvPicPr>
        <p:blipFill>
          <a:blip r:embed="rId4"/>
          <a:srcRect/>
          <a:stretch>
            <a:fillRect/>
          </a:stretch>
        </p:blipFill>
        <p:spPr bwMode="auto">
          <a:xfrm>
            <a:off x="4265613" y="3276600"/>
            <a:ext cx="249237" cy="249238"/>
          </a:xfrm>
          <a:prstGeom prst="rect">
            <a:avLst/>
          </a:prstGeom>
          <a:noFill/>
          <a:ln w="9525">
            <a:noFill/>
            <a:miter lim="800000"/>
            <a:headEnd/>
            <a:tailEnd/>
          </a:ln>
        </p:spPr>
      </p:pic>
      <p:pic>
        <p:nvPicPr>
          <p:cNvPr id="2110" name="Picture 62" descr="blue elephant"/>
          <p:cNvPicPr>
            <a:picLocks noChangeAspect="1" noChangeArrowheads="1"/>
          </p:cNvPicPr>
          <p:nvPr/>
        </p:nvPicPr>
        <p:blipFill>
          <a:blip r:embed="rId4"/>
          <a:srcRect/>
          <a:stretch>
            <a:fillRect/>
          </a:stretch>
        </p:blipFill>
        <p:spPr bwMode="auto">
          <a:xfrm>
            <a:off x="5029200" y="3276600"/>
            <a:ext cx="249238" cy="249238"/>
          </a:xfrm>
          <a:prstGeom prst="rect">
            <a:avLst/>
          </a:prstGeom>
          <a:noFill/>
          <a:ln w="9525">
            <a:noFill/>
            <a:miter lim="800000"/>
            <a:headEnd/>
            <a:tailEnd/>
          </a:ln>
        </p:spPr>
      </p:pic>
      <p:pic>
        <p:nvPicPr>
          <p:cNvPr id="2111" name="Picture 63" descr="blue elephant"/>
          <p:cNvPicPr>
            <a:picLocks noChangeAspect="1" noChangeArrowheads="1"/>
          </p:cNvPicPr>
          <p:nvPr/>
        </p:nvPicPr>
        <p:blipFill>
          <a:blip r:embed="rId4"/>
          <a:srcRect/>
          <a:stretch>
            <a:fillRect/>
          </a:stretch>
        </p:blipFill>
        <p:spPr bwMode="auto">
          <a:xfrm>
            <a:off x="4646613" y="3276600"/>
            <a:ext cx="249237" cy="249238"/>
          </a:xfrm>
          <a:prstGeom prst="rect">
            <a:avLst/>
          </a:prstGeom>
          <a:noFill/>
          <a:ln w="9525">
            <a:noFill/>
            <a:miter lim="800000"/>
            <a:headEnd/>
            <a:tailEnd/>
          </a:ln>
        </p:spPr>
      </p:pic>
      <p:pic>
        <p:nvPicPr>
          <p:cNvPr id="2112" name="Picture 64" descr="blue elephant"/>
          <p:cNvPicPr>
            <a:picLocks noChangeAspect="1" noChangeArrowheads="1"/>
          </p:cNvPicPr>
          <p:nvPr/>
        </p:nvPicPr>
        <p:blipFill>
          <a:blip r:embed="rId4"/>
          <a:srcRect/>
          <a:stretch>
            <a:fillRect/>
          </a:stretch>
        </p:blipFill>
        <p:spPr bwMode="auto">
          <a:xfrm>
            <a:off x="5410200" y="3276600"/>
            <a:ext cx="249238" cy="249238"/>
          </a:xfrm>
          <a:prstGeom prst="rect">
            <a:avLst/>
          </a:prstGeom>
          <a:noFill/>
          <a:ln w="9525">
            <a:noFill/>
            <a:miter lim="800000"/>
            <a:headEnd/>
            <a:tailEnd/>
          </a:ln>
        </p:spPr>
      </p:pic>
      <p:pic>
        <p:nvPicPr>
          <p:cNvPr id="2114" name="Picture 66" descr="blue elephant"/>
          <p:cNvPicPr>
            <a:picLocks noChangeAspect="1" noChangeArrowheads="1"/>
          </p:cNvPicPr>
          <p:nvPr/>
        </p:nvPicPr>
        <p:blipFill>
          <a:blip r:embed="rId4"/>
          <a:srcRect/>
          <a:stretch>
            <a:fillRect/>
          </a:stretch>
        </p:blipFill>
        <p:spPr bwMode="auto">
          <a:xfrm>
            <a:off x="5792788" y="3276600"/>
            <a:ext cx="249237" cy="249238"/>
          </a:xfrm>
          <a:prstGeom prst="rect">
            <a:avLst/>
          </a:prstGeom>
          <a:noFill/>
          <a:ln w="9525">
            <a:noFill/>
            <a:miter lim="800000"/>
            <a:headEnd/>
            <a:tailEnd/>
          </a:ln>
        </p:spPr>
      </p:pic>
      <p:grpSp>
        <p:nvGrpSpPr>
          <p:cNvPr id="2116" name="Group 68"/>
          <p:cNvGrpSpPr>
            <a:grpSpLocks/>
          </p:cNvGrpSpPr>
          <p:nvPr/>
        </p:nvGrpSpPr>
        <p:grpSpPr bwMode="auto">
          <a:xfrm>
            <a:off x="3427413" y="4879975"/>
            <a:ext cx="622300" cy="258763"/>
            <a:chOff x="2784" y="2352"/>
            <a:chExt cx="392" cy="163"/>
          </a:xfrm>
        </p:grpSpPr>
        <p:pic>
          <p:nvPicPr>
            <p:cNvPr id="17607" name="Picture 69"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608" name="Picture 70"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09" name="Picture 71"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grpSp>
        <p:nvGrpSpPr>
          <p:cNvPr id="2120" name="Group 72"/>
          <p:cNvGrpSpPr>
            <a:grpSpLocks/>
          </p:cNvGrpSpPr>
          <p:nvPr/>
        </p:nvGrpSpPr>
        <p:grpSpPr bwMode="auto">
          <a:xfrm>
            <a:off x="2511425" y="4879975"/>
            <a:ext cx="622300" cy="258763"/>
            <a:chOff x="2784" y="2352"/>
            <a:chExt cx="392" cy="163"/>
          </a:xfrm>
        </p:grpSpPr>
        <p:pic>
          <p:nvPicPr>
            <p:cNvPr id="17604" name="Picture 73"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605" name="Picture 74"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06" name="Picture 75"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grpSp>
        <p:nvGrpSpPr>
          <p:cNvPr id="2124" name="Group 76"/>
          <p:cNvGrpSpPr>
            <a:grpSpLocks/>
          </p:cNvGrpSpPr>
          <p:nvPr/>
        </p:nvGrpSpPr>
        <p:grpSpPr bwMode="auto">
          <a:xfrm>
            <a:off x="5259388" y="4879975"/>
            <a:ext cx="622300" cy="258763"/>
            <a:chOff x="2784" y="2352"/>
            <a:chExt cx="392" cy="163"/>
          </a:xfrm>
        </p:grpSpPr>
        <p:pic>
          <p:nvPicPr>
            <p:cNvPr id="17601" name="Picture 77"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602" name="Picture 78"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03" name="Picture 79"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grpSp>
        <p:nvGrpSpPr>
          <p:cNvPr id="2128" name="Group 80"/>
          <p:cNvGrpSpPr>
            <a:grpSpLocks/>
          </p:cNvGrpSpPr>
          <p:nvPr/>
        </p:nvGrpSpPr>
        <p:grpSpPr bwMode="auto">
          <a:xfrm>
            <a:off x="4343400" y="4879975"/>
            <a:ext cx="622300" cy="258763"/>
            <a:chOff x="2784" y="2352"/>
            <a:chExt cx="392" cy="163"/>
          </a:xfrm>
        </p:grpSpPr>
        <p:pic>
          <p:nvPicPr>
            <p:cNvPr id="17598" name="Picture 81"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599" name="Picture 82"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600" name="Picture 83"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grpSp>
        <p:nvGrpSpPr>
          <p:cNvPr id="2263" name="Group 215"/>
          <p:cNvGrpSpPr>
            <a:grpSpLocks/>
          </p:cNvGrpSpPr>
          <p:nvPr/>
        </p:nvGrpSpPr>
        <p:grpSpPr bwMode="auto">
          <a:xfrm>
            <a:off x="2282825" y="1978025"/>
            <a:ext cx="3816350" cy="401638"/>
            <a:chOff x="1438" y="1246"/>
            <a:chExt cx="2404" cy="253"/>
          </a:xfrm>
        </p:grpSpPr>
        <p:pic>
          <p:nvPicPr>
            <p:cNvPr id="17593" name="Picture 85" descr="blue infantry"/>
            <p:cNvPicPr>
              <a:picLocks noChangeAspect="1" noChangeArrowheads="1"/>
            </p:cNvPicPr>
            <p:nvPr/>
          </p:nvPicPr>
          <p:blipFill>
            <a:blip r:embed="rId12"/>
            <a:srcRect/>
            <a:stretch>
              <a:fillRect/>
            </a:stretch>
          </p:blipFill>
          <p:spPr bwMode="auto">
            <a:xfrm>
              <a:off x="1918" y="1246"/>
              <a:ext cx="481" cy="253"/>
            </a:xfrm>
            <a:prstGeom prst="rect">
              <a:avLst/>
            </a:prstGeom>
            <a:noFill/>
            <a:ln w="9525">
              <a:noFill/>
              <a:miter lim="800000"/>
              <a:headEnd/>
              <a:tailEnd/>
            </a:ln>
          </p:spPr>
        </p:pic>
        <p:pic>
          <p:nvPicPr>
            <p:cNvPr id="17594" name="Picture 86" descr="blue infantry"/>
            <p:cNvPicPr>
              <a:picLocks noChangeAspect="1" noChangeArrowheads="1"/>
            </p:cNvPicPr>
            <p:nvPr/>
          </p:nvPicPr>
          <p:blipFill>
            <a:blip r:embed="rId12"/>
            <a:srcRect/>
            <a:stretch>
              <a:fillRect/>
            </a:stretch>
          </p:blipFill>
          <p:spPr bwMode="auto">
            <a:xfrm>
              <a:off x="1438" y="1246"/>
              <a:ext cx="481" cy="253"/>
            </a:xfrm>
            <a:prstGeom prst="rect">
              <a:avLst/>
            </a:prstGeom>
            <a:noFill/>
            <a:ln w="9525">
              <a:noFill/>
              <a:miter lim="800000"/>
              <a:headEnd/>
              <a:tailEnd/>
            </a:ln>
          </p:spPr>
        </p:pic>
        <p:pic>
          <p:nvPicPr>
            <p:cNvPr id="17595" name="Picture 89" descr="blue infantry"/>
            <p:cNvPicPr>
              <a:picLocks noChangeAspect="1" noChangeArrowheads="1"/>
            </p:cNvPicPr>
            <p:nvPr/>
          </p:nvPicPr>
          <p:blipFill>
            <a:blip r:embed="rId12"/>
            <a:srcRect/>
            <a:stretch>
              <a:fillRect/>
            </a:stretch>
          </p:blipFill>
          <p:spPr bwMode="auto">
            <a:xfrm>
              <a:off x="2880" y="1246"/>
              <a:ext cx="481" cy="253"/>
            </a:xfrm>
            <a:prstGeom prst="rect">
              <a:avLst/>
            </a:prstGeom>
            <a:noFill/>
            <a:ln w="9525">
              <a:noFill/>
              <a:miter lim="800000"/>
              <a:headEnd/>
              <a:tailEnd/>
            </a:ln>
          </p:spPr>
        </p:pic>
        <p:pic>
          <p:nvPicPr>
            <p:cNvPr id="17596" name="Picture 90" descr="blue infantry"/>
            <p:cNvPicPr>
              <a:picLocks noChangeAspect="1" noChangeArrowheads="1"/>
            </p:cNvPicPr>
            <p:nvPr/>
          </p:nvPicPr>
          <p:blipFill>
            <a:blip r:embed="rId12"/>
            <a:srcRect/>
            <a:stretch>
              <a:fillRect/>
            </a:stretch>
          </p:blipFill>
          <p:spPr bwMode="auto">
            <a:xfrm>
              <a:off x="2399" y="1246"/>
              <a:ext cx="481" cy="253"/>
            </a:xfrm>
            <a:prstGeom prst="rect">
              <a:avLst/>
            </a:prstGeom>
            <a:noFill/>
            <a:ln w="9525">
              <a:noFill/>
              <a:miter lim="800000"/>
              <a:headEnd/>
              <a:tailEnd/>
            </a:ln>
          </p:spPr>
        </p:pic>
        <p:pic>
          <p:nvPicPr>
            <p:cNvPr id="17597" name="Picture 94" descr="blue infantry"/>
            <p:cNvPicPr>
              <a:picLocks noChangeAspect="1" noChangeArrowheads="1"/>
            </p:cNvPicPr>
            <p:nvPr/>
          </p:nvPicPr>
          <p:blipFill>
            <a:blip r:embed="rId12"/>
            <a:srcRect/>
            <a:stretch>
              <a:fillRect/>
            </a:stretch>
          </p:blipFill>
          <p:spPr bwMode="auto">
            <a:xfrm>
              <a:off x="3361" y="1246"/>
              <a:ext cx="481" cy="253"/>
            </a:xfrm>
            <a:prstGeom prst="rect">
              <a:avLst/>
            </a:prstGeom>
            <a:noFill/>
            <a:ln w="9525">
              <a:noFill/>
              <a:miter lim="800000"/>
              <a:headEnd/>
              <a:tailEnd/>
            </a:ln>
          </p:spPr>
        </p:pic>
      </p:grpSp>
      <p:pic>
        <p:nvPicPr>
          <p:cNvPr id="2174" name="Picture 126" descr="blue elephant"/>
          <p:cNvPicPr>
            <a:picLocks noChangeAspect="1" noChangeArrowheads="1"/>
          </p:cNvPicPr>
          <p:nvPr/>
        </p:nvPicPr>
        <p:blipFill>
          <a:blip r:embed="rId4"/>
          <a:srcRect/>
          <a:stretch>
            <a:fillRect/>
          </a:stretch>
        </p:blipFill>
        <p:spPr bwMode="auto">
          <a:xfrm>
            <a:off x="6175375" y="3276600"/>
            <a:ext cx="249238" cy="249238"/>
          </a:xfrm>
          <a:prstGeom prst="rect">
            <a:avLst/>
          </a:prstGeom>
          <a:noFill/>
          <a:ln w="9525">
            <a:noFill/>
            <a:miter lim="800000"/>
            <a:headEnd/>
            <a:tailEnd/>
          </a:ln>
        </p:spPr>
      </p:pic>
      <p:grpSp>
        <p:nvGrpSpPr>
          <p:cNvPr id="2222" name="Group 174"/>
          <p:cNvGrpSpPr>
            <a:grpSpLocks/>
          </p:cNvGrpSpPr>
          <p:nvPr/>
        </p:nvGrpSpPr>
        <p:grpSpPr bwMode="auto">
          <a:xfrm>
            <a:off x="984250" y="2971800"/>
            <a:ext cx="5354638" cy="258763"/>
            <a:chOff x="620" y="1872"/>
            <a:chExt cx="3373" cy="163"/>
          </a:xfrm>
        </p:grpSpPr>
        <p:grpSp>
          <p:nvGrpSpPr>
            <p:cNvPr id="17565" name="Group 22"/>
            <p:cNvGrpSpPr>
              <a:grpSpLocks/>
            </p:cNvGrpSpPr>
            <p:nvPr/>
          </p:nvGrpSpPr>
          <p:grpSpPr bwMode="auto">
            <a:xfrm>
              <a:off x="1918" y="1872"/>
              <a:ext cx="392" cy="163"/>
              <a:chOff x="2159" y="1439"/>
              <a:chExt cx="392" cy="163"/>
            </a:xfrm>
          </p:grpSpPr>
          <p:pic>
            <p:nvPicPr>
              <p:cNvPr id="17590" name="Picture 13"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91" name="Picture 17"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92" name="Picture 18"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66" name="Group 95"/>
            <p:cNvGrpSpPr>
              <a:grpSpLocks/>
            </p:cNvGrpSpPr>
            <p:nvPr/>
          </p:nvGrpSpPr>
          <p:grpSpPr bwMode="auto">
            <a:xfrm>
              <a:off x="1486" y="1872"/>
              <a:ext cx="392" cy="163"/>
              <a:chOff x="2159" y="1439"/>
              <a:chExt cx="392" cy="163"/>
            </a:xfrm>
          </p:grpSpPr>
          <p:pic>
            <p:nvPicPr>
              <p:cNvPr id="17587" name="Picture 96"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88" name="Picture 97"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89" name="Picture 98"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67" name="Group 99"/>
            <p:cNvGrpSpPr>
              <a:grpSpLocks/>
            </p:cNvGrpSpPr>
            <p:nvPr/>
          </p:nvGrpSpPr>
          <p:grpSpPr bwMode="auto">
            <a:xfrm>
              <a:off x="1053" y="1872"/>
              <a:ext cx="392" cy="163"/>
              <a:chOff x="2159" y="1439"/>
              <a:chExt cx="392" cy="163"/>
            </a:xfrm>
          </p:grpSpPr>
          <p:pic>
            <p:nvPicPr>
              <p:cNvPr id="17584" name="Picture 100"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85" name="Picture 101"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86" name="Picture 102"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68" name="Group 103"/>
            <p:cNvGrpSpPr>
              <a:grpSpLocks/>
            </p:cNvGrpSpPr>
            <p:nvPr/>
          </p:nvGrpSpPr>
          <p:grpSpPr bwMode="auto">
            <a:xfrm>
              <a:off x="620" y="1872"/>
              <a:ext cx="392" cy="163"/>
              <a:chOff x="2159" y="1439"/>
              <a:chExt cx="392" cy="163"/>
            </a:xfrm>
          </p:grpSpPr>
          <p:pic>
            <p:nvPicPr>
              <p:cNvPr id="17581" name="Picture 104"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82" name="Picture 105"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83" name="Picture 106"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69" name="Group 111"/>
            <p:cNvGrpSpPr>
              <a:grpSpLocks/>
            </p:cNvGrpSpPr>
            <p:nvPr/>
          </p:nvGrpSpPr>
          <p:grpSpPr bwMode="auto">
            <a:xfrm>
              <a:off x="3601" y="1872"/>
              <a:ext cx="392" cy="163"/>
              <a:chOff x="2159" y="1439"/>
              <a:chExt cx="392" cy="163"/>
            </a:xfrm>
          </p:grpSpPr>
          <p:pic>
            <p:nvPicPr>
              <p:cNvPr id="17578" name="Picture 112"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79" name="Picture 113"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80" name="Picture 114"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70" name="Group 115"/>
            <p:cNvGrpSpPr>
              <a:grpSpLocks/>
            </p:cNvGrpSpPr>
            <p:nvPr/>
          </p:nvGrpSpPr>
          <p:grpSpPr bwMode="auto">
            <a:xfrm>
              <a:off x="3167" y="1872"/>
              <a:ext cx="392" cy="163"/>
              <a:chOff x="2159" y="1439"/>
              <a:chExt cx="392" cy="163"/>
            </a:xfrm>
          </p:grpSpPr>
          <p:pic>
            <p:nvPicPr>
              <p:cNvPr id="17575" name="Picture 116"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76" name="Picture 117"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77" name="Picture 118"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nvGrpSpPr>
            <p:cNvPr id="17571" name="Group 127"/>
            <p:cNvGrpSpPr>
              <a:grpSpLocks/>
            </p:cNvGrpSpPr>
            <p:nvPr/>
          </p:nvGrpSpPr>
          <p:grpSpPr bwMode="auto">
            <a:xfrm>
              <a:off x="2735" y="1872"/>
              <a:ext cx="392" cy="163"/>
              <a:chOff x="2159" y="1439"/>
              <a:chExt cx="392" cy="163"/>
            </a:xfrm>
          </p:grpSpPr>
          <p:pic>
            <p:nvPicPr>
              <p:cNvPr id="17572" name="Picture 128"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73" name="Picture 129"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74" name="Picture 130"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grpSp>
      <p:pic>
        <p:nvPicPr>
          <p:cNvPr id="2180" name="Picture 132" descr="blue cavalry"/>
          <p:cNvPicPr>
            <a:picLocks noChangeAspect="1" noChangeArrowheads="1"/>
          </p:cNvPicPr>
          <p:nvPr/>
        </p:nvPicPr>
        <p:blipFill>
          <a:blip r:embed="rId14"/>
          <a:srcRect/>
          <a:stretch>
            <a:fillRect/>
          </a:stretch>
        </p:blipFill>
        <p:spPr bwMode="auto">
          <a:xfrm>
            <a:off x="6327775" y="2284413"/>
            <a:ext cx="582613" cy="381000"/>
          </a:xfrm>
          <a:prstGeom prst="rect">
            <a:avLst/>
          </a:prstGeom>
          <a:noFill/>
          <a:ln w="9525">
            <a:noFill/>
            <a:miter lim="800000"/>
            <a:headEnd/>
            <a:tailEnd/>
          </a:ln>
        </p:spPr>
      </p:pic>
      <p:pic>
        <p:nvPicPr>
          <p:cNvPr id="2181" name="Picture 133" descr="blue cavalry"/>
          <p:cNvPicPr>
            <a:picLocks noChangeAspect="1" noChangeArrowheads="1"/>
          </p:cNvPicPr>
          <p:nvPr/>
        </p:nvPicPr>
        <p:blipFill>
          <a:blip r:embed="rId15"/>
          <a:srcRect/>
          <a:stretch>
            <a:fillRect/>
          </a:stretch>
        </p:blipFill>
        <p:spPr bwMode="auto">
          <a:xfrm>
            <a:off x="7396163" y="1901825"/>
            <a:ext cx="582612" cy="381000"/>
          </a:xfrm>
          <a:prstGeom prst="rect">
            <a:avLst/>
          </a:prstGeom>
          <a:noFill/>
          <a:ln w="9525">
            <a:noFill/>
            <a:miter lim="800000"/>
            <a:headEnd/>
            <a:tailEnd/>
          </a:ln>
        </p:spPr>
      </p:pic>
      <p:pic>
        <p:nvPicPr>
          <p:cNvPr id="2182" name="Picture 134" descr="blue cavalry"/>
          <p:cNvPicPr>
            <a:picLocks noChangeAspect="1" noChangeArrowheads="1"/>
          </p:cNvPicPr>
          <p:nvPr/>
        </p:nvPicPr>
        <p:blipFill>
          <a:blip r:embed="rId16"/>
          <a:srcRect/>
          <a:stretch>
            <a:fillRect/>
          </a:stretch>
        </p:blipFill>
        <p:spPr bwMode="auto">
          <a:xfrm>
            <a:off x="7013575" y="2513013"/>
            <a:ext cx="582613" cy="381000"/>
          </a:xfrm>
          <a:prstGeom prst="rect">
            <a:avLst/>
          </a:prstGeom>
          <a:noFill/>
          <a:ln w="9525">
            <a:noFill/>
            <a:miter lim="800000"/>
            <a:headEnd/>
            <a:tailEnd/>
          </a:ln>
        </p:spPr>
      </p:pic>
      <p:pic>
        <p:nvPicPr>
          <p:cNvPr id="2183" name="Picture 135" descr="blue cavalry"/>
          <p:cNvPicPr>
            <a:picLocks noChangeAspect="1" noChangeArrowheads="1"/>
          </p:cNvPicPr>
          <p:nvPr/>
        </p:nvPicPr>
        <p:blipFill>
          <a:blip r:embed="rId17"/>
          <a:srcRect/>
          <a:stretch>
            <a:fillRect/>
          </a:stretch>
        </p:blipFill>
        <p:spPr bwMode="auto">
          <a:xfrm>
            <a:off x="6707188" y="1825625"/>
            <a:ext cx="582612" cy="381000"/>
          </a:xfrm>
          <a:prstGeom prst="rect">
            <a:avLst/>
          </a:prstGeom>
          <a:noFill/>
          <a:ln w="9525">
            <a:noFill/>
            <a:miter lim="800000"/>
            <a:headEnd/>
            <a:tailEnd/>
          </a:ln>
        </p:spPr>
      </p:pic>
      <p:pic>
        <p:nvPicPr>
          <p:cNvPr id="2184" name="Picture 136" descr="blue cavalry"/>
          <p:cNvPicPr>
            <a:picLocks noChangeAspect="1" noChangeArrowheads="1"/>
          </p:cNvPicPr>
          <p:nvPr/>
        </p:nvPicPr>
        <p:blipFill>
          <a:blip r:embed="rId18"/>
          <a:srcRect/>
          <a:stretch>
            <a:fillRect/>
          </a:stretch>
        </p:blipFill>
        <p:spPr bwMode="auto">
          <a:xfrm>
            <a:off x="7700963" y="2360613"/>
            <a:ext cx="582612" cy="381000"/>
          </a:xfrm>
          <a:prstGeom prst="rect">
            <a:avLst/>
          </a:prstGeom>
          <a:noFill/>
          <a:ln w="9525">
            <a:noFill/>
            <a:miter lim="800000"/>
            <a:headEnd/>
            <a:tailEnd/>
          </a:ln>
        </p:spPr>
      </p:pic>
      <p:sp>
        <p:nvSpPr>
          <p:cNvPr id="17458" name="AutoShape 155"/>
          <p:cNvSpPr>
            <a:spLocks noChangeArrowheads="1"/>
          </p:cNvSpPr>
          <p:nvPr/>
        </p:nvSpPr>
        <p:spPr bwMode="auto">
          <a:xfrm rot="2700000">
            <a:off x="2358231" y="45743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59" name="AutoShape 156"/>
          <p:cNvSpPr>
            <a:spLocks noChangeArrowheads="1"/>
          </p:cNvSpPr>
          <p:nvPr/>
        </p:nvSpPr>
        <p:spPr bwMode="auto">
          <a:xfrm rot="2700000">
            <a:off x="2739231" y="46505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0" name="AutoShape 157"/>
          <p:cNvSpPr>
            <a:spLocks noChangeArrowheads="1"/>
          </p:cNvSpPr>
          <p:nvPr/>
        </p:nvSpPr>
        <p:spPr bwMode="auto">
          <a:xfrm rot="2700000">
            <a:off x="3121819" y="45743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1" name="AutoShape 158"/>
          <p:cNvSpPr>
            <a:spLocks noChangeArrowheads="1"/>
          </p:cNvSpPr>
          <p:nvPr/>
        </p:nvSpPr>
        <p:spPr bwMode="auto">
          <a:xfrm rot="2700000">
            <a:off x="3502819" y="46505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2" name="AutoShape 159"/>
          <p:cNvSpPr>
            <a:spLocks noChangeArrowheads="1"/>
          </p:cNvSpPr>
          <p:nvPr/>
        </p:nvSpPr>
        <p:spPr bwMode="auto">
          <a:xfrm rot="2700000">
            <a:off x="3883819" y="45743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3" name="AutoShape 160"/>
          <p:cNvSpPr>
            <a:spLocks noChangeArrowheads="1"/>
          </p:cNvSpPr>
          <p:nvPr/>
        </p:nvSpPr>
        <p:spPr bwMode="auto">
          <a:xfrm rot="2700000">
            <a:off x="4266406" y="46505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4" name="AutoShape 161"/>
          <p:cNvSpPr>
            <a:spLocks noChangeArrowheads="1"/>
          </p:cNvSpPr>
          <p:nvPr/>
        </p:nvSpPr>
        <p:spPr bwMode="auto">
          <a:xfrm rot="2700000">
            <a:off x="4647406" y="45743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5" name="AutoShape 162"/>
          <p:cNvSpPr>
            <a:spLocks noChangeArrowheads="1"/>
          </p:cNvSpPr>
          <p:nvPr/>
        </p:nvSpPr>
        <p:spPr bwMode="auto">
          <a:xfrm rot="2700000">
            <a:off x="5029994" y="46505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6" name="AutoShape 163"/>
          <p:cNvSpPr>
            <a:spLocks noChangeArrowheads="1"/>
          </p:cNvSpPr>
          <p:nvPr/>
        </p:nvSpPr>
        <p:spPr bwMode="auto">
          <a:xfrm rot="2700000">
            <a:off x="5410994" y="45743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17467" name="AutoShape 164"/>
          <p:cNvSpPr>
            <a:spLocks noChangeArrowheads="1"/>
          </p:cNvSpPr>
          <p:nvPr/>
        </p:nvSpPr>
        <p:spPr bwMode="auto">
          <a:xfrm rot="2700000">
            <a:off x="5791994" y="4650582"/>
            <a:ext cx="230187" cy="228600"/>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sp>
        <p:nvSpPr>
          <p:cNvPr id="2215" name="Text Box 167"/>
          <p:cNvSpPr txBox="1">
            <a:spLocks noChangeArrowheads="1"/>
          </p:cNvSpPr>
          <p:nvPr/>
        </p:nvSpPr>
        <p:spPr bwMode="auto">
          <a:xfrm>
            <a:off x="1060450" y="6329363"/>
            <a:ext cx="915988" cy="282575"/>
          </a:xfrm>
          <a:prstGeom prst="rect">
            <a:avLst/>
          </a:prstGeom>
          <a:solidFill>
            <a:schemeClr val="bg1"/>
          </a:solidFill>
          <a:ln w="38100">
            <a:solidFill>
              <a:srgbClr val="FF0000"/>
            </a:solidFill>
            <a:miter lim="800000"/>
            <a:headEnd/>
            <a:tailEnd/>
          </a:ln>
        </p:spPr>
        <p:txBody>
          <a:bodyPr>
            <a:spAutoFit/>
          </a:bodyPr>
          <a:lstStyle/>
          <a:p>
            <a:pPr algn="ctr">
              <a:spcBef>
                <a:spcPct val="50000"/>
              </a:spcBef>
            </a:pPr>
            <a:r>
              <a:rPr lang="en-US" sz="1000"/>
              <a:t>Andronicus</a:t>
            </a:r>
          </a:p>
        </p:txBody>
      </p:sp>
      <p:sp>
        <p:nvSpPr>
          <p:cNvPr id="2216" name="Text Box 168"/>
          <p:cNvSpPr txBox="1">
            <a:spLocks noChangeArrowheads="1"/>
          </p:cNvSpPr>
          <p:nvPr/>
        </p:nvSpPr>
        <p:spPr bwMode="auto">
          <a:xfrm>
            <a:off x="3808413" y="6405563"/>
            <a:ext cx="839787" cy="282575"/>
          </a:xfrm>
          <a:prstGeom prst="rect">
            <a:avLst/>
          </a:prstGeom>
          <a:solidFill>
            <a:schemeClr val="bg1"/>
          </a:solidFill>
          <a:ln w="38100">
            <a:solidFill>
              <a:srgbClr val="FF0000"/>
            </a:solidFill>
            <a:miter lim="800000"/>
            <a:headEnd/>
            <a:tailEnd/>
          </a:ln>
        </p:spPr>
        <p:txBody>
          <a:bodyPr>
            <a:spAutoFit/>
          </a:bodyPr>
          <a:lstStyle/>
          <a:p>
            <a:pPr algn="ctr">
              <a:spcBef>
                <a:spcPct val="50000"/>
              </a:spcBef>
            </a:pPr>
            <a:r>
              <a:rPr lang="en-US" sz="1000"/>
              <a:t>Antigonus</a:t>
            </a:r>
          </a:p>
        </p:txBody>
      </p:sp>
      <p:sp>
        <p:nvSpPr>
          <p:cNvPr id="2217" name="Text Box 169"/>
          <p:cNvSpPr txBox="1">
            <a:spLocks noChangeArrowheads="1"/>
          </p:cNvSpPr>
          <p:nvPr/>
        </p:nvSpPr>
        <p:spPr bwMode="auto">
          <a:xfrm>
            <a:off x="6556375" y="6329363"/>
            <a:ext cx="839788" cy="282575"/>
          </a:xfrm>
          <a:prstGeom prst="rect">
            <a:avLst/>
          </a:prstGeom>
          <a:solidFill>
            <a:schemeClr val="bg1"/>
          </a:solidFill>
          <a:ln w="38100">
            <a:solidFill>
              <a:srgbClr val="FF0000"/>
            </a:solidFill>
            <a:miter lim="800000"/>
            <a:headEnd/>
            <a:tailEnd/>
          </a:ln>
        </p:spPr>
        <p:txBody>
          <a:bodyPr>
            <a:spAutoFit/>
          </a:bodyPr>
          <a:lstStyle/>
          <a:p>
            <a:pPr algn="ctr">
              <a:spcBef>
                <a:spcPct val="50000"/>
              </a:spcBef>
            </a:pPr>
            <a:r>
              <a:rPr lang="en-US" sz="1000"/>
              <a:t>Demetrius</a:t>
            </a:r>
          </a:p>
        </p:txBody>
      </p:sp>
      <p:sp>
        <p:nvSpPr>
          <p:cNvPr id="17471" name="Text Box 170"/>
          <p:cNvSpPr txBox="1">
            <a:spLocks noChangeArrowheads="1"/>
          </p:cNvSpPr>
          <p:nvPr/>
        </p:nvSpPr>
        <p:spPr bwMode="auto">
          <a:xfrm>
            <a:off x="3503613" y="1139825"/>
            <a:ext cx="1449387" cy="282575"/>
          </a:xfrm>
          <a:prstGeom prst="rect">
            <a:avLst/>
          </a:prstGeom>
          <a:solidFill>
            <a:schemeClr val="bg1"/>
          </a:solidFill>
          <a:ln w="38100">
            <a:solidFill>
              <a:srgbClr val="0000FF"/>
            </a:solidFill>
            <a:miter lim="800000"/>
            <a:headEnd/>
            <a:tailEnd/>
          </a:ln>
        </p:spPr>
        <p:txBody>
          <a:bodyPr>
            <a:spAutoFit/>
          </a:bodyPr>
          <a:lstStyle/>
          <a:p>
            <a:pPr algn="ctr">
              <a:spcBef>
                <a:spcPct val="50000"/>
              </a:spcBef>
            </a:pPr>
            <a:r>
              <a:rPr lang="en-US" sz="1000"/>
              <a:t>Seleucus/Lysimachus</a:t>
            </a:r>
          </a:p>
        </p:txBody>
      </p:sp>
      <p:sp>
        <p:nvSpPr>
          <p:cNvPr id="2220" name="Text Box 172"/>
          <p:cNvSpPr txBox="1">
            <a:spLocks noChangeArrowheads="1"/>
          </p:cNvSpPr>
          <p:nvPr/>
        </p:nvSpPr>
        <p:spPr bwMode="auto">
          <a:xfrm>
            <a:off x="6861175" y="1444625"/>
            <a:ext cx="839788" cy="282575"/>
          </a:xfrm>
          <a:prstGeom prst="rect">
            <a:avLst/>
          </a:prstGeom>
          <a:solidFill>
            <a:schemeClr val="bg1"/>
          </a:solidFill>
          <a:ln w="38100">
            <a:solidFill>
              <a:srgbClr val="0000FF"/>
            </a:solidFill>
            <a:miter lim="800000"/>
            <a:headEnd/>
            <a:tailEnd/>
          </a:ln>
        </p:spPr>
        <p:txBody>
          <a:bodyPr>
            <a:spAutoFit/>
          </a:bodyPr>
          <a:lstStyle/>
          <a:p>
            <a:pPr algn="ctr">
              <a:spcBef>
                <a:spcPct val="50000"/>
              </a:spcBef>
            </a:pPr>
            <a:r>
              <a:rPr lang="en-US" sz="1000"/>
              <a:t>Antiochus</a:t>
            </a:r>
          </a:p>
        </p:txBody>
      </p:sp>
      <p:sp>
        <p:nvSpPr>
          <p:cNvPr id="17473" name="Rectangle 5"/>
          <p:cNvSpPr>
            <a:spLocks noChangeArrowheads="1"/>
          </p:cNvSpPr>
          <p:nvPr/>
        </p:nvSpPr>
        <p:spPr bwMode="auto">
          <a:xfrm>
            <a:off x="0" y="0"/>
            <a:ext cx="9144000" cy="681038"/>
          </a:xfrm>
          <a:prstGeom prst="rect">
            <a:avLst/>
          </a:prstGeom>
          <a:solidFill>
            <a:srgbClr val="C3FB37"/>
          </a:solidFill>
          <a:ln w="9525">
            <a:noFill/>
            <a:miter lim="800000"/>
            <a:headEnd/>
            <a:tailEnd/>
          </a:ln>
        </p:spPr>
        <p:txBody>
          <a:bodyPr wrap="none" anchor="ctr"/>
          <a:lstStyle/>
          <a:p>
            <a:endParaRPr lang="en-CA"/>
          </a:p>
        </p:txBody>
      </p:sp>
      <p:sp>
        <p:nvSpPr>
          <p:cNvPr id="2185" name="Text Box 137"/>
          <p:cNvSpPr txBox="1">
            <a:spLocks noChangeArrowheads="1"/>
          </p:cNvSpPr>
          <p:nvPr/>
        </p:nvSpPr>
        <p:spPr bwMode="auto">
          <a:xfrm>
            <a:off x="0" y="-34925"/>
            <a:ext cx="9144000" cy="774700"/>
          </a:xfrm>
          <a:prstGeom prst="rect">
            <a:avLst/>
          </a:prstGeom>
          <a:noFill/>
          <a:ln w="9525">
            <a:noFill/>
            <a:miter lim="800000"/>
            <a:headEnd/>
            <a:tailEnd/>
          </a:ln>
        </p:spPr>
        <p:txBody>
          <a:bodyPr>
            <a:spAutoFit/>
          </a:bodyPr>
          <a:lstStyle/>
          <a:p>
            <a:pPr algn="just">
              <a:spcBef>
                <a:spcPct val="50000"/>
              </a:spcBef>
            </a:pPr>
            <a:r>
              <a:rPr lang="en-US" sz="900">
                <a:latin typeface="Franklin Gothic Demi" pitchFamily="34" charset="0"/>
              </a:rPr>
              <a:t>Seleucus deploys his infantry in the center with cavalry on the wings, the stronger left wing commanded by his son, Antiochus. The Allied chariots remain to the rear. Most of the Allied line is fronted by war elephants and light infantry commanded by Lysimachus with horse-archers hidden just behind the elephant screen. Seleucus plans to lure away the Antigonid heavy cavalry and hit the infantry phalanx’s open right flank. Antigonus deploys his infantry in the center with his heavy cavalry on the wings, the stronger right wing commanded by his son, Demetrius, and the weaker left wing covered by the meager force of war elephants commanded by Adronicus. Man-made obstacles in front of the Antigonid infantry protect them from the vast Allied war elephant force. Antigonus plans to rout the Allied left wing with heavy cavalry and hit the infantry phalanx from behind.</a:t>
            </a:r>
          </a:p>
        </p:txBody>
      </p:sp>
      <p:sp>
        <p:nvSpPr>
          <p:cNvPr id="2213" name="Text Box 165"/>
          <p:cNvSpPr txBox="1">
            <a:spLocks noChangeArrowheads="1"/>
          </p:cNvSpPr>
          <p:nvPr/>
        </p:nvSpPr>
        <p:spPr bwMode="auto">
          <a:xfrm>
            <a:off x="0" y="0"/>
            <a:ext cx="9144000" cy="687388"/>
          </a:xfrm>
          <a:prstGeom prst="rect">
            <a:avLst/>
          </a:prstGeom>
          <a:noFill/>
          <a:ln w="9525">
            <a:noFill/>
            <a:miter lim="800000"/>
            <a:headEnd/>
            <a:tailEnd/>
          </a:ln>
        </p:spPr>
        <p:txBody>
          <a:bodyPr>
            <a:spAutoFit/>
          </a:bodyPr>
          <a:lstStyle/>
          <a:p>
            <a:pPr algn="just">
              <a:spcBef>
                <a:spcPct val="50000"/>
              </a:spcBef>
            </a:pPr>
            <a:r>
              <a:rPr lang="en-US" sz="1300">
                <a:latin typeface="Franklin Gothic Demi" pitchFamily="34" charset="0"/>
              </a:rPr>
              <a:t>Antiochus harasses the Antigonid right wing by firing arrows and then retreating when Demetrius charges with his heavier cavalry, a pattern which carries the opposing cavalry forces away from the battlefield. Meanwhile, the Allied war elephants accompanied by light infantry, advance to skirmish with their Antigonid counterparts.</a:t>
            </a:r>
          </a:p>
        </p:txBody>
      </p:sp>
      <p:pic>
        <p:nvPicPr>
          <p:cNvPr id="2223" name="Picture 175" descr="blue uh oh movement"/>
          <p:cNvPicPr>
            <a:picLocks noChangeAspect="1" noChangeArrowheads="1"/>
          </p:cNvPicPr>
          <p:nvPr/>
        </p:nvPicPr>
        <p:blipFill>
          <a:blip r:embed="rId19"/>
          <a:srcRect/>
          <a:stretch>
            <a:fillRect/>
          </a:stretch>
        </p:blipFill>
        <p:spPr bwMode="auto">
          <a:xfrm rot="11068586" flipH="1">
            <a:off x="6861175" y="2817813"/>
            <a:ext cx="890588" cy="1036637"/>
          </a:xfrm>
          <a:prstGeom prst="rect">
            <a:avLst/>
          </a:prstGeom>
          <a:noFill/>
          <a:ln w="9525">
            <a:noFill/>
            <a:miter lim="800000"/>
            <a:headEnd/>
            <a:tailEnd/>
          </a:ln>
        </p:spPr>
      </p:pic>
      <p:sp>
        <p:nvSpPr>
          <p:cNvPr id="2224" name="AutoShape 176"/>
          <p:cNvSpPr>
            <a:spLocks noChangeArrowheads="1"/>
          </p:cNvSpPr>
          <p:nvPr/>
        </p:nvSpPr>
        <p:spPr bwMode="auto">
          <a:xfrm rot="254286">
            <a:off x="6777038" y="3967163"/>
            <a:ext cx="766762" cy="760412"/>
          </a:xfrm>
          <a:prstGeom prst="upArrow">
            <a:avLst>
              <a:gd name="adj1" fmla="val 50000"/>
              <a:gd name="adj2" fmla="val 25000"/>
            </a:avLst>
          </a:prstGeom>
          <a:noFill/>
          <a:ln w="38100">
            <a:solidFill>
              <a:srgbClr val="FF0000"/>
            </a:solidFill>
            <a:miter lim="800000"/>
            <a:headEnd/>
            <a:tailEnd/>
          </a:ln>
        </p:spPr>
        <p:txBody>
          <a:bodyPr wrap="none" anchor="ctr"/>
          <a:lstStyle/>
          <a:p>
            <a:endParaRPr lang="en-CA"/>
          </a:p>
        </p:txBody>
      </p:sp>
      <p:sp>
        <p:nvSpPr>
          <p:cNvPr id="2226" name="AutoShape 178"/>
          <p:cNvSpPr>
            <a:spLocks noChangeArrowheads="1"/>
          </p:cNvSpPr>
          <p:nvPr/>
        </p:nvSpPr>
        <p:spPr bwMode="auto">
          <a:xfrm rot="254286">
            <a:off x="6869113" y="1897063"/>
            <a:ext cx="765175" cy="762000"/>
          </a:xfrm>
          <a:prstGeom prst="upArrow">
            <a:avLst>
              <a:gd name="adj1" fmla="val 50000"/>
              <a:gd name="adj2" fmla="val 25000"/>
            </a:avLst>
          </a:prstGeom>
          <a:noFill/>
          <a:ln w="38100">
            <a:solidFill>
              <a:srgbClr val="FF0000"/>
            </a:solidFill>
            <a:miter lim="800000"/>
            <a:headEnd/>
            <a:tailEnd/>
          </a:ln>
        </p:spPr>
        <p:txBody>
          <a:bodyPr wrap="none" anchor="ctr"/>
          <a:lstStyle/>
          <a:p>
            <a:endParaRPr lang="en-CA"/>
          </a:p>
        </p:txBody>
      </p:sp>
      <p:sp>
        <p:nvSpPr>
          <p:cNvPr id="2227" name="AutoShape 179"/>
          <p:cNvSpPr>
            <a:spLocks noChangeArrowheads="1"/>
          </p:cNvSpPr>
          <p:nvPr/>
        </p:nvSpPr>
        <p:spPr bwMode="auto">
          <a:xfrm rot="254286">
            <a:off x="6938963" y="833438"/>
            <a:ext cx="766762" cy="760412"/>
          </a:xfrm>
          <a:prstGeom prst="upArrow">
            <a:avLst>
              <a:gd name="adj1" fmla="val 50000"/>
              <a:gd name="adj2" fmla="val 25000"/>
            </a:avLst>
          </a:prstGeom>
          <a:noFill/>
          <a:ln w="38100">
            <a:solidFill>
              <a:srgbClr val="0000FF"/>
            </a:solidFill>
            <a:prstDash val="dash"/>
            <a:miter lim="800000"/>
            <a:headEnd/>
            <a:tailEnd/>
          </a:ln>
        </p:spPr>
        <p:txBody>
          <a:bodyPr wrap="none" anchor="ctr"/>
          <a:lstStyle/>
          <a:p>
            <a:endParaRPr lang="en-CA"/>
          </a:p>
        </p:txBody>
      </p:sp>
      <p:sp>
        <p:nvSpPr>
          <p:cNvPr id="2228" name="AutoShape 180"/>
          <p:cNvSpPr>
            <a:spLocks noChangeArrowheads="1"/>
          </p:cNvSpPr>
          <p:nvPr/>
        </p:nvSpPr>
        <p:spPr bwMode="auto">
          <a:xfrm>
            <a:off x="1135063" y="3200400"/>
            <a:ext cx="2290762" cy="609600"/>
          </a:xfrm>
          <a:prstGeom prst="downArrow">
            <a:avLst>
              <a:gd name="adj1" fmla="val 46222"/>
              <a:gd name="adj2" fmla="val 50894"/>
            </a:avLst>
          </a:prstGeom>
          <a:noFill/>
          <a:ln w="38100">
            <a:solidFill>
              <a:srgbClr val="0000FF"/>
            </a:solidFill>
            <a:miter lim="800000"/>
            <a:headEnd/>
            <a:tailEnd/>
          </a:ln>
        </p:spPr>
        <p:txBody>
          <a:bodyPr wrap="none" anchor="ctr"/>
          <a:lstStyle/>
          <a:p>
            <a:endParaRPr lang="en-CA"/>
          </a:p>
        </p:txBody>
      </p:sp>
      <p:sp>
        <p:nvSpPr>
          <p:cNvPr id="2229" name="AutoShape 181"/>
          <p:cNvSpPr>
            <a:spLocks noChangeArrowheads="1"/>
          </p:cNvSpPr>
          <p:nvPr/>
        </p:nvSpPr>
        <p:spPr bwMode="auto">
          <a:xfrm>
            <a:off x="3884613" y="3200400"/>
            <a:ext cx="2290762" cy="609600"/>
          </a:xfrm>
          <a:prstGeom prst="downArrow">
            <a:avLst>
              <a:gd name="adj1" fmla="val 46222"/>
              <a:gd name="adj2" fmla="val 50894"/>
            </a:avLst>
          </a:prstGeom>
          <a:noFill/>
          <a:ln w="38100">
            <a:solidFill>
              <a:srgbClr val="0000FF"/>
            </a:solidFill>
            <a:miter lim="800000"/>
            <a:headEnd/>
            <a:tailEnd/>
          </a:ln>
        </p:spPr>
        <p:txBody>
          <a:bodyPr wrap="none" anchor="ctr"/>
          <a:lstStyle/>
          <a:p>
            <a:endParaRPr lang="en-CA"/>
          </a:p>
        </p:txBody>
      </p:sp>
      <p:sp>
        <p:nvSpPr>
          <p:cNvPr id="2230" name="Text Box 182"/>
          <p:cNvSpPr txBox="1">
            <a:spLocks noChangeArrowheads="1"/>
          </p:cNvSpPr>
          <p:nvPr/>
        </p:nvSpPr>
        <p:spPr bwMode="auto">
          <a:xfrm>
            <a:off x="0" y="0"/>
            <a:ext cx="9144000" cy="639763"/>
          </a:xfrm>
          <a:prstGeom prst="rect">
            <a:avLst/>
          </a:prstGeom>
          <a:noFill/>
          <a:ln w="9525">
            <a:noFill/>
            <a:miter lim="800000"/>
            <a:headEnd/>
            <a:tailEnd/>
          </a:ln>
        </p:spPr>
        <p:txBody>
          <a:bodyPr>
            <a:spAutoFit/>
          </a:bodyPr>
          <a:lstStyle/>
          <a:p>
            <a:pPr algn="just">
              <a:spcBef>
                <a:spcPct val="50000"/>
              </a:spcBef>
            </a:pPr>
            <a:r>
              <a:rPr lang="en-US" sz="1200">
                <a:latin typeface="Franklin Gothic Demi" pitchFamily="34" charset="0"/>
              </a:rPr>
              <a:t>Antigonus awaits the return of Demetrius as the Allied war elephants force his light infantry to retreat. The hidden Allied horse-archers exploit the exposed Antigonid right flank by firing arrows into the flanks of the infantry phalanx while war elephants and light infantry disrupt it by showering its front with missiles. On the Antigonid left wing, a fierce battle between war elephants develops.</a:t>
            </a:r>
          </a:p>
        </p:txBody>
      </p:sp>
      <p:sp>
        <p:nvSpPr>
          <p:cNvPr id="2231" name="Line 183"/>
          <p:cNvSpPr>
            <a:spLocks noChangeShapeType="1"/>
          </p:cNvSpPr>
          <p:nvPr/>
        </p:nvSpPr>
        <p:spPr bwMode="auto">
          <a:xfrm rot="5033730">
            <a:off x="5358607"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32" name="Line 184"/>
          <p:cNvSpPr>
            <a:spLocks noChangeShapeType="1"/>
          </p:cNvSpPr>
          <p:nvPr/>
        </p:nvSpPr>
        <p:spPr bwMode="auto">
          <a:xfrm rot="5033730">
            <a:off x="3069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33" name="Line 185"/>
          <p:cNvSpPr>
            <a:spLocks noChangeShapeType="1"/>
          </p:cNvSpPr>
          <p:nvPr/>
        </p:nvSpPr>
        <p:spPr bwMode="auto">
          <a:xfrm rot="5033730">
            <a:off x="3831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34" name="Line 186"/>
          <p:cNvSpPr>
            <a:spLocks noChangeShapeType="1"/>
          </p:cNvSpPr>
          <p:nvPr/>
        </p:nvSpPr>
        <p:spPr bwMode="auto">
          <a:xfrm rot="5033730">
            <a:off x="4595019"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35" name="Line 187"/>
          <p:cNvSpPr>
            <a:spLocks noChangeShapeType="1"/>
          </p:cNvSpPr>
          <p:nvPr/>
        </p:nvSpPr>
        <p:spPr bwMode="auto">
          <a:xfrm rot="5033730">
            <a:off x="2305844"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36" name="Line 188"/>
          <p:cNvSpPr>
            <a:spLocks noChangeShapeType="1"/>
          </p:cNvSpPr>
          <p:nvPr/>
        </p:nvSpPr>
        <p:spPr bwMode="auto">
          <a:xfrm rot="7227708">
            <a:off x="5893594" y="5009356"/>
            <a:ext cx="287338" cy="28575"/>
          </a:xfrm>
          <a:prstGeom prst="line">
            <a:avLst/>
          </a:prstGeom>
          <a:noFill/>
          <a:ln w="19050">
            <a:solidFill>
              <a:schemeClr val="tx1"/>
            </a:solidFill>
            <a:round/>
            <a:headEnd/>
            <a:tailEnd type="triangle" w="med" len="med"/>
          </a:ln>
        </p:spPr>
        <p:txBody>
          <a:bodyPr/>
          <a:lstStyle/>
          <a:p>
            <a:endParaRPr lang="en-US"/>
          </a:p>
        </p:txBody>
      </p:sp>
      <p:sp>
        <p:nvSpPr>
          <p:cNvPr id="2237" name="Line 189"/>
          <p:cNvSpPr>
            <a:spLocks noChangeShapeType="1"/>
          </p:cNvSpPr>
          <p:nvPr/>
        </p:nvSpPr>
        <p:spPr bwMode="auto">
          <a:xfrm rot="10343361">
            <a:off x="6099175" y="5489575"/>
            <a:ext cx="287338" cy="28575"/>
          </a:xfrm>
          <a:prstGeom prst="line">
            <a:avLst/>
          </a:prstGeom>
          <a:noFill/>
          <a:ln w="19050">
            <a:solidFill>
              <a:schemeClr val="tx1"/>
            </a:solidFill>
            <a:round/>
            <a:headEnd/>
            <a:tailEnd type="triangle" w="med" len="med"/>
          </a:ln>
        </p:spPr>
        <p:txBody>
          <a:bodyPr/>
          <a:lstStyle/>
          <a:p>
            <a:endParaRPr lang="en-US"/>
          </a:p>
        </p:txBody>
      </p:sp>
      <p:sp>
        <p:nvSpPr>
          <p:cNvPr id="2239" name="Line 191"/>
          <p:cNvSpPr>
            <a:spLocks noChangeShapeType="1"/>
          </p:cNvSpPr>
          <p:nvPr/>
        </p:nvSpPr>
        <p:spPr bwMode="auto">
          <a:xfrm rot="5033730">
            <a:off x="3450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0" name="Line 192"/>
          <p:cNvSpPr>
            <a:spLocks noChangeShapeType="1"/>
          </p:cNvSpPr>
          <p:nvPr/>
        </p:nvSpPr>
        <p:spPr bwMode="auto">
          <a:xfrm rot="5033730">
            <a:off x="4214019"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1" name="Line 193"/>
          <p:cNvSpPr>
            <a:spLocks noChangeShapeType="1"/>
          </p:cNvSpPr>
          <p:nvPr/>
        </p:nvSpPr>
        <p:spPr bwMode="auto">
          <a:xfrm rot="5033730">
            <a:off x="4977607"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2" name="Line 194"/>
          <p:cNvSpPr>
            <a:spLocks noChangeShapeType="1"/>
          </p:cNvSpPr>
          <p:nvPr/>
        </p:nvSpPr>
        <p:spPr bwMode="auto">
          <a:xfrm rot="5033730">
            <a:off x="2686844"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3" name="Line 195"/>
          <p:cNvSpPr>
            <a:spLocks noChangeShapeType="1"/>
          </p:cNvSpPr>
          <p:nvPr/>
        </p:nvSpPr>
        <p:spPr bwMode="auto">
          <a:xfrm rot="7227708">
            <a:off x="6122194" y="5237956"/>
            <a:ext cx="287338" cy="28575"/>
          </a:xfrm>
          <a:prstGeom prst="line">
            <a:avLst/>
          </a:prstGeom>
          <a:noFill/>
          <a:ln w="19050">
            <a:solidFill>
              <a:schemeClr val="tx1"/>
            </a:solidFill>
            <a:round/>
            <a:headEnd/>
            <a:tailEnd type="triangle" w="med" len="med"/>
          </a:ln>
        </p:spPr>
        <p:txBody>
          <a:bodyPr/>
          <a:lstStyle/>
          <a:p>
            <a:endParaRPr lang="en-US"/>
          </a:p>
        </p:txBody>
      </p:sp>
      <p:sp>
        <p:nvSpPr>
          <p:cNvPr id="2245" name="AutoShape 197"/>
          <p:cNvSpPr>
            <a:spLocks noChangeArrowheads="1"/>
          </p:cNvSpPr>
          <p:nvPr/>
        </p:nvSpPr>
        <p:spPr bwMode="auto">
          <a:xfrm rot="2330063">
            <a:off x="5945188" y="4497388"/>
            <a:ext cx="1373187" cy="839787"/>
          </a:xfrm>
          <a:custGeom>
            <a:avLst/>
            <a:gdLst>
              <a:gd name="T0" fmla="*/ 831732 w 21600"/>
              <a:gd name="T1" fmla="*/ 9486 h 21600"/>
              <a:gd name="T2" fmla="*/ 203372 w 21600"/>
              <a:gd name="T3" fmla="*/ 267915 h 21600"/>
              <a:gd name="T4" fmla="*/ 771146 w 21600"/>
              <a:gd name="T5" fmla="*/ 180710 h 21600"/>
              <a:gd name="T6" fmla="*/ 1543755 w 21600"/>
              <a:gd name="T7" fmla="*/ 394194 h 21600"/>
              <a:gd name="T8" fmla="*/ 1244705 w 21600"/>
              <a:gd name="T9" fmla="*/ 595938 h 21600"/>
              <a:gd name="T10" fmla="*/ 914759 w 21600"/>
              <a:gd name="T11" fmla="*/ 413051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086" y="10492"/>
                </a:moveTo>
                <a:cubicBezTo>
                  <a:pt x="16922" y="7139"/>
                  <a:pt x="14156" y="4506"/>
                  <a:pt x="10800" y="4506"/>
                </a:cubicBezTo>
                <a:cubicBezTo>
                  <a:pt x="8441" y="4505"/>
                  <a:pt x="6281" y="5824"/>
                  <a:pt x="5202" y="7921"/>
                </a:cubicBezTo>
                <a:lnTo>
                  <a:pt x="1195" y="5860"/>
                </a:lnTo>
                <a:cubicBezTo>
                  <a:pt x="3046" y="2262"/>
                  <a:pt x="6753" y="-1"/>
                  <a:pt x="10800" y="0"/>
                </a:cubicBezTo>
                <a:cubicBezTo>
                  <a:pt x="16559" y="0"/>
                  <a:pt x="21305" y="4519"/>
                  <a:pt x="21587" y="10271"/>
                </a:cubicBezTo>
                <a:lnTo>
                  <a:pt x="24283" y="10139"/>
                </a:lnTo>
                <a:lnTo>
                  <a:pt x="19579" y="15328"/>
                </a:lnTo>
                <a:lnTo>
                  <a:pt x="14389" y="10624"/>
                </a:lnTo>
                <a:lnTo>
                  <a:pt x="17086" y="10492"/>
                </a:lnTo>
                <a:close/>
              </a:path>
            </a:pathLst>
          </a:custGeom>
          <a:noFill/>
          <a:ln w="38100">
            <a:solidFill>
              <a:srgbClr val="0000FF"/>
            </a:solidFill>
            <a:miter lim="800000"/>
            <a:headEnd/>
            <a:tailEnd/>
          </a:ln>
        </p:spPr>
        <p:txBody>
          <a:bodyPr wrap="none" anchor="ctr"/>
          <a:lstStyle/>
          <a:p>
            <a:endParaRPr lang="en-US"/>
          </a:p>
        </p:txBody>
      </p:sp>
      <p:sp>
        <p:nvSpPr>
          <p:cNvPr id="2246" name="Text Box 198"/>
          <p:cNvSpPr txBox="1">
            <a:spLocks noChangeArrowheads="1"/>
          </p:cNvSpPr>
          <p:nvPr/>
        </p:nvSpPr>
        <p:spPr bwMode="auto">
          <a:xfrm>
            <a:off x="0" y="0"/>
            <a:ext cx="9144000" cy="687388"/>
          </a:xfrm>
          <a:prstGeom prst="rect">
            <a:avLst/>
          </a:prstGeom>
          <a:noFill/>
          <a:ln w="9525">
            <a:noFill/>
            <a:miter lim="800000"/>
            <a:headEnd/>
            <a:tailEnd/>
          </a:ln>
        </p:spPr>
        <p:txBody>
          <a:bodyPr>
            <a:spAutoFit/>
          </a:bodyPr>
          <a:lstStyle/>
          <a:p>
            <a:pPr algn="just">
              <a:spcBef>
                <a:spcPct val="50000"/>
              </a:spcBef>
            </a:pPr>
            <a:r>
              <a:rPr lang="en-US" sz="1300">
                <a:latin typeface="Franklin Gothic Demi" pitchFamily="34" charset="0"/>
              </a:rPr>
              <a:t>Seleucus/Lysimachus continue to rake the Antigonid infantry phalanx with missiles, causing casualties and desertions. With Demetrius still out of sight, Antigonus seeks to preserve his force until his return by redeploying infantry to protect his right flank. The elephant battle on the Antigonid left continues inconclusively but is pinning Antigonid forces there.</a:t>
            </a:r>
          </a:p>
        </p:txBody>
      </p:sp>
      <p:sp>
        <p:nvSpPr>
          <p:cNvPr id="2247" name="Line 199"/>
          <p:cNvSpPr>
            <a:spLocks noChangeShapeType="1"/>
          </p:cNvSpPr>
          <p:nvPr/>
        </p:nvSpPr>
        <p:spPr bwMode="auto">
          <a:xfrm rot="5033730">
            <a:off x="5358607"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8" name="Line 200"/>
          <p:cNvSpPr>
            <a:spLocks noChangeShapeType="1"/>
          </p:cNvSpPr>
          <p:nvPr/>
        </p:nvSpPr>
        <p:spPr bwMode="auto">
          <a:xfrm rot="5033730">
            <a:off x="3069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49" name="Line 201"/>
          <p:cNvSpPr>
            <a:spLocks noChangeShapeType="1"/>
          </p:cNvSpPr>
          <p:nvPr/>
        </p:nvSpPr>
        <p:spPr bwMode="auto">
          <a:xfrm rot="5033730">
            <a:off x="3831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0" name="Line 202"/>
          <p:cNvSpPr>
            <a:spLocks noChangeShapeType="1"/>
          </p:cNvSpPr>
          <p:nvPr/>
        </p:nvSpPr>
        <p:spPr bwMode="auto">
          <a:xfrm rot="5033730">
            <a:off x="4595019"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1" name="Line 203"/>
          <p:cNvSpPr>
            <a:spLocks noChangeShapeType="1"/>
          </p:cNvSpPr>
          <p:nvPr/>
        </p:nvSpPr>
        <p:spPr bwMode="auto">
          <a:xfrm rot="5033730">
            <a:off x="2305844"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2" name="Line 204"/>
          <p:cNvSpPr>
            <a:spLocks noChangeShapeType="1"/>
          </p:cNvSpPr>
          <p:nvPr/>
        </p:nvSpPr>
        <p:spPr bwMode="auto">
          <a:xfrm rot="7227708">
            <a:off x="5893594" y="5009356"/>
            <a:ext cx="287338" cy="28575"/>
          </a:xfrm>
          <a:prstGeom prst="line">
            <a:avLst/>
          </a:prstGeom>
          <a:noFill/>
          <a:ln w="19050">
            <a:solidFill>
              <a:schemeClr val="tx1"/>
            </a:solidFill>
            <a:round/>
            <a:headEnd/>
            <a:tailEnd type="triangle" w="med" len="med"/>
          </a:ln>
        </p:spPr>
        <p:txBody>
          <a:bodyPr/>
          <a:lstStyle/>
          <a:p>
            <a:endParaRPr lang="en-US"/>
          </a:p>
        </p:txBody>
      </p:sp>
      <p:sp>
        <p:nvSpPr>
          <p:cNvPr id="2253" name="Line 205"/>
          <p:cNvSpPr>
            <a:spLocks noChangeShapeType="1"/>
          </p:cNvSpPr>
          <p:nvPr/>
        </p:nvSpPr>
        <p:spPr bwMode="auto">
          <a:xfrm rot="10343361">
            <a:off x="6099175" y="5489575"/>
            <a:ext cx="287338" cy="28575"/>
          </a:xfrm>
          <a:prstGeom prst="line">
            <a:avLst/>
          </a:prstGeom>
          <a:noFill/>
          <a:ln w="19050">
            <a:solidFill>
              <a:schemeClr val="tx1"/>
            </a:solidFill>
            <a:round/>
            <a:headEnd/>
            <a:tailEnd type="triangle" w="med" len="med"/>
          </a:ln>
        </p:spPr>
        <p:txBody>
          <a:bodyPr/>
          <a:lstStyle/>
          <a:p>
            <a:endParaRPr lang="en-US"/>
          </a:p>
        </p:txBody>
      </p:sp>
      <p:sp>
        <p:nvSpPr>
          <p:cNvPr id="2254" name="Line 206"/>
          <p:cNvSpPr>
            <a:spLocks noChangeShapeType="1"/>
          </p:cNvSpPr>
          <p:nvPr/>
        </p:nvSpPr>
        <p:spPr bwMode="auto">
          <a:xfrm rot="5033730">
            <a:off x="3450432"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5" name="Line 207"/>
          <p:cNvSpPr>
            <a:spLocks noChangeShapeType="1"/>
          </p:cNvSpPr>
          <p:nvPr/>
        </p:nvSpPr>
        <p:spPr bwMode="auto">
          <a:xfrm rot="5033730">
            <a:off x="4214019"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6" name="Line 208"/>
          <p:cNvSpPr>
            <a:spLocks noChangeShapeType="1"/>
          </p:cNvSpPr>
          <p:nvPr/>
        </p:nvSpPr>
        <p:spPr bwMode="auto">
          <a:xfrm rot="5033730">
            <a:off x="4977607"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7" name="Line 209"/>
          <p:cNvSpPr>
            <a:spLocks noChangeShapeType="1"/>
          </p:cNvSpPr>
          <p:nvPr/>
        </p:nvSpPr>
        <p:spPr bwMode="auto">
          <a:xfrm rot="5033730">
            <a:off x="2686844" y="4855369"/>
            <a:ext cx="287337" cy="28575"/>
          </a:xfrm>
          <a:prstGeom prst="line">
            <a:avLst/>
          </a:prstGeom>
          <a:noFill/>
          <a:ln w="19050">
            <a:solidFill>
              <a:schemeClr val="tx1"/>
            </a:solidFill>
            <a:round/>
            <a:headEnd/>
            <a:tailEnd type="triangle" w="med" len="med"/>
          </a:ln>
        </p:spPr>
        <p:txBody>
          <a:bodyPr/>
          <a:lstStyle/>
          <a:p>
            <a:endParaRPr lang="en-US"/>
          </a:p>
        </p:txBody>
      </p:sp>
      <p:sp>
        <p:nvSpPr>
          <p:cNvPr id="2258" name="Line 210"/>
          <p:cNvSpPr>
            <a:spLocks noChangeShapeType="1"/>
          </p:cNvSpPr>
          <p:nvPr/>
        </p:nvSpPr>
        <p:spPr bwMode="auto">
          <a:xfrm rot="7227708">
            <a:off x="6122194" y="5237956"/>
            <a:ext cx="287338" cy="28575"/>
          </a:xfrm>
          <a:prstGeom prst="line">
            <a:avLst/>
          </a:prstGeom>
          <a:noFill/>
          <a:ln w="19050">
            <a:solidFill>
              <a:schemeClr val="tx1"/>
            </a:solidFill>
            <a:round/>
            <a:headEnd/>
            <a:tailEnd type="triangle" w="med" len="med"/>
          </a:ln>
        </p:spPr>
        <p:txBody>
          <a:bodyPr/>
          <a:lstStyle/>
          <a:p>
            <a:endParaRPr lang="en-US"/>
          </a:p>
        </p:txBody>
      </p:sp>
      <p:sp>
        <p:nvSpPr>
          <p:cNvPr id="2259" name="AutoShape 211"/>
          <p:cNvSpPr>
            <a:spLocks noChangeArrowheads="1"/>
          </p:cNvSpPr>
          <p:nvPr/>
        </p:nvSpPr>
        <p:spPr bwMode="auto">
          <a:xfrm rot="694954">
            <a:off x="3119438" y="6335713"/>
            <a:ext cx="457200" cy="528637"/>
          </a:xfrm>
          <a:prstGeom prst="downArrow">
            <a:avLst>
              <a:gd name="adj1" fmla="val 50000"/>
              <a:gd name="adj2" fmla="val 28906"/>
            </a:avLst>
          </a:prstGeom>
          <a:noFill/>
          <a:ln w="38100" cap="rnd">
            <a:solidFill>
              <a:srgbClr val="FF0000"/>
            </a:solidFill>
            <a:prstDash val="sysDot"/>
            <a:miter lim="800000"/>
            <a:headEnd/>
            <a:tailEnd/>
          </a:ln>
        </p:spPr>
        <p:txBody>
          <a:bodyPr wrap="none" anchor="ctr"/>
          <a:lstStyle/>
          <a:p>
            <a:endParaRPr lang="en-CA"/>
          </a:p>
        </p:txBody>
      </p:sp>
      <p:sp>
        <p:nvSpPr>
          <p:cNvPr id="2260" name="AutoShape 212"/>
          <p:cNvSpPr>
            <a:spLocks noChangeArrowheads="1"/>
          </p:cNvSpPr>
          <p:nvPr/>
        </p:nvSpPr>
        <p:spPr bwMode="auto">
          <a:xfrm rot="20905046" flipH="1">
            <a:off x="4970463" y="6303963"/>
            <a:ext cx="439737" cy="552450"/>
          </a:xfrm>
          <a:prstGeom prst="downArrow">
            <a:avLst>
              <a:gd name="adj1" fmla="val 50000"/>
              <a:gd name="adj2" fmla="val 31408"/>
            </a:avLst>
          </a:prstGeom>
          <a:noFill/>
          <a:ln w="38100" cap="rnd">
            <a:solidFill>
              <a:srgbClr val="FF0000"/>
            </a:solidFill>
            <a:prstDash val="sysDot"/>
            <a:miter lim="800000"/>
            <a:headEnd/>
            <a:tailEnd/>
          </a:ln>
        </p:spPr>
        <p:txBody>
          <a:bodyPr wrap="none" anchor="ctr"/>
          <a:lstStyle/>
          <a:p>
            <a:endParaRPr lang="en-CA"/>
          </a:p>
        </p:txBody>
      </p:sp>
      <p:grpSp>
        <p:nvGrpSpPr>
          <p:cNvPr id="2262" name="Group 214"/>
          <p:cNvGrpSpPr>
            <a:grpSpLocks/>
          </p:cNvGrpSpPr>
          <p:nvPr/>
        </p:nvGrpSpPr>
        <p:grpSpPr bwMode="auto">
          <a:xfrm>
            <a:off x="2282825" y="2436813"/>
            <a:ext cx="3816350" cy="401637"/>
            <a:chOff x="1438" y="1535"/>
            <a:chExt cx="2404" cy="253"/>
          </a:xfrm>
        </p:grpSpPr>
        <p:pic>
          <p:nvPicPr>
            <p:cNvPr id="17560" name="Picture 12" descr="blue infantry"/>
            <p:cNvPicPr>
              <a:picLocks noChangeAspect="1" noChangeArrowheads="1"/>
            </p:cNvPicPr>
            <p:nvPr/>
          </p:nvPicPr>
          <p:blipFill>
            <a:blip r:embed="rId12"/>
            <a:srcRect/>
            <a:stretch>
              <a:fillRect/>
            </a:stretch>
          </p:blipFill>
          <p:spPr bwMode="auto">
            <a:xfrm>
              <a:off x="1438" y="1535"/>
              <a:ext cx="481" cy="253"/>
            </a:xfrm>
            <a:prstGeom prst="rect">
              <a:avLst/>
            </a:prstGeom>
            <a:noFill/>
            <a:ln w="9525">
              <a:noFill/>
              <a:miter lim="800000"/>
              <a:headEnd/>
              <a:tailEnd/>
            </a:ln>
          </p:spPr>
        </p:pic>
        <p:pic>
          <p:nvPicPr>
            <p:cNvPr id="17561" name="Picture 84" descr="blue infantry"/>
            <p:cNvPicPr>
              <a:picLocks noChangeAspect="1" noChangeArrowheads="1"/>
            </p:cNvPicPr>
            <p:nvPr/>
          </p:nvPicPr>
          <p:blipFill>
            <a:blip r:embed="rId12"/>
            <a:srcRect/>
            <a:stretch>
              <a:fillRect/>
            </a:stretch>
          </p:blipFill>
          <p:spPr bwMode="auto">
            <a:xfrm>
              <a:off x="1918" y="1535"/>
              <a:ext cx="481" cy="253"/>
            </a:xfrm>
            <a:prstGeom prst="rect">
              <a:avLst/>
            </a:prstGeom>
            <a:noFill/>
            <a:ln w="9525">
              <a:noFill/>
              <a:miter lim="800000"/>
              <a:headEnd/>
              <a:tailEnd/>
            </a:ln>
          </p:spPr>
        </p:pic>
        <p:pic>
          <p:nvPicPr>
            <p:cNvPr id="17562" name="Picture 87" descr="blue infantry"/>
            <p:cNvPicPr>
              <a:picLocks noChangeAspect="1" noChangeArrowheads="1"/>
            </p:cNvPicPr>
            <p:nvPr/>
          </p:nvPicPr>
          <p:blipFill>
            <a:blip r:embed="rId12"/>
            <a:srcRect/>
            <a:stretch>
              <a:fillRect/>
            </a:stretch>
          </p:blipFill>
          <p:spPr bwMode="auto">
            <a:xfrm>
              <a:off x="2399" y="1535"/>
              <a:ext cx="481" cy="253"/>
            </a:xfrm>
            <a:prstGeom prst="rect">
              <a:avLst/>
            </a:prstGeom>
            <a:noFill/>
            <a:ln w="9525">
              <a:noFill/>
              <a:miter lim="800000"/>
              <a:headEnd/>
              <a:tailEnd/>
            </a:ln>
          </p:spPr>
        </p:pic>
        <p:pic>
          <p:nvPicPr>
            <p:cNvPr id="17563" name="Picture 88" descr="blue infantry"/>
            <p:cNvPicPr>
              <a:picLocks noChangeAspect="1" noChangeArrowheads="1"/>
            </p:cNvPicPr>
            <p:nvPr/>
          </p:nvPicPr>
          <p:blipFill>
            <a:blip r:embed="rId12"/>
            <a:srcRect/>
            <a:stretch>
              <a:fillRect/>
            </a:stretch>
          </p:blipFill>
          <p:spPr bwMode="auto">
            <a:xfrm>
              <a:off x="2880" y="1535"/>
              <a:ext cx="481" cy="253"/>
            </a:xfrm>
            <a:prstGeom prst="rect">
              <a:avLst/>
            </a:prstGeom>
            <a:noFill/>
            <a:ln w="9525">
              <a:noFill/>
              <a:miter lim="800000"/>
              <a:headEnd/>
              <a:tailEnd/>
            </a:ln>
          </p:spPr>
        </p:pic>
        <p:pic>
          <p:nvPicPr>
            <p:cNvPr id="17564" name="Picture 91" descr="blue infantry"/>
            <p:cNvPicPr>
              <a:picLocks noChangeAspect="1" noChangeArrowheads="1"/>
            </p:cNvPicPr>
            <p:nvPr/>
          </p:nvPicPr>
          <p:blipFill>
            <a:blip r:embed="rId12"/>
            <a:srcRect/>
            <a:stretch>
              <a:fillRect/>
            </a:stretch>
          </p:blipFill>
          <p:spPr bwMode="auto">
            <a:xfrm>
              <a:off x="3361" y="1535"/>
              <a:ext cx="481" cy="253"/>
            </a:xfrm>
            <a:prstGeom prst="rect">
              <a:avLst/>
            </a:prstGeom>
            <a:noFill/>
            <a:ln w="9525">
              <a:noFill/>
              <a:miter lim="800000"/>
              <a:headEnd/>
              <a:tailEnd/>
            </a:ln>
          </p:spPr>
        </p:pic>
      </p:grpSp>
      <p:pic>
        <p:nvPicPr>
          <p:cNvPr id="2091" name="Picture 43" descr="blue cavalry"/>
          <p:cNvPicPr>
            <a:picLocks noChangeAspect="1" noChangeArrowheads="1"/>
          </p:cNvPicPr>
          <p:nvPr/>
        </p:nvPicPr>
        <p:blipFill>
          <a:blip r:embed="rId20"/>
          <a:srcRect/>
          <a:stretch>
            <a:fillRect/>
          </a:stretch>
        </p:blipFill>
        <p:spPr bwMode="auto">
          <a:xfrm>
            <a:off x="908050" y="2208213"/>
            <a:ext cx="582613" cy="381000"/>
          </a:xfrm>
          <a:prstGeom prst="rect">
            <a:avLst/>
          </a:prstGeom>
          <a:noFill/>
          <a:ln w="9525">
            <a:noFill/>
            <a:miter lim="800000"/>
            <a:headEnd/>
            <a:tailEnd/>
          </a:ln>
        </p:spPr>
      </p:pic>
      <p:pic>
        <p:nvPicPr>
          <p:cNvPr id="2092" name="Picture 44" descr="blue cavalry"/>
          <p:cNvPicPr>
            <a:picLocks noChangeAspect="1" noChangeArrowheads="1"/>
          </p:cNvPicPr>
          <p:nvPr/>
        </p:nvPicPr>
        <p:blipFill>
          <a:blip r:embed="rId21"/>
          <a:srcRect/>
          <a:stretch>
            <a:fillRect/>
          </a:stretch>
        </p:blipFill>
        <p:spPr bwMode="auto">
          <a:xfrm>
            <a:off x="298450" y="2055813"/>
            <a:ext cx="582613" cy="381000"/>
          </a:xfrm>
          <a:prstGeom prst="rect">
            <a:avLst/>
          </a:prstGeom>
          <a:noFill/>
          <a:ln w="9525">
            <a:noFill/>
            <a:miter lim="800000"/>
            <a:headEnd/>
            <a:tailEnd/>
          </a:ln>
        </p:spPr>
      </p:pic>
      <p:pic>
        <p:nvPicPr>
          <p:cNvPr id="2093" name="Picture 45" descr="blue cavalry"/>
          <p:cNvPicPr>
            <a:picLocks noChangeAspect="1" noChangeArrowheads="1"/>
          </p:cNvPicPr>
          <p:nvPr/>
        </p:nvPicPr>
        <p:blipFill>
          <a:blip r:embed="rId22"/>
          <a:srcRect/>
          <a:stretch>
            <a:fillRect/>
          </a:stretch>
        </p:blipFill>
        <p:spPr bwMode="auto">
          <a:xfrm>
            <a:off x="1519238" y="2360613"/>
            <a:ext cx="582612" cy="381000"/>
          </a:xfrm>
          <a:prstGeom prst="rect">
            <a:avLst/>
          </a:prstGeom>
          <a:noFill/>
          <a:ln w="9525">
            <a:noFill/>
            <a:miter lim="800000"/>
            <a:headEnd/>
            <a:tailEnd/>
          </a:ln>
        </p:spPr>
      </p:pic>
      <p:sp>
        <p:nvSpPr>
          <p:cNvPr id="2264" name="Text Box 216"/>
          <p:cNvSpPr txBox="1">
            <a:spLocks noChangeArrowheads="1"/>
          </p:cNvSpPr>
          <p:nvPr/>
        </p:nvSpPr>
        <p:spPr bwMode="auto">
          <a:xfrm>
            <a:off x="0" y="0"/>
            <a:ext cx="9144000" cy="730250"/>
          </a:xfrm>
          <a:prstGeom prst="rect">
            <a:avLst/>
          </a:prstGeom>
          <a:noFill/>
          <a:ln w="9525">
            <a:noFill/>
            <a:miter lim="800000"/>
            <a:headEnd/>
            <a:tailEnd/>
          </a:ln>
        </p:spPr>
        <p:txBody>
          <a:bodyPr>
            <a:spAutoFit/>
          </a:bodyPr>
          <a:lstStyle/>
          <a:p>
            <a:pPr algn="just">
              <a:spcBef>
                <a:spcPct val="50000"/>
              </a:spcBef>
            </a:pPr>
            <a:r>
              <a:rPr lang="en-US" sz="1400">
                <a:latin typeface="Franklin Gothic Demi" pitchFamily="34" charset="0"/>
              </a:rPr>
              <a:t>After patiently wearing down the Antigonid infantry phalanx, Seleucus redeploys his elephants to block Demetrius’ return and launches the decisive attack with his own infantry phalanx. Antigonus is killed early on in the engagement and his force quickly disintegrates, pursued by Allied forces.</a:t>
            </a:r>
          </a:p>
        </p:txBody>
      </p:sp>
      <p:sp>
        <p:nvSpPr>
          <p:cNvPr id="2267" name="Text Box 219"/>
          <p:cNvSpPr txBox="1">
            <a:spLocks noChangeArrowheads="1"/>
          </p:cNvSpPr>
          <p:nvPr/>
        </p:nvSpPr>
        <p:spPr bwMode="auto">
          <a:xfrm>
            <a:off x="0" y="4594225"/>
            <a:ext cx="3006725" cy="2263775"/>
          </a:xfrm>
          <a:prstGeom prst="rect">
            <a:avLst/>
          </a:prstGeom>
          <a:solidFill>
            <a:schemeClr val="bg1"/>
          </a:solidFill>
          <a:ln w="38100">
            <a:solidFill>
              <a:srgbClr val="0000FF"/>
            </a:solidFill>
            <a:miter lim="800000"/>
            <a:headEnd/>
            <a:tailEnd/>
          </a:ln>
        </p:spPr>
        <p:txBody>
          <a:bodyPr>
            <a:spAutoFit/>
          </a:bodyPr>
          <a:lstStyle/>
          <a:p>
            <a:pPr algn="ctr">
              <a:lnSpc>
                <a:spcPct val="75000"/>
              </a:lnSpc>
              <a:spcBef>
                <a:spcPct val="50000"/>
              </a:spcBef>
            </a:pPr>
            <a:r>
              <a:rPr lang="en-US" sz="2000" b="1"/>
              <a:t>Allies</a:t>
            </a:r>
          </a:p>
          <a:p>
            <a:pPr algn="ctr">
              <a:lnSpc>
                <a:spcPct val="75000"/>
              </a:lnSpc>
              <a:spcBef>
                <a:spcPct val="50000"/>
              </a:spcBef>
            </a:pPr>
            <a:r>
              <a:rPr lang="en-US" sz="2000"/>
              <a:t>(Seleucus I/Lysimachus)</a:t>
            </a:r>
          </a:p>
          <a:p>
            <a:pPr>
              <a:lnSpc>
                <a:spcPct val="75000"/>
              </a:lnSpc>
              <a:spcBef>
                <a:spcPct val="50000"/>
              </a:spcBef>
            </a:pPr>
            <a:r>
              <a:rPr lang="en-US" sz="2000"/>
              <a:t>64,000 infantry</a:t>
            </a:r>
          </a:p>
          <a:p>
            <a:pPr>
              <a:lnSpc>
                <a:spcPct val="75000"/>
              </a:lnSpc>
              <a:spcBef>
                <a:spcPct val="50000"/>
              </a:spcBef>
            </a:pPr>
            <a:r>
              <a:rPr lang="en-US" sz="2000"/>
              <a:t>15,000 cavalry</a:t>
            </a:r>
          </a:p>
          <a:p>
            <a:pPr>
              <a:lnSpc>
                <a:spcPct val="75000"/>
              </a:lnSpc>
              <a:spcBef>
                <a:spcPct val="50000"/>
              </a:spcBef>
            </a:pPr>
            <a:r>
              <a:rPr lang="en-US" sz="2000"/>
              <a:t>400 war elephants</a:t>
            </a:r>
          </a:p>
          <a:p>
            <a:pPr>
              <a:lnSpc>
                <a:spcPct val="75000"/>
              </a:lnSpc>
              <a:spcBef>
                <a:spcPct val="50000"/>
              </a:spcBef>
            </a:pPr>
            <a:r>
              <a:rPr lang="en-US" sz="2000"/>
              <a:t>120 chariots</a:t>
            </a:r>
          </a:p>
        </p:txBody>
      </p:sp>
      <p:sp>
        <p:nvSpPr>
          <p:cNvPr id="2268" name="Line 220"/>
          <p:cNvSpPr>
            <a:spLocks noChangeShapeType="1"/>
          </p:cNvSpPr>
          <p:nvPr/>
        </p:nvSpPr>
        <p:spPr bwMode="auto">
          <a:xfrm rot="5033730">
            <a:off x="7266782" y="4093369"/>
            <a:ext cx="287337" cy="28575"/>
          </a:xfrm>
          <a:prstGeom prst="line">
            <a:avLst/>
          </a:prstGeom>
          <a:noFill/>
          <a:ln w="19050">
            <a:solidFill>
              <a:schemeClr val="tx1"/>
            </a:solidFill>
            <a:round/>
            <a:headEnd/>
            <a:tailEnd type="triangle" w="med" len="med"/>
          </a:ln>
        </p:spPr>
        <p:txBody>
          <a:bodyPr/>
          <a:lstStyle/>
          <a:p>
            <a:endParaRPr lang="en-US"/>
          </a:p>
        </p:txBody>
      </p:sp>
      <p:sp>
        <p:nvSpPr>
          <p:cNvPr id="2269" name="Line 221"/>
          <p:cNvSpPr>
            <a:spLocks noChangeShapeType="1"/>
          </p:cNvSpPr>
          <p:nvPr/>
        </p:nvSpPr>
        <p:spPr bwMode="auto">
          <a:xfrm rot="5033730">
            <a:off x="7266782" y="4015581"/>
            <a:ext cx="287338" cy="28575"/>
          </a:xfrm>
          <a:prstGeom prst="line">
            <a:avLst/>
          </a:prstGeom>
          <a:noFill/>
          <a:ln w="19050">
            <a:solidFill>
              <a:schemeClr val="tx1"/>
            </a:solidFill>
            <a:round/>
            <a:headEnd/>
            <a:tailEnd type="triangle" w="med" len="med"/>
          </a:ln>
        </p:spPr>
        <p:txBody>
          <a:bodyPr/>
          <a:lstStyle/>
          <a:p>
            <a:endParaRPr lang="en-US"/>
          </a:p>
        </p:txBody>
      </p:sp>
      <p:sp>
        <p:nvSpPr>
          <p:cNvPr id="2270" name="Line 222"/>
          <p:cNvSpPr>
            <a:spLocks noChangeShapeType="1"/>
          </p:cNvSpPr>
          <p:nvPr/>
        </p:nvSpPr>
        <p:spPr bwMode="auto">
          <a:xfrm rot="5033730">
            <a:off x="7266782" y="3177381"/>
            <a:ext cx="287338" cy="28575"/>
          </a:xfrm>
          <a:prstGeom prst="line">
            <a:avLst/>
          </a:prstGeom>
          <a:noFill/>
          <a:ln w="19050">
            <a:solidFill>
              <a:schemeClr val="tx1"/>
            </a:solidFill>
            <a:round/>
            <a:headEnd/>
            <a:tailEnd type="triangle" w="med" len="med"/>
          </a:ln>
        </p:spPr>
        <p:txBody>
          <a:bodyPr/>
          <a:lstStyle/>
          <a:p>
            <a:endParaRPr lang="en-US"/>
          </a:p>
        </p:txBody>
      </p:sp>
      <p:sp>
        <p:nvSpPr>
          <p:cNvPr id="2271" name="Line 223"/>
          <p:cNvSpPr>
            <a:spLocks noChangeShapeType="1"/>
          </p:cNvSpPr>
          <p:nvPr/>
        </p:nvSpPr>
        <p:spPr bwMode="auto">
          <a:xfrm rot="5033730">
            <a:off x="7266782" y="2947194"/>
            <a:ext cx="287337" cy="28575"/>
          </a:xfrm>
          <a:prstGeom prst="line">
            <a:avLst/>
          </a:prstGeom>
          <a:noFill/>
          <a:ln w="19050">
            <a:solidFill>
              <a:schemeClr val="tx1"/>
            </a:solidFill>
            <a:round/>
            <a:headEnd/>
            <a:tailEnd type="triangle" w="med" len="med"/>
          </a:ln>
        </p:spPr>
        <p:txBody>
          <a:bodyPr/>
          <a:lstStyle/>
          <a:p>
            <a:endParaRPr lang="en-US"/>
          </a:p>
        </p:txBody>
      </p:sp>
      <p:sp>
        <p:nvSpPr>
          <p:cNvPr id="2272" name="Line 224"/>
          <p:cNvSpPr>
            <a:spLocks noChangeShapeType="1"/>
          </p:cNvSpPr>
          <p:nvPr/>
        </p:nvSpPr>
        <p:spPr bwMode="auto">
          <a:xfrm rot="5033730">
            <a:off x="7266782" y="2107406"/>
            <a:ext cx="287338" cy="28575"/>
          </a:xfrm>
          <a:prstGeom prst="line">
            <a:avLst/>
          </a:prstGeom>
          <a:noFill/>
          <a:ln w="19050">
            <a:solidFill>
              <a:schemeClr val="tx1"/>
            </a:solidFill>
            <a:round/>
            <a:headEnd/>
            <a:tailEnd type="triangle" w="med" len="med"/>
          </a:ln>
        </p:spPr>
        <p:txBody>
          <a:bodyPr/>
          <a:lstStyle/>
          <a:p>
            <a:endParaRPr lang="en-US"/>
          </a:p>
        </p:txBody>
      </p:sp>
      <p:sp>
        <p:nvSpPr>
          <p:cNvPr id="2273" name="AutoShape 225"/>
          <p:cNvSpPr>
            <a:spLocks noChangeArrowheads="1"/>
          </p:cNvSpPr>
          <p:nvPr/>
        </p:nvSpPr>
        <p:spPr bwMode="auto">
          <a:xfrm>
            <a:off x="2435225" y="5948363"/>
            <a:ext cx="3128963" cy="909637"/>
          </a:xfrm>
          <a:prstGeom prst="downArrow">
            <a:avLst>
              <a:gd name="adj1" fmla="val 50000"/>
              <a:gd name="adj2" fmla="val 25000"/>
            </a:avLst>
          </a:prstGeom>
          <a:noFill/>
          <a:ln w="38100" cap="rnd">
            <a:solidFill>
              <a:srgbClr val="FF0000"/>
            </a:solidFill>
            <a:prstDash val="sysDot"/>
            <a:miter lim="800000"/>
            <a:headEnd/>
            <a:tailEnd/>
          </a:ln>
        </p:spPr>
        <p:txBody>
          <a:bodyPr wrap="none" anchor="ctr"/>
          <a:lstStyle/>
          <a:p>
            <a:endParaRPr lang="en-CA"/>
          </a:p>
        </p:txBody>
      </p:sp>
      <p:sp>
        <p:nvSpPr>
          <p:cNvPr id="2274" name="AutoShape 226"/>
          <p:cNvSpPr>
            <a:spLocks noChangeArrowheads="1"/>
          </p:cNvSpPr>
          <p:nvPr/>
        </p:nvSpPr>
        <p:spPr bwMode="auto">
          <a:xfrm>
            <a:off x="1136650" y="5337175"/>
            <a:ext cx="1068388" cy="1296988"/>
          </a:xfrm>
          <a:prstGeom prst="downArrow">
            <a:avLst>
              <a:gd name="adj1" fmla="val 50000"/>
              <a:gd name="adj2" fmla="val 30349"/>
            </a:avLst>
          </a:prstGeom>
          <a:noFill/>
          <a:ln w="38100">
            <a:solidFill>
              <a:srgbClr val="0000FF"/>
            </a:solidFill>
            <a:miter lim="800000"/>
            <a:headEnd/>
            <a:tailEnd/>
          </a:ln>
        </p:spPr>
        <p:txBody>
          <a:bodyPr wrap="none" anchor="ctr"/>
          <a:lstStyle/>
          <a:p>
            <a:endParaRPr lang="en-CA"/>
          </a:p>
        </p:txBody>
      </p:sp>
      <p:sp>
        <p:nvSpPr>
          <p:cNvPr id="2276" name="AutoShape 228"/>
          <p:cNvSpPr>
            <a:spLocks noChangeArrowheads="1"/>
          </p:cNvSpPr>
          <p:nvPr/>
        </p:nvSpPr>
        <p:spPr bwMode="auto">
          <a:xfrm>
            <a:off x="2663825" y="4956175"/>
            <a:ext cx="1222375" cy="839788"/>
          </a:xfrm>
          <a:prstGeom prst="downArrow">
            <a:avLst>
              <a:gd name="adj1" fmla="val 50000"/>
              <a:gd name="adj2" fmla="val 25000"/>
            </a:avLst>
          </a:prstGeom>
          <a:noFill/>
          <a:ln w="38100">
            <a:solidFill>
              <a:srgbClr val="0000FF"/>
            </a:solidFill>
            <a:miter lim="800000"/>
            <a:headEnd/>
            <a:tailEnd/>
          </a:ln>
        </p:spPr>
        <p:txBody>
          <a:bodyPr wrap="none" anchor="ctr"/>
          <a:lstStyle/>
          <a:p>
            <a:endParaRPr lang="en-CA"/>
          </a:p>
        </p:txBody>
      </p:sp>
      <p:sp>
        <p:nvSpPr>
          <p:cNvPr id="2277" name="AutoShape 229"/>
          <p:cNvSpPr>
            <a:spLocks noChangeArrowheads="1"/>
          </p:cNvSpPr>
          <p:nvPr/>
        </p:nvSpPr>
        <p:spPr bwMode="auto">
          <a:xfrm>
            <a:off x="4267200" y="4956175"/>
            <a:ext cx="1222375" cy="839788"/>
          </a:xfrm>
          <a:prstGeom prst="downArrow">
            <a:avLst>
              <a:gd name="adj1" fmla="val 50000"/>
              <a:gd name="adj2" fmla="val 25000"/>
            </a:avLst>
          </a:prstGeom>
          <a:noFill/>
          <a:ln w="38100">
            <a:solidFill>
              <a:srgbClr val="0000FF"/>
            </a:solidFill>
            <a:miter lim="800000"/>
            <a:headEnd/>
            <a:tailEnd/>
          </a:ln>
        </p:spPr>
        <p:txBody>
          <a:bodyPr wrap="none" anchor="ctr"/>
          <a:lstStyle/>
          <a:p>
            <a:endParaRPr lang="en-CA"/>
          </a:p>
        </p:txBody>
      </p:sp>
      <p:sp>
        <p:nvSpPr>
          <p:cNvPr id="2278" name="AutoShape 230"/>
          <p:cNvSpPr>
            <a:spLocks noChangeArrowheads="1"/>
          </p:cNvSpPr>
          <p:nvPr/>
        </p:nvSpPr>
        <p:spPr bwMode="auto">
          <a:xfrm>
            <a:off x="5868988" y="5337175"/>
            <a:ext cx="1068387" cy="1296988"/>
          </a:xfrm>
          <a:prstGeom prst="downArrow">
            <a:avLst>
              <a:gd name="adj1" fmla="val 50000"/>
              <a:gd name="adj2" fmla="val 30349"/>
            </a:avLst>
          </a:prstGeom>
          <a:noFill/>
          <a:ln w="38100">
            <a:solidFill>
              <a:srgbClr val="0000FF"/>
            </a:solidFill>
            <a:miter lim="800000"/>
            <a:headEnd/>
            <a:tailEnd/>
          </a:ln>
        </p:spPr>
        <p:txBody>
          <a:bodyPr wrap="none" anchor="ctr"/>
          <a:lstStyle/>
          <a:p>
            <a:endParaRPr lang="en-CA"/>
          </a:p>
        </p:txBody>
      </p:sp>
      <p:sp>
        <p:nvSpPr>
          <p:cNvPr id="2266" name="Text Box 218"/>
          <p:cNvSpPr txBox="1">
            <a:spLocks noChangeArrowheads="1"/>
          </p:cNvSpPr>
          <p:nvPr/>
        </p:nvSpPr>
        <p:spPr bwMode="auto">
          <a:xfrm>
            <a:off x="0" y="4975225"/>
            <a:ext cx="3121025" cy="1882775"/>
          </a:xfrm>
          <a:prstGeom prst="rect">
            <a:avLst/>
          </a:prstGeom>
          <a:solidFill>
            <a:schemeClr val="bg1"/>
          </a:solidFill>
          <a:ln w="38100">
            <a:solidFill>
              <a:srgbClr val="FF0000"/>
            </a:solidFill>
            <a:miter lim="800000"/>
            <a:headEnd/>
            <a:tailEnd/>
          </a:ln>
        </p:spPr>
        <p:txBody>
          <a:bodyPr>
            <a:spAutoFit/>
          </a:bodyPr>
          <a:lstStyle/>
          <a:p>
            <a:pPr algn="ctr">
              <a:lnSpc>
                <a:spcPct val="75000"/>
              </a:lnSpc>
              <a:spcBef>
                <a:spcPct val="50000"/>
              </a:spcBef>
            </a:pPr>
            <a:r>
              <a:rPr lang="en-US" sz="2000" b="1"/>
              <a:t>Antigonids</a:t>
            </a:r>
          </a:p>
          <a:p>
            <a:pPr algn="ctr">
              <a:lnSpc>
                <a:spcPct val="75000"/>
              </a:lnSpc>
              <a:spcBef>
                <a:spcPct val="50000"/>
              </a:spcBef>
            </a:pPr>
            <a:r>
              <a:rPr lang="en-US" sz="2000"/>
              <a:t>(Antigonus I/Demetrius I)</a:t>
            </a:r>
          </a:p>
          <a:p>
            <a:pPr>
              <a:lnSpc>
                <a:spcPct val="75000"/>
              </a:lnSpc>
              <a:spcBef>
                <a:spcPct val="50000"/>
              </a:spcBef>
            </a:pPr>
            <a:r>
              <a:rPr lang="en-US" sz="2000"/>
              <a:t>70,000 infantry</a:t>
            </a:r>
          </a:p>
          <a:p>
            <a:pPr>
              <a:lnSpc>
                <a:spcPct val="75000"/>
              </a:lnSpc>
              <a:spcBef>
                <a:spcPct val="50000"/>
              </a:spcBef>
            </a:pPr>
            <a:r>
              <a:rPr lang="en-US" sz="2000"/>
              <a:t>10,000 cavalry</a:t>
            </a:r>
          </a:p>
          <a:p>
            <a:pPr>
              <a:lnSpc>
                <a:spcPct val="75000"/>
              </a:lnSpc>
              <a:spcBef>
                <a:spcPct val="50000"/>
              </a:spcBef>
            </a:pPr>
            <a:r>
              <a:rPr lang="en-US" sz="2000"/>
              <a:t>75 war elephants</a:t>
            </a:r>
          </a:p>
        </p:txBody>
      </p:sp>
      <p:sp>
        <p:nvSpPr>
          <p:cNvPr id="2279" name="Text Box 231"/>
          <p:cNvSpPr txBox="1">
            <a:spLocks noChangeArrowheads="1"/>
          </p:cNvSpPr>
          <p:nvPr/>
        </p:nvSpPr>
        <p:spPr bwMode="auto">
          <a:xfrm>
            <a:off x="0" y="1201738"/>
            <a:ext cx="1060450" cy="282575"/>
          </a:xfrm>
          <a:prstGeom prst="rect">
            <a:avLst/>
          </a:prstGeom>
          <a:solidFill>
            <a:schemeClr val="bg1"/>
          </a:solidFill>
          <a:ln w="38100">
            <a:solidFill>
              <a:schemeClr val="tx1"/>
            </a:solidFill>
            <a:miter lim="800000"/>
            <a:headEnd/>
            <a:tailEnd/>
          </a:ln>
        </p:spPr>
        <p:txBody>
          <a:bodyPr>
            <a:spAutoFit/>
          </a:bodyPr>
          <a:lstStyle/>
          <a:p>
            <a:pPr algn="ctr">
              <a:spcBef>
                <a:spcPct val="50000"/>
              </a:spcBef>
            </a:pPr>
            <a:r>
              <a:rPr lang="en-US" sz="1000"/>
              <a:t>Symbol guide</a:t>
            </a:r>
          </a:p>
        </p:txBody>
      </p:sp>
      <p:sp>
        <p:nvSpPr>
          <p:cNvPr id="2055" name="Text Box 7"/>
          <p:cNvSpPr txBox="1">
            <a:spLocks noChangeArrowheads="1"/>
          </p:cNvSpPr>
          <p:nvPr/>
        </p:nvSpPr>
        <p:spPr bwMode="auto">
          <a:xfrm>
            <a:off x="17463" y="703263"/>
            <a:ext cx="1806575" cy="495300"/>
          </a:xfrm>
          <a:prstGeom prst="rect">
            <a:avLst/>
          </a:prstGeom>
          <a:solidFill>
            <a:schemeClr val="bg1"/>
          </a:solidFill>
          <a:ln w="38100">
            <a:solidFill>
              <a:srgbClr val="0000FF"/>
            </a:solidFill>
            <a:miter lim="800000"/>
            <a:headEnd/>
            <a:tailEnd/>
          </a:ln>
        </p:spPr>
        <p:txBody>
          <a:bodyPr>
            <a:spAutoFit/>
          </a:bodyPr>
          <a:lstStyle/>
          <a:p>
            <a:pPr algn="ctr">
              <a:lnSpc>
                <a:spcPct val="75000"/>
              </a:lnSpc>
              <a:spcBef>
                <a:spcPct val="50000"/>
              </a:spcBef>
            </a:pPr>
            <a:r>
              <a:rPr lang="en-US" sz="1200" b="1"/>
              <a:t>Allies</a:t>
            </a:r>
          </a:p>
          <a:p>
            <a:pPr algn="ctr">
              <a:lnSpc>
                <a:spcPct val="75000"/>
              </a:lnSpc>
              <a:spcBef>
                <a:spcPct val="50000"/>
              </a:spcBef>
            </a:pPr>
            <a:r>
              <a:rPr lang="en-US" sz="1200"/>
              <a:t>(Seleucus/Lysimachus)</a:t>
            </a:r>
          </a:p>
        </p:txBody>
      </p:sp>
      <p:grpSp>
        <p:nvGrpSpPr>
          <p:cNvPr id="2309" name="Group 261"/>
          <p:cNvGrpSpPr>
            <a:grpSpLocks/>
          </p:cNvGrpSpPr>
          <p:nvPr/>
        </p:nvGrpSpPr>
        <p:grpSpPr bwMode="auto">
          <a:xfrm rot="2177558">
            <a:off x="4572000" y="1749425"/>
            <a:ext cx="3302000" cy="249238"/>
            <a:chOff x="3553" y="718"/>
            <a:chExt cx="2080" cy="157"/>
          </a:xfrm>
        </p:grpSpPr>
        <p:pic>
          <p:nvPicPr>
            <p:cNvPr id="17532" name="Picture 252" descr="blue elephant"/>
            <p:cNvPicPr>
              <a:picLocks noChangeAspect="1" noChangeArrowheads="1"/>
            </p:cNvPicPr>
            <p:nvPr/>
          </p:nvPicPr>
          <p:blipFill>
            <a:blip r:embed="rId4"/>
            <a:srcRect/>
            <a:stretch>
              <a:fillRect/>
            </a:stretch>
          </p:blipFill>
          <p:spPr bwMode="auto">
            <a:xfrm>
              <a:off x="3553" y="718"/>
              <a:ext cx="157" cy="157"/>
            </a:xfrm>
            <a:prstGeom prst="rect">
              <a:avLst/>
            </a:prstGeom>
            <a:noFill/>
            <a:ln w="9525">
              <a:noFill/>
              <a:miter lim="800000"/>
              <a:headEnd/>
              <a:tailEnd/>
            </a:ln>
          </p:spPr>
        </p:pic>
        <p:pic>
          <p:nvPicPr>
            <p:cNvPr id="17533" name="Picture 253" descr="blue elephant"/>
            <p:cNvPicPr>
              <a:picLocks noChangeAspect="1" noChangeArrowheads="1"/>
            </p:cNvPicPr>
            <p:nvPr/>
          </p:nvPicPr>
          <p:blipFill>
            <a:blip r:embed="rId4"/>
            <a:srcRect/>
            <a:stretch>
              <a:fillRect/>
            </a:stretch>
          </p:blipFill>
          <p:spPr bwMode="auto">
            <a:xfrm>
              <a:off x="4515" y="718"/>
              <a:ext cx="157" cy="157"/>
            </a:xfrm>
            <a:prstGeom prst="rect">
              <a:avLst/>
            </a:prstGeom>
            <a:noFill/>
            <a:ln w="9525">
              <a:noFill/>
              <a:miter lim="800000"/>
              <a:headEnd/>
              <a:tailEnd/>
            </a:ln>
          </p:spPr>
        </p:pic>
        <p:pic>
          <p:nvPicPr>
            <p:cNvPr id="17534" name="Picture 254" descr="blue elephant"/>
            <p:cNvPicPr>
              <a:picLocks noChangeAspect="1" noChangeArrowheads="1"/>
            </p:cNvPicPr>
            <p:nvPr/>
          </p:nvPicPr>
          <p:blipFill>
            <a:blip r:embed="rId4"/>
            <a:srcRect/>
            <a:stretch>
              <a:fillRect/>
            </a:stretch>
          </p:blipFill>
          <p:spPr bwMode="auto">
            <a:xfrm>
              <a:off x="4274" y="718"/>
              <a:ext cx="157" cy="157"/>
            </a:xfrm>
            <a:prstGeom prst="rect">
              <a:avLst/>
            </a:prstGeom>
            <a:noFill/>
            <a:ln w="9525">
              <a:noFill/>
              <a:miter lim="800000"/>
              <a:headEnd/>
              <a:tailEnd/>
            </a:ln>
          </p:spPr>
        </p:pic>
        <p:pic>
          <p:nvPicPr>
            <p:cNvPr id="17535" name="Picture 255" descr="blue elephant"/>
            <p:cNvPicPr>
              <a:picLocks noChangeAspect="1" noChangeArrowheads="1"/>
            </p:cNvPicPr>
            <p:nvPr/>
          </p:nvPicPr>
          <p:blipFill>
            <a:blip r:embed="rId4"/>
            <a:srcRect/>
            <a:stretch>
              <a:fillRect/>
            </a:stretch>
          </p:blipFill>
          <p:spPr bwMode="auto">
            <a:xfrm>
              <a:off x="4034" y="718"/>
              <a:ext cx="157" cy="157"/>
            </a:xfrm>
            <a:prstGeom prst="rect">
              <a:avLst/>
            </a:prstGeom>
            <a:noFill/>
            <a:ln w="9525">
              <a:noFill/>
              <a:miter lim="800000"/>
              <a:headEnd/>
              <a:tailEnd/>
            </a:ln>
          </p:spPr>
        </p:pic>
        <p:pic>
          <p:nvPicPr>
            <p:cNvPr id="17536" name="Picture 256" descr="blue elephant"/>
            <p:cNvPicPr>
              <a:picLocks noChangeAspect="1" noChangeArrowheads="1"/>
            </p:cNvPicPr>
            <p:nvPr/>
          </p:nvPicPr>
          <p:blipFill>
            <a:blip r:embed="rId4"/>
            <a:srcRect/>
            <a:stretch>
              <a:fillRect/>
            </a:stretch>
          </p:blipFill>
          <p:spPr bwMode="auto">
            <a:xfrm>
              <a:off x="3793" y="718"/>
              <a:ext cx="157" cy="157"/>
            </a:xfrm>
            <a:prstGeom prst="rect">
              <a:avLst/>
            </a:prstGeom>
            <a:noFill/>
            <a:ln w="9525">
              <a:noFill/>
              <a:miter lim="800000"/>
              <a:headEnd/>
              <a:tailEnd/>
            </a:ln>
          </p:spPr>
        </p:pic>
        <p:pic>
          <p:nvPicPr>
            <p:cNvPr id="17537" name="Picture 257" descr="blue elephant"/>
            <p:cNvPicPr>
              <a:picLocks noChangeAspect="1" noChangeArrowheads="1"/>
            </p:cNvPicPr>
            <p:nvPr/>
          </p:nvPicPr>
          <p:blipFill>
            <a:blip r:embed="rId4"/>
            <a:srcRect/>
            <a:stretch>
              <a:fillRect/>
            </a:stretch>
          </p:blipFill>
          <p:spPr bwMode="auto">
            <a:xfrm>
              <a:off x="4755" y="718"/>
              <a:ext cx="157" cy="157"/>
            </a:xfrm>
            <a:prstGeom prst="rect">
              <a:avLst/>
            </a:prstGeom>
            <a:noFill/>
            <a:ln w="9525">
              <a:noFill/>
              <a:miter lim="800000"/>
              <a:headEnd/>
              <a:tailEnd/>
            </a:ln>
          </p:spPr>
        </p:pic>
        <p:pic>
          <p:nvPicPr>
            <p:cNvPr id="17538" name="Picture 258" descr="blue elephant"/>
            <p:cNvPicPr>
              <a:picLocks noChangeAspect="1" noChangeArrowheads="1"/>
            </p:cNvPicPr>
            <p:nvPr/>
          </p:nvPicPr>
          <p:blipFill>
            <a:blip r:embed="rId4"/>
            <a:srcRect/>
            <a:stretch>
              <a:fillRect/>
            </a:stretch>
          </p:blipFill>
          <p:spPr bwMode="auto">
            <a:xfrm>
              <a:off x="5236" y="718"/>
              <a:ext cx="157" cy="157"/>
            </a:xfrm>
            <a:prstGeom prst="rect">
              <a:avLst/>
            </a:prstGeom>
            <a:noFill/>
            <a:ln w="9525">
              <a:noFill/>
              <a:miter lim="800000"/>
              <a:headEnd/>
              <a:tailEnd/>
            </a:ln>
          </p:spPr>
        </p:pic>
        <p:pic>
          <p:nvPicPr>
            <p:cNvPr id="17539" name="Picture 259" descr="blue elephant"/>
            <p:cNvPicPr>
              <a:picLocks noChangeAspect="1" noChangeArrowheads="1"/>
            </p:cNvPicPr>
            <p:nvPr/>
          </p:nvPicPr>
          <p:blipFill>
            <a:blip r:embed="rId4"/>
            <a:srcRect/>
            <a:stretch>
              <a:fillRect/>
            </a:stretch>
          </p:blipFill>
          <p:spPr bwMode="auto">
            <a:xfrm>
              <a:off x="4995" y="718"/>
              <a:ext cx="157" cy="157"/>
            </a:xfrm>
            <a:prstGeom prst="rect">
              <a:avLst/>
            </a:prstGeom>
            <a:noFill/>
            <a:ln w="9525">
              <a:noFill/>
              <a:miter lim="800000"/>
              <a:headEnd/>
              <a:tailEnd/>
            </a:ln>
          </p:spPr>
        </p:pic>
        <p:pic>
          <p:nvPicPr>
            <p:cNvPr id="17540" name="Picture 260" descr="blue elephant"/>
            <p:cNvPicPr>
              <a:picLocks noChangeAspect="1" noChangeArrowheads="1"/>
            </p:cNvPicPr>
            <p:nvPr/>
          </p:nvPicPr>
          <p:blipFill>
            <a:blip r:embed="rId4"/>
            <a:srcRect/>
            <a:stretch>
              <a:fillRect/>
            </a:stretch>
          </p:blipFill>
          <p:spPr bwMode="auto">
            <a:xfrm>
              <a:off x="5476" y="718"/>
              <a:ext cx="157" cy="157"/>
            </a:xfrm>
            <a:prstGeom prst="rect">
              <a:avLst/>
            </a:prstGeom>
            <a:noFill/>
            <a:ln w="9525">
              <a:noFill/>
              <a:miter lim="800000"/>
              <a:headEnd/>
              <a:tailEnd/>
            </a:ln>
          </p:spPr>
        </p:pic>
      </p:grpSp>
      <p:grpSp>
        <p:nvGrpSpPr>
          <p:cNvPr id="2280" name="Group 232"/>
          <p:cNvGrpSpPr>
            <a:grpSpLocks/>
          </p:cNvGrpSpPr>
          <p:nvPr/>
        </p:nvGrpSpPr>
        <p:grpSpPr bwMode="auto">
          <a:xfrm>
            <a:off x="1212850" y="1825625"/>
            <a:ext cx="6913563" cy="3762375"/>
            <a:chOff x="884" y="1344"/>
            <a:chExt cx="4355" cy="2370"/>
          </a:xfrm>
        </p:grpSpPr>
        <p:sp>
          <p:nvSpPr>
            <p:cNvPr id="17541" name="Text Box 233"/>
            <p:cNvSpPr txBox="1">
              <a:spLocks noChangeArrowheads="1"/>
            </p:cNvSpPr>
            <p:nvPr/>
          </p:nvSpPr>
          <p:spPr bwMode="auto">
            <a:xfrm>
              <a:off x="884" y="1344"/>
              <a:ext cx="4355" cy="2370"/>
            </a:xfrm>
            <a:prstGeom prst="rect">
              <a:avLst/>
            </a:prstGeom>
            <a:solidFill>
              <a:schemeClr val="bg1">
                <a:alpha val="89803"/>
              </a:schemeClr>
            </a:solidFill>
            <a:ln w="38100">
              <a:solidFill>
                <a:schemeClr val="tx1"/>
              </a:solidFill>
              <a:miter lim="800000"/>
              <a:headEnd/>
              <a:tailEnd/>
            </a:ln>
          </p:spPr>
          <p:txBody>
            <a:bodyPr>
              <a:spAutoFit/>
            </a:bodyPr>
            <a:lstStyle/>
            <a:p>
              <a:pPr>
                <a:lnSpc>
                  <a:spcPct val="105000"/>
                </a:lnSpc>
                <a:spcBef>
                  <a:spcPct val="50000"/>
                </a:spcBef>
              </a:pPr>
              <a:r>
                <a:rPr lang="en-US" sz="2000"/>
                <a:t>Allies				Antigonids</a:t>
              </a:r>
            </a:p>
            <a:p>
              <a:pPr>
                <a:lnSpc>
                  <a:spcPct val="105000"/>
                </a:lnSpc>
                <a:spcBef>
                  <a:spcPct val="50000"/>
                </a:spcBef>
              </a:pPr>
              <a:r>
                <a:rPr lang="en-US" sz="2000"/>
                <a:t>Heavy infantry			Heavy infantry</a:t>
              </a:r>
            </a:p>
            <a:p>
              <a:pPr>
                <a:lnSpc>
                  <a:spcPct val="105000"/>
                </a:lnSpc>
                <a:spcBef>
                  <a:spcPct val="50000"/>
                </a:spcBef>
              </a:pPr>
              <a:r>
                <a:rPr lang="en-US" sz="2000"/>
                <a:t>Light infantry			Light infantry</a:t>
              </a:r>
            </a:p>
            <a:p>
              <a:pPr>
                <a:lnSpc>
                  <a:spcPct val="105000"/>
                </a:lnSpc>
                <a:spcBef>
                  <a:spcPct val="50000"/>
                </a:spcBef>
              </a:pPr>
              <a:r>
                <a:rPr lang="en-US" sz="2000"/>
                <a:t>Cavalry				Cavalry</a:t>
              </a:r>
            </a:p>
            <a:p>
              <a:pPr>
                <a:lnSpc>
                  <a:spcPct val="105000"/>
                </a:lnSpc>
                <a:spcBef>
                  <a:spcPct val="50000"/>
                </a:spcBef>
              </a:pPr>
              <a:r>
                <a:rPr lang="en-US" sz="2000"/>
                <a:t>Light cavalry			Light cavalry</a:t>
              </a:r>
            </a:p>
            <a:p>
              <a:pPr>
                <a:lnSpc>
                  <a:spcPct val="105000"/>
                </a:lnSpc>
                <a:spcBef>
                  <a:spcPct val="50000"/>
                </a:spcBef>
              </a:pPr>
              <a:r>
                <a:rPr lang="en-US" sz="2000"/>
                <a:t>War elephants			War elephants</a:t>
              </a:r>
            </a:p>
            <a:p>
              <a:pPr>
                <a:lnSpc>
                  <a:spcPct val="105000"/>
                </a:lnSpc>
                <a:spcBef>
                  <a:spcPct val="50000"/>
                </a:spcBef>
              </a:pPr>
              <a:r>
                <a:rPr lang="en-US" sz="2000"/>
                <a:t>Chariots</a:t>
              </a:r>
            </a:p>
            <a:p>
              <a:pPr>
                <a:lnSpc>
                  <a:spcPct val="105000"/>
                </a:lnSpc>
                <a:spcBef>
                  <a:spcPct val="50000"/>
                </a:spcBef>
              </a:pPr>
              <a:r>
                <a:rPr lang="en-US" sz="2000"/>
                <a:t>Obstacles</a:t>
              </a:r>
            </a:p>
          </p:txBody>
        </p:sp>
        <p:pic>
          <p:nvPicPr>
            <p:cNvPr id="17542" name="Picture 234" descr="blue chariot"/>
            <p:cNvPicPr>
              <a:picLocks noChangeAspect="1" noChangeArrowheads="1"/>
            </p:cNvPicPr>
            <p:nvPr/>
          </p:nvPicPr>
          <p:blipFill>
            <a:blip r:embed="rId3"/>
            <a:srcRect/>
            <a:stretch>
              <a:fillRect/>
            </a:stretch>
          </p:blipFill>
          <p:spPr bwMode="auto">
            <a:xfrm>
              <a:off x="2245" y="3158"/>
              <a:ext cx="357" cy="230"/>
            </a:xfrm>
            <a:prstGeom prst="rect">
              <a:avLst/>
            </a:prstGeom>
            <a:noFill/>
            <a:ln w="9525">
              <a:noFill/>
              <a:miter lim="800000"/>
              <a:headEnd/>
              <a:tailEnd/>
            </a:ln>
          </p:spPr>
        </p:pic>
        <p:pic>
          <p:nvPicPr>
            <p:cNvPr id="17543" name="Picture 235" descr="red infantry"/>
            <p:cNvPicPr>
              <a:picLocks noChangeArrowheads="1"/>
            </p:cNvPicPr>
            <p:nvPr/>
          </p:nvPicPr>
          <p:blipFill>
            <a:blip r:embed="rId6"/>
            <a:srcRect/>
            <a:stretch>
              <a:fillRect/>
            </a:stretch>
          </p:blipFill>
          <p:spPr bwMode="auto">
            <a:xfrm>
              <a:off x="4468" y="1616"/>
              <a:ext cx="481" cy="306"/>
            </a:xfrm>
            <a:prstGeom prst="rect">
              <a:avLst/>
            </a:prstGeom>
            <a:noFill/>
            <a:ln w="9525">
              <a:noFill/>
              <a:miter lim="800000"/>
              <a:headEnd/>
              <a:tailEnd/>
            </a:ln>
          </p:spPr>
        </p:pic>
        <p:pic>
          <p:nvPicPr>
            <p:cNvPr id="17544" name="Picture 236" descr="red cavalry"/>
            <p:cNvPicPr>
              <a:picLocks noChangeAspect="1" noChangeArrowheads="1"/>
            </p:cNvPicPr>
            <p:nvPr/>
          </p:nvPicPr>
          <p:blipFill>
            <a:blip r:embed="rId8"/>
            <a:srcRect/>
            <a:stretch>
              <a:fillRect/>
            </a:stretch>
          </p:blipFill>
          <p:spPr bwMode="auto">
            <a:xfrm>
              <a:off x="4513" y="2205"/>
              <a:ext cx="368" cy="241"/>
            </a:xfrm>
            <a:prstGeom prst="rect">
              <a:avLst/>
            </a:prstGeom>
            <a:noFill/>
            <a:ln w="9525">
              <a:noFill/>
              <a:miter lim="800000"/>
              <a:headEnd/>
              <a:tailEnd/>
            </a:ln>
          </p:spPr>
        </p:pic>
        <p:pic>
          <p:nvPicPr>
            <p:cNvPr id="17545" name="Picture 237" descr="red cavalry"/>
            <p:cNvPicPr>
              <a:picLocks noChangeAspect="1" noChangeArrowheads="1"/>
            </p:cNvPicPr>
            <p:nvPr/>
          </p:nvPicPr>
          <p:blipFill>
            <a:blip r:embed="rId23"/>
            <a:srcRect/>
            <a:stretch>
              <a:fillRect/>
            </a:stretch>
          </p:blipFill>
          <p:spPr bwMode="auto">
            <a:xfrm>
              <a:off x="4513" y="2523"/>
              <a:ext cx="368" cy="241"/>
            </a:xfrm>
            <a:prstGeom prst="rect">
              <a:avLst/>
            </a:prstGeom>
            <a:noFill/>
            <a:ln w="9525">
              <a:noFill/>
              <a:miter lim="800000"/>
              <a:headEnd/>
              <a:tailEnd/>
            </a:ln>
          </p:spPr>
        </p:pic>
        <p:grpSp>
          <p:nvGrpSpPr>
            <p:cNvPr id="17546" name="Group 238"/>
            <p:cNvGrpSpPr>
              <a:grpSpLocks/>
            </p:cNvGrpSpPr>
            <p:nvPr/>
          </p:nvGrpSpPr>
          <p:grpSpPr bwMode="auto">
            <a:xfrm>
              <a:off x="4513" y="1979"/>
              <a:ext cx="392" cy="163"/>
              <a:chOff x="2784" y="2352"/>
              <a:chExt cx="392" cy="163"/>
            </a:xfrm>
          </p:grpSpPr>
          <p:pic>
            <p:nvPicPr>
              <p:cNvPr id="17557" name="Picture 239" descr="red skirmisher"/>
              <p:cNvPicPr>
                <a:picLocks noChangeAspect="1" noChangeArrowheads="1"/>
              </p:cNvPicPr>
              <p:nvPr/>
            </p:nvPicPr>
            <p:blipFill>
              <a:blip r:embed="rId7"/>
              <a:srcRect/>
              <a:stretch>
                <a:fillRect/>
              </a:stretch>
            </p:blipFill>
            <p:spPr bwMode="auto">
              <a:xfrm>
                <a:off x="2784" y="2352"/>
                <a:ext cx="104" cy="163"/>
              </a:xfrm>
              <a:prstGeom prst="rect">
                <a:avLst/>
              </a:prstGeom>
              <a:noFill/>
              <a:ln w="9525">
                <a:noFill/>
                <a:miter lim="800000"/>
                <a:headEnd/>
                <a:tailEnd/>
              </a:ln>
            </p:spPr>
          </p:pic>
          <p:pic>
            <p:nvPicPr>
              <p:cNvPr id="17558" name="Picture 240" descr="red skirmisher"/>
              <p:cNvPicPr>
                <a:picLocks noChangeAspect="1" noChangeArrowheads="1"/>
              </p:cNvPicPr>
              <p:nvPr/>
            </p:nvPicPr>
            <p:blipFill>
              <a:blip r:embed="rId7"/>
              <a:srcRect/>
              <a:stretch>
                <a:fillRect/>
              </a:stretch>
            </p:blipFill>
            <p:spPr bwMode="auto">
              <a:xfrm>
                <a:off x="2928" y="2352"/>
                <a:ext cx="104" cy="163"/>
              </a:xfrm>
              <a:prstGeom prst="rect">
                <a:avLst/>
              </a:prstGeom>
              <a:noFill/>
              <a:ln w="9525">
                <a:noFill/>
                <a:miter lim="800000"/>
                <a:headEnd/>
                <a:tailEnd/>
              </a:ln>
            </p:spPr>
          </p:pic>
          <p:pic>
            <p:nvPicPr>
              <p:cNvPr id="17559" name="Picture 241" descr="red skirmisher"/>
              <p:cNvPicPr>
                <a:picLocks noChangeAspect="1" noChangeArrowheads="1"/>
              </p:cNvPicPr>
              <p:nvPr/>
            </p:nvPicPr>
            <p:blipFill>
              <a:blip r:embed="rId7"/>
              <a:srcRect/>
              <a:stretch>
                <a:fillRect/>
              </a:stretch>
            </p:blipFill>
            <p:spPr bwMode="auto">
              <a:xfrm>
                <a:off x="3072" y="2352"/>
                <a:ext cx="104" cy="163"/>
              </a:xfrm>
              <a:prstGeom prst="rect">
                <a:avLst/>
              </a:prstGeom>
              <a:noFill/>
              <a:ln w="9525">
                <a:noFill/>
                <a:miter lim="800000"/>
                <a:headEnd/>
                <a:tailEnd/>
              </a:ln>
            </p:spPr>
          </p:pic>
        </p:grpSp>
        <p:pic>
          <p:nvPicPr>
            <p:cNvPr id="17547" name="Picture 242" descr="red elephant"/>
            <p:cNvPicPr>
              <a:picLocks noChangeAspect="1" noChangeArrowheads="1"/>
            </p:cNvPicPr>
            <p:nvPr/>
          </p:nvPicPr>
          <p:blipFill>
            <a:blip r:embed="rId5"/>
            <a:srcRect/>
            <a:stretch>
              <a:fillRect/>
            </a:stretch>
          </p:blipFill>
          <p:spPr bwMode="auto">
            <a:xfrm>
              <a:off x="4604" y="2886"/>
              <a:ext cx="157" cy="157"/>
            </a:xfrm>
            <a:prstGeom prst="rect">
              <a:avLst/>
            </a:prstGeom>
            <a:noFill/>
            <a:ln w="9525">
              <a:noFill/>
              <a:miter lim="800000"/>
              <a:headEnd/>
              <a:tailEnd/>
            </a:ln>
          </p:spPr>
        </p:pic>
        <p:pic>
          <p:nvPicPr>
            <p:cNvPr id="17548" name="Picture 243" descr="blue elephant"/>
            <p:cNvPicPr>
              <a:picLocks noChangeAspect="1" noChangeArrowheads="1"/>
            </p:cNvPicPr>
            <p:nvPr/>
          </p:nvPicPr>
          <p:blipFill>
            <a:blip r:embed="rId4"/>
            <a:srcRect/>
            <a:stretch>
              <a:fillRect/>
            </a:stretch>
          </p:blipFill>
          <p:spPr bwMode="auto">
            <a:xfrm>
              <a:off x="2336" y="2886"/>
              <a:ext cx="157" cy="157"/>
            </a:xfrm>
            <a:prstGeom prst="rect">
              <a:avLst/>
            </a:prstGeom>
            <a:noFill/>
            <a:ln w="9525">
              <a:noFill/>
              <a:miter lim="800000"/>
              <a:headEnd/>
              <a:tailEnd/>
            </a:ln>
          </p:spPr>
        </p:pic>
        <p:grpSp>
          <p:nvGrpSpPr>
            <p:cNvPr id="17549" name="Group 244"/>
            <p:cNvGrpSpPr>
              <a:grpSpLocks/>
            </p:cNvGrpSpPr>
            <p:nvPr/>
          </p:nvGrpSpPr>
          <p:grpSpPr bwMode="auto">
            <a:xfrm rot="10800000">
              <a:off x="2200" y="1979"/>
              <a:ext cx="392" cy="163"/>
              <a:chOff x="2159" y="1439"/>
              <a:chExt cx="392" cy="163"/>
            </a:xfrm>
          </p:grpSpPr>
          <p:pic>
            <p:nvPicPr>
              <p:cNvPr id="17554" name="Picture 245" descr="blue skirmisher"/>
              <p:cNvPicPr>
                <a:picLocks noChangeAspect="1" noChangeArrowheads="1"/>
              </p:cNvPicPr>
              <p:nvPr/>
            </p:nvPicPr>
            <p:blipFill>
              <a:blip r:embed="rId13"/>
              <a:srcRect/>
              <a:stretch>
                <a:fillRect/>
              </a:stretch>
            </p:blipFill>
            <p:spPr bwMode="auto">
              <a:xfrm flipV="1">
                <a:off x="2447" y="1439"/>
                <a:ext cx="104" cy="163"/>
              </a:xfrm>
              <a:prstGeom prst="rect">
                <a:avLst/>
              </a:prstGeom>
              <a:noFill/>
              <a:ln w="9525">
                <a:noFill/>
                <a:miter lim="800000"/>
                <a:headEnd/>
                <a:tailEnd/>
              </a:ln>
            </p:spPr>
          </p:pic>
          <p:pic>
            <p:nvPicPr>
              <p:cNvPr id="17555" name="Picture 246" descr="blue skirmisher"/>
              <p:cNvPicPr>
                <a:picLocks noChangeAspect="1" noChangeArrowheads="1"/>
              </p:cNvPicPr>
              <p:nvPr/>
            </p:nvPicPr>
            <p:blipFill>
              <a:blip r:embed="rId13"/>
              <a:srcRect/>
              <a:stretch>
                <a:fillRect/>
              </a:stretch>
            </p:blipFill>
            <p:spPr bwMode="auto">
              <a:xfrm flipV="1">
                <a:off x="2159" y="1439"/>
                <a:ext cx="104" cy="163"/>
              </a:xfrm>
              <a:prstGeom prst="rect">
                <a:avLst/>
              </a:prstGeom>
              <a:noFill/>
              <a:ln w="9525">
                <a:noFill/>
                <a:miter lim="800000"/>
                <a:headEnd/>
                <a:tailEnd/>
              </a:ln>
            </p:spPr>
          </p:pic>
          <p:pic>
            <p:nvPicPr>
              <p:cNvPr id="17556" name="Picture 247" descr="blue skirmisher"/>
              <p:cNvPicPr>
                <a:picLocks noChangeAspect="1" noChangeArrowheads="1"/>
              </p:cNvPicPr>
              <p:nvPr/>
            </p:nvPicPr>
            <p:blipFill>
              <a:blip r:embed="rId13"/>
              <a:srcRect/>
              <a:stretch>
                <a:fillRect/>
              </a:stretch>
            </p:blipFill>
            <p:spPr bwMode="auto">
              <a:xfrm flipV="1">
                <a:off x="2303" y="1439"/>
                <a:ext cx="104" cy="163"/>
              </a:xfrm>
              <a:prstGeom prst="rect">
                <a:avLst/>
              </a:prstGeom>
              <a:noFill/>
              <a:ln w="9525">
                <a:noFill/>
                <a:miter lim="800000"/>
                <a:headEnd/>
                <a:tailEnd/>
              </a:ln>
            </p:spPr>
          </p:pic>
        </p:grpSp>
        <p:sp>
          <p:nvSpPr>
            <p:cNvPr id="17550" name="AutoShape 248"/>
            <p:cNvSpPr>
              <a:spLocks noChangeArrowheads="1"/>
            </p:cNvSpPr>
            <p:nvPr/>
          </p:nvSpPr>
          <p:spPr bwMode="auto">
            <a:xfrm rot="2700000">
              <a:off x="2335" y="3476"/>
              <a:ext cx="145" cy="144"/>
            </a:xfrm>
            <a:prstGeom prst="star4">
              <a:avLst>
                <a:gd name="adj" fmla="val 12500"/>
              </a:avLst>
            </a:prstGeom>
            <a:solidFill>
              <a:schemeClr val="tx1"/>
            </a:solidFill>
            <a:ln w="9525">
              <a:solidFill>
                <a:schemeClr val="tx1"/>
              </a:solidFill>
              <a:miter lim="800000"/>
              <a:headEnd/>
              <a:tailEnd/>
            </a:ln>
          </p:spPr>
          <p:txBody>
            <a:bodyPr wrap="none" anchor="ctr"/>
            <a:lstStyle/>
            <a:p>
              <a:endParaRPr lang="en-CA"/>
            </a:p>
          </p:txBody>
        </p:sp>
        <p:pic>
          <p:nvPicPr>
            <p:cNvPr id="17551" name="Picture 249" descr="blue infantry"/>
            <p:cNvPicPr>
              <a:picLocks noChangeAspect="1" noChangeArrowheads="1"/>
            </p:cNvPicPr>
            <p:nvPr/>
          </p:nvPicPr>
          <p:blipFill>
            <a:blip r:embed="rId12"/>
            <a:srcRect/>
            <a:stretch>
              <a:fillRect/>
            </a:stretch>
          </p:blipFill>
          <p:spPr bwMode="auto">
            <a:xfrm>
              <a:off x="2154" y="1616"/>
              <a:ext cx="481" cy="253"/>
            </a:xfrm>
            <a:prstGeom prst="rect">
              <a:avLst/>
            </a:prstGeom>
            <a:noFill/>
            <a:ln w="9525">
              <a:noFill/>
              <a:miter lim="800000"/>
              <a:headEnd/>
              <a:tailEnd/>
            </a:ln>
          </p:spPr>
        </p:pic>
        <p:pic>
          <p:nvPicPr>
            <p:cNvPr id="17552" name="Picture 250" descr="blue cavalry"/>
            <p:cNvPicPr>
              <a:picLocks noChangeAspect="1" noChangeArrowheads="1"/>
            </p:cNvPicPr>
            <p:nvPr/>
          </p:nvPicPr>
          <p:blipFill>
            <a:blip r:embed="rId24"/>
            <a:srcRect/>
            <a:stretch>
              <a:fillRect/>
            </a:stretch>
          </p:blipFill>
          <p:spPr bwMode="auto">
            <a:xfrm>
              <a:off x="2245" y="2568"/>
              <a:ext cx="367" cy="240"/>
            </a:xfrm>
            <a:prstGeom prst="rect">
              <a:avLst/>
            </a:prstGeom>
            <a:noFill/>
            <a:ln w="9525">
              <a:noFill/>
              <a:miter lim="800000"/>
              <a:headEnd/>
              <a:tailEnd/>
            </a:ln>
          </p:spPr>
        </p:pic>
        <p:pic>
          <p:nvPicPr>
            <p:cNvPr id="17553" name="Picture 251" descr="blue cavalry"/>
            <p:cNvPicPr>
              <a:picLocks noChangeAspect="1" noChangeArrowheads="1"/>
            </p:cNvPicPr>
            <p:nvPr/>
          </p:nvPicPr>
          <p:blipFill>
            <a:blip r:embed="rId25"/>
            <a:srcRect/>
            <a:stretch>
              <a:fillRect/>
            </a:stretch>
          </p:blipFill>
          <p:spPr bwMode="auto">
            <a:xfrm>
              <a:off x="2245" y="2251"/>
              <a:ext cx="367" cy="240"/>
            </a:xfrm>
            <a:prstGeom prst="rect">
              <a:avLst/>
            </a:prstGeom>
            <a:noFill/>
            <a:ln w="9525">
              <a:noFill/>
              <a:miter lim="800000"/>
              <a:headEnd/>
              <a:tailEnd/>
            </a:ln>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2185"/>
                                        </p:tgtEl>
                                      </p:cBhvr>
                                    </p:animEffect>
                                    <p:set>
                                      <p:cBhvr>
                                        <p:cTn id="7" dur="1" fill="hold">
                                          <p:stCondLst>
                                            <p:cond delay="999"/>
                                          </p:stCondLst>
                                        </p:cTn>
                                        <p:tgtEl>
                                          <p:spTgt spid="2185"/>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2213"/>
                                        </p:tgtEl>
                                        <p:attrNameLst>
                                          <p:attrName>style.visibility</p:attrName>
                                        </p:attrNameLst>
                                      </p:cBhvr>
                                      <p:to>
                                        <p:strVal val="visible"/>
                                      </p:to>
                                    </p:set>
                                    <p:animEffect transition="in" filter="barn(inHorizontal)">
                                      <p:cBhvr>
                                        <p:cTn id="11" dur="1000"/>
                                        <p:tgtEl>
                                          <p:spTgt spid="2213"/>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0 0 L 0.01666 0.13356 " pathEditMode="relative" rAng="0" ptsTypes="AA">
                                      <p:cBhvr>
                                        <p:cTn id="15" dur="2000" fill="hold"/>
                                        <p:tgtEl>
                                          <p:spTgt spid="2182"/>
                                        </p:tgtEl>
                                        <p:attrNameLst>
                                          <p:attrName>ppt_x</p:attrName>
                                          <p:attrName>ppt_y</p:attrName>
                                        </p:attrNameLst>
                                      </p:cBhvr>
                                      <p:rCtr x="0" y="0"/>
                                    </p:animMotion>
                                  </p:childTnLst>
                                </p:cTn>
                              </p:par>
                              <p:par>
                                <p:cTn id="16" presetID="0" presetClass="path" presetSubtype="0" accel="50000" decel="50000" fill="hold" nodeType="withEffect">
                                  <p:stCondLst>
                                    <p:cond delay="0"/>
                                  </p:stCondLst>
                                  <p:childTnLst>
                                    <p:animMotion origin="layout" path="M 0 0 L 0.01666 0.13356 " pathEditMode="relative" ptsTypes="AA">
                                      <p:cBhvr>
                                        <p:cTn id="17" dur="2000" fill="hold"/>
                                        <p:tgtEl>
                                          <p:spTgt spid="2184"/>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 0 L 0.01666 0.13356 " pathEditMode="relative" ptsTypes="AA">
                                      <p:cBhvr>
                                        <p:cTn id="19" dur="2000" fill="hold"/>
                                        <p:tgtEl>
                                          <p:spTgt spid="2181"/>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0 0 L 0.01666 0.13356 " pathEditMode="relative" ptsTypes="AA">
                                      <p:cBhvr>
                                        <p:cTn id="21" dur="2000" fill="hold"/>
                                        <p:tgtEl>
                                          <p:spTgt spid="2183"/>
                                        </p:tgtEl>
                                        <p:attrNameLst>
                                          <p:attrName>ppt_x</p:attrName>
                                          <p:attrName>ppt_y</p:attrName>
                                        </p:attrNameLst>
                                      </p:cBhvr>
                                    </p:animMotion>
                                  </p:childTnLst>
                                </p:cTn>
                              </p:par>
                              <p:par>
                                <p:cTn id="22" presetID="0" presetClass="path" presetSubtype="0" accel="50000" decel="50000" fill="hold" nodeType="withEffect">
                                  <p:stCondLst>
                                    <p:cond delay="0"/>
                                  </p:stCondLst>
                                  <p:childTnLst>
                                    <p:animMotion origin="layout" path="M 0 0 L 0.01666 0.13356 " pathEditMode="relative" ptsTypes="AA">
                                      <p:cBhvr>
                                        <p:cTn id="23" dur="2000" fill="hold"/>
                                        <p:tgtEl>
                                          <p:spTgt spid="2180"/>
                                        </p:tgtEl>
                                        <p:attrNameLst>
                                          <p:attrName>ppt_x</p:attrName>
                                          <p:attrName>ppt_y</p:attrName>
                                        </p:attrNameLst>
                                      </p:cBhvr>
                                    </p:animMotion>
                                  </p:childTnLst>
                                </p:cTn>
                              </p:par>
                              <p:par>
                                <p:cTn id="24" presetID="1" presetClass="entr" presetSubtype="0" fill="hold" grpId="0" nodeType="withEffect">
                                  <p:stCondLst>
                                    <p:cond delay="2000"/>
                                  </p:stCondLst>
                                  <p:childTnLst>
                                    <p:set>
                                      <p:cBhvr>
                                        <p:cTn id="25" dur="1" fill="hold">
                                          <p:stCondLst>
                                            <p:cond delay="0"/>
                                          </p:stCondLst>
                                        </p:cTn>
                                        <p:tgtEl>
                                          <p:spTgt spid="2268"/>
                                        </p:tgtEl>
                                        <p:attrNameLst>
                                          <p:attrName>style.visibility</p:attrName>
                                        </p:attrNameLst>
                                      </p:cBhvr>
                                      <p:to>
                                        <p:strVal val="visible"/>
                                      </p:to>
                                    </p:set>
                                  </p:childTnLst>
                                </p:cTn>
                              </p:par>
                              <p:par>
                                <p:cTn id="26" presetID="10" presetClass="exit" presetSubtype="0" repeatCount="3000" fill="hold" grpId="1" nodeType="withEffect">
                                  <p:stCondLst>
                                    <p:cond delay="2000"/>
                                  </p:stCondLst>
                                  <p:childTnLst>
                                    <p:animEffect transition="out" filter="fade">
                                      <p:cBhvr>
                                        <p:cTn id="27" dur="800"/>
                                        <p:tgtEl>
                                          <p:spTgt spid="2268"/>
                                        </p:tgtEl>
                                      </p:cBhvr>
                                    </p:animEffect>
                                    <p:set>
                                      <p:cBhvr>
                                        <p:cTn id="28" dur="1" fill="hold">
                                          <p:stCondLst>
                                            <p:cond delay="799"/>
                                          </p:stCondLst>
                                        </p:cTn>
                                        <p:tgtEl>
                                          <p:spTgt spid="2268"/>
                                        </p:tgtEl>
                                        <p:attrNameLst>
                                          <p:attrName>style.visibility</p:attrName>
                                        </p:attrNameLst>
                                      </p:cBhvr>
                                      <p:to>
                                        <p:strVal val="hidden"/>
                                      </p:to>
                                    </p:set>
                                  </p:childTnLst>
                                </p:cTn>
                              </p:par>
                              <p:par>
                                <p:cTn id="29" presetID="0" presetClass="path" presetSubtype="0" repeatCount="3000" accel="50000" decel="50000" fill="hold" grpId="2" nodeType="withEffect">
                                  <p:stCondLst>
                                    <p:cond delay="2000"/>
                                  </p:stCondLst>
                                  <p:childTnLst>
                                    <p:animMotion origin="layout" path="M 3.33333E-6 3.33333E-6 L -0.00157 0.13518 " pathEditMode="relative" rAng="0" ptsTypes="AA">
                                      <p:cBhvr>
                                        <p:cTn id="30" dur="800" fill="hold"/>
                                        <p:tgtEl>
                                          <p:spTgt spid="2268"/>
                                        </p:tgtEl>
                                        <p:attrNameLst>
                                          <p:attrName>ppt_x</p:attrName>
                                          <p:attrName>ppt_y</p:attrName>
                                        </p:attrNameLst>
                                      </p:cBhvr>
                                      <p:rCtr x="-1" y="68"/>
                                    </p:animMotion>
                                  </p:childTnLst>
                                </p:cTn>
                              </p:par>
                              <p:par>
                                <p:cTn id="31" presetID="0" presetClass="path" presetSubtype="0" accel="50000" decel="50000" fill="hold" nodeType="withEffect">
                                  <p:stCondLst>
                                    <p:cond delay="2000"/>
                                  </p:stCondLst>
                                  <p:childTnLst>
                                    <p:animMotion origin="layout" path="M 0.01667 0.13357 C 0.02987 0.13102 0.08941 0.13403 0.09601 0.11829 C 0.10261 0.10255 0.06459 0.05556 0.05625 0.03912 " pathEditMode="relative" rAng="0" ptsTypes="aaa">
                                      <p:cBhvr>
                                        <p:cTn id="32" dur="2000" fill="hold"/>
                                        <p:tgtEl>
                                          <p:spTgt spid="2182"/>
                                        </p:tgtEl>
                                        <p:attrNameLst>
                                          <p:attrName>ppt_x</p:attrName>
                                          <p:attrName>ppt_y</p:attrName>
                                        </p:attrNameLst>
                                      </p:cBhvr>
                                      <p:rCtr x="43" y="-47"/>
                                    </p:animMotion>
                                  </p:childTnLst>
                                </p:cTn>
                              </p:par>
                              <p:par>
                                <p:cTn id="33" presetID="0" presetClass="path" presetSubtype="0" accel="50000" decel="50000" fill="hold" nodeType="withEffect">
                                  <p:stCondLst>
                                    <p:cond delay="2000"/>
                                  </p:stCondLst>
                                  <p:childTnLst>
                                    <p:animMotion origin="layout" path="M 0.01667 0.13357 C 0.01389 0.11968 0.01823 0.06366 1.66667E-6 0.05023 C -0.01823 0.03681 -0.07344 0.05255 -0.09271 0.05301 " pathEditMode="relative" rAng="0" ptsTypes="aaa">
                                      <p:cBhvr>
                                        <p:cTn id="34" dur="2000" fill="hold"/>
                                        <p:tgtEl>
                                          <p:spTgt spid="2184"/>
                                        </p:tgtEl>
                                        <p:attrNameLst>
                                          <p:attrName>ppt_x</p:attrName>
                                          <p:attrName>ppt_y</p:attrName>
                                        </p:attrNameLst>
                                      </p:cBhvr>
                                      <p:rCtr x="-54" y="-48"/>
                                    </p:animMotion>
                                  </p:childTnLst>
                                </p:cTn>
                              </p:par>
                              <p:par>
                                <p:cTn id="35" presetID="0" presetClass="path" presetSubtype="0" accel="50000" decel="50000" fill="hold" nodeType="withEffect">
                                  <p:stCondLst>
                                    <p:cond delay="2000"/>
                                  </p:stCondLst>
                                  <p:childTnLst>
                                    <p:animMotion origin="layout" path="M 0.01667 0.13357 C 0.00417 0.12986 -0.0375 0.10417 -0.05816 0.11158 C -0.07882 0.11898 -0.09687 0.16435 -0.10712 0.17824 " pathEditMode="relative" rAng="0" ptsTypes="aaa">
                                      <p:cBhvr>
                                        <p:cTn id="36" dur="2000" fill="hold"/>
                                        <p:tgtEl>
                                          <p:spTgt spid="2181"/>
                                        </p:tgtEl>
                                        <p:attrNameLst>
                                          <p:attrName>ppt_x</p:attrName>
                                          <p:attrName>ppt_y</p:attrName>
                                        </p:attrNameLst>
                                      </p:cBhvr>
                                      <p:rCtr x="-62" y="8"/>
                                    </p:animMotion>
                                  </p:childTnLst>
                                </p:cTn>
                              </p:par>
                              <p:par>
                                <p:cTn id="37" presetID="0" presetClass="path" presetSubtype="0" accel="50000" decel="50000" fill="hold" nodeType="withEffect">
                                  <p:stCondLst>
                                    <p:cond delay="2000"/>
                                  </p:stCondLst>
                                  <p:childTnLst>
                                    <p:animMotion origin="layout" path="M 0.01667 0.13357 C 0.00886 0.14121 -0.03472 0.1625 -0.03003 0.17963 C -0.02535 0.19676 0.03229 0.22685 0.04479 0.23634 " pathEditMode="relative" rAng="0" ptsTypes="aaa">
                                      <p:cBhvr>
                                        <p:cTn id="38" dur="2000" fill="hold"/>
                                        <p:tgtEl>
                                          <p:spTgt spid="2183"/>
                                        </p:tgtEl>
                                        <p:attrNameLst>
                                          <p:attrName>ppt_x</p:attrName>
                                          <p:attrName>ppt_y</p:attrName>
                                        </p:attrNameLst>
                                      </p:cBhvr>
                                      <p:rCtr x="-12" y="51"/>
                                    </p:animMotion>
                                  </p:childTnLst>
                                </p:cTn>
                              </p:par>
                              <p:par>
                                <p:cTn id="39" presetID="0" presetClass="path" presetSubtype="0" accel="50000" decel="50000" fill="hold" nodeType="withEffect">
                                  <p:stCondLst>
                                    <p:cond delay="2000"/>
                                  </p:stCondLst>
                                  <p:childTnLst>
                                    <p:animMotion origin="layout" path="M 0.01667 0.13356 C 0.02917 0.14004 0.06649 0.16944 0.09202 0.17268 C 0.11754 0.17592 0.15382 0.15741 0.17014 0.15324 " pathEditMode="relative" rAng="0" ptsTypes="aaa">
                                      <p:cBhvr>
                                        <p:cTn id="40" dur="2000" fill="hold"/>
                                        <p:tgtEl>
                                          <p:spTgt spid="2180"/>
                                        </p:tgtEl>
                                        <p:attrNameLst>
                                          <p:attrName>ppt_x</p:attrName>
                                          <p:attrName>ppt_y</p:attrName>
                                        </p:attrNameLst>
                                      </p:cBhvr>
                                      <p:rCtr x="77" y="21"/>
                                    </p:animMotion>
                                  </p:childTnLst>
                                </p:cTn>
                              </p:par>
                              <p:par>
                                <p:cTn id="41" presetID="1" presetClass="entr" presetSubtype="0" fill="hold" grpId="0" nodeType="withEffect">
                                  <p:stCondLst>
                                    <p:cond delay="4800"/>
                                  </p:stCondLst>
                                  <p:childTnLst>
                                    <p:set>
                                      <p:cBhvr>
                                        <p:cTn id="42" dur="1" fill="hold">
                                          <p:stCondLst>
                                            <p:cond delay="0"/>
                                          </p:stCondLst>
                                        </p:cTn>
                                        <p:tgtEl>
                                          <p:spTgt spid="2269"/>
                                        </p:tgtEl>
                                        <p:attrNameLst>
                                          <p:attrName>style.visibility</p:attrName>
                                        </p:attrNameLst>
                                      </p:cBhvr>
                                      <p:to>
                                        <p:strVal val="visible"/>
                                      </p:to>
                                    </p:set>
                                  </p:childTnLst>
                                </p:cTn>
                              </p:par>
                              <p:par>
                                <p:cTn id="43" presetID="10" presetClass="exit" presetSubtype="0" fill="hold" grpId="1" nodeType="withEffect">
                                  <p:stCondLst>
                                    <p:cond delay="4800"/>
                                  </p:stCondLst>
                                  <p:childTnLst>
                                    <p:animEffect transition="out" filter="fade">
                                      <p:cBhvr>
                                        <p:cTn id="44" dur="800"/>
                                        <p:tgtEl>
                                          <p:spTgt spid="2269"/>
                                        </p:tgtEl>
                                      </p:cBhvr>
                                    </p:animEffect>
                                    <p:set>
                                      <p:cBhvr>
                                        <p:cTn id="45" dur="1" fill="hold">
                                          <p:stCondLst>
                                            <p:cond delay="799"/>
                                          </p:stCondLst>
                                        </p:cTn>
                                        <p:tgtEl>
                                          <p:spTgt spid="2269"/>
                                        </p:tgtEl>
                                        <p:attrNameLst>
                                          <p:attrName>style.visibility</p:attrName>
                                        </p:attrNameLst>
                                      </p:cBhvr>
                                      <p:to>
                                        <p:strVal val="hidden"/>
                                      </p:to>
                                    </p:set>
                                  </p:childTnLst>
                                </p:cTn>
                              </p:par>
                              <p:par>
                                <p:cTn id="46" presetID="0" presetClass="path" presetSubtype="0" accel="50000" decel="50000" fill="hold" grpId="2" nodeType="withEffect">
                                  <p:stCondLst>
                                    <p:cond delay="4800"/>
                                  </p:stCondLst>
                                  <p:childTnLst>
                                    <p:animMotion origin="layout" path="M 0.00017 1.11111E-6 L -0.00209 0.10278 " pathEditMode="relative" rAng="0" ptsTypes="AA">
                                      <p:cBhvr>
                                        <p:cTn id="47" dur="800" fill="hold"/>
                                        <p:tgtEl>
                                          <p:spTgt spid="2269"/>
                                        </p:tgtEl>
                                        <p:attrNameLst>
                                          <p:attrName>ppt_x</p:attrName>
                                          <p:attrName>ppt_y</p:attrName>
                                        </p:attrNameLst>
                                      </p:cBhvr>
                                      <p:rCtr x="-1" y="51"/>
                                    </p:animMotion>
                                  </p:childTnLst>
                                </p:cTn>
                              </p:par>
                              <p:par>
                                <p:cTn id="48" presetID="1" presetClass="entr" presetSubtype="0" fill="hold" grpId="0" nodeType="withEffect">
                                  <p:stCondLst>
                                    <p:cond delay="5600"/>
                                  </p:stCondLst>
                                  <p:childTnLst>
                                    <p:set>
                                      <p:cBhvr>
                                        <p:cTn id="49" dur="1" fill="hold">
                                          <p:stCondLst>
                                            <p:cond delay="0"/>
                                          </p:stCondLst>
                                        </p:cTn>
                                        <p:tgtEl>
                                          <p:spTgt spid="2270"/>
                                        </p:tgtEl>
                                        <p:attrNameLst>
                                          <p:attrName>style.visibility</p:attrName>
                                        </p:attrNameLst>
                                      </p:cBhvr>
                                      <p:to>
                                        <p:strVal val="visible"/>
                                      </p:to>
                                    </p:set>
                                  </p:childTnLst>
                                </p:cTn>
                              </p:par>
                              <p:par>
                                <p:cTn id="50" presetID="10" presetClass="exit" presetSubtype="0" fill="hold" grpId="1" nodeType="withEffect">
                                  <p:stCondLst>
                                    <p:cond delay="5600"/>
                                  </p:stCondLst>
                                  <p:childTnLst>
                                    <p:animEffect transition="out" filter="fade">
                                      <p:cBhvr>
                                        <p:cTn id="51" dur="800"/>
                                        <p:tgtEl>
                                          <p:spTgt spid="2270"/>
                                        </p:tgtEl>
                                      </p:cBhvr>
                                    </p:animEffect>
                                    <p:set>
                                      <p:cBhvr>
                                        <p:cTn id="52" dur="1" fill="hold">
                                          <p:stCondLst>
                                            <p:cond delay="799"/>
                                          </p:stCondLst>
                                        </p:cTn>
                                        <p:tgtEl>
                                          <p:spTgt spid="2270"/>
                                        </p:tgtEl>
                                        <p:attrNameLst>
                                          <p:attrName>style.visibility</p:attrName>
                                        </p:attrNameLst>
                                      </p:cBhvr>
                                      <p:to>
                                        <p:strVal val="hidden"/>
                                      </p:to>
                                    </p:set>
                                  </p:childTnLst>
                                </p:cTn>
                              </p:par>
                              <p:par>
                                <p:cTn id="53" presetID="0" presetClass="path" presetSubtype="0" accel="50000" decel="50000" fill="hold" grpId="2" nodeType="withEffect">
                                  <p:stCondLst>
                                    <p:cond delay="5600"/>
                                  </p:stCondLst>
                                  <p:childTnLst>
                                    <p:animMotion origin="layout" path="M 0.00017 3.33333E-6 L -0.00104 0.11111 " pathEditMode="relative" rAng="0" ptsTypes="AA">
                                      <p:cBhvr>
                                        <p:cTn id="54" dur="800" fill="hold"/>
                                        <p:tgtEl>
                                          <p:spTgt spid="2270"/>
                                        </p:tgtEl>
                                        <p:attrNameLst>
                                          <p:attrName>ppt_x</p:attrName>
                                          <p:attrName>ppt_y</p:attrName>
                                        </p:attrNameLst>
                                      </p:cBhvr>
                                      <p:rCtr x="-1" y="56"/>
                                    </p:animMotion>
                                  </p:childTnLst>
                                </p:cTn>
                              </p:par>
                              <p:par>
                                <p:cTn id="55" presetID="0" presetClass="path" presetSubtype="0" accel="50000" decel="50000" fill="hold" nodeType="withEffect">
                                  <p:stCondLst>
                                    <p:cond delay="4000"/>
                                  </p:stCondLst>
                                  <p:childTnLst>
                                    <p:animMotion origin="layout" path="M 1.66667E-6 0.00023 L 0.01667 -0.25764 " pathEditMode="relative" rAng="0" ptsTypes="AA">
                                      <p:cBhvr>
                                        <p:cTn id="56" dur="2000" fill="hold"/>
                                        <p:tgtEl>
                                          <p:spTgt spid="2221"/>
                                        </p:tgtEl>
                                        <p:attrNameLst>
                                          <p:attrName>ppt_x</p:attrName>
                                          <p:attrName>ppt_y</p:attrName>
                                        </p:attrNameLst>
                                      </p:cBhvr>
                                      <p:rCtr x="8" y="-129"/>
                                    </p:animMotion>
                                  </p:childTnLst>
                                </p:cTn>
                              </p:par>
                              <p:par>
                                <p:cTn id="57" presetID="0" presetClass="path" presetSubtype="0" accel="50000" decel="50000" fill="hold" nodeType="withEffect">
                                  <p:stCondLst>
                                    <p:cond delay="4000"/>
                                  </p:stCondLst>
                                  <p:childTnLst>
                                    <p:animMotion origin="layout" path="M 0.05834 0.04445 C 0.04532 0.04028 0.00105 0.03449 -0.01961 0.01898 C -0.04027 0.00348 -0.05625 -0.03495 -0.06597 -0.04907 " pathEditMode="relative" rAng="0" ptsTypes="aaa">
                                      <p:cBhvr>
                                        <p:cTn id="58" dur="2000" fill="hold"/>
                                        <p:tgtEl>
                                          <p:spTgt spid="2182"/>
                                        </p:tgtEl>
                                        <p:attrNameLst>
                                          <p:attrName>ppt_x</p:attrName>
                                          <p:attrName>ppt_y</p:attrName>
                                        </p:attrNameLst>
                                      </p:cBhvr>
                                      <p:rCtr x="-62" y="-47"/>
                                    </p:animMotion>
                                  </p:childTnLst>
                                </p:cTn>
                              </p:par>
                              <p:par>
                                <p:cTn id="59" presetID="0" presetClass="path" presetSubtype="0" accel="50000" decel="50000" fill="hold" nodeType="withEffect">
                                  <p:stCondLst>
                                    <p:cond delay="4000"/>
                                  </p:stCondLst>
                                  <p:childTnLst>
                                    <p:animMotion origin="layout" path="M -0.09271 0.05301 C -0.10122 0.06157 -0.14306 0.09699 -0.14323 0.1037 C -0.1434 0.11042 -0.10833 0.10579 -0.09427 0.09329 C -0.08021 0.08079 -0.06667 0.04167 -0.05938 0.02801 " pathEditMode="relative" rAng="0" ptsTypes="aaaa">
                                      <p:cBhvr>
                                        <p:cTn id="60" dur="2000" fill="hold"/>
                                        <p:tgtEl>
                                          <p:spTgt spid="2184"/>
                                        </p:tgtEl>
                                        <p:attrNameLst>
                                          <p:attrName>ppt_x</p:attrName>
                                          <p:attrName>ppt_y</p:attrName>
                                        </p:attrNameLst>
                                      </p:cBhvr>
                                      <p:rCtr x="-9" y="16"/>
                                    </p:animMotion>
                                  </p:childTnLst>
                                </p:cTn>
                              </p:par>
                              <p:par>
                                <p:cTn id="61" presetID="0" presetClass="path" presetSubtype="0" accel="50000" decel="50000" fill="hold" nodeType="withEffect">
                                  <p:stCondLst>
                                    <p:cond delay="4000"/>
                                  </p:stCondLst>
                                  <p:childTnLst>
                                    <p:animMotion origin="layout" path="M -0.10712 0.17824 C -0.08021 0.20185 -0.05244 0.25255 -0.02587 0.23102 C 0.0007 0.20949 0.03629 0.08704 0.05261 0.04908 " pathEditMode="relative" rAng="0" ptsTypes="aaa">
                                      <p:cBhvr>
                                        <p:cTn id="62" dur="2000" fill="hold"/>
                                        <p:tgtEl>
                                          <p:spTgt spid="2181"/>
                                        </p:tgtEl>
                                        <p:attrNameLst>
                                          <p:attrName>ppt_x</p:attrName>
                                          <p:attrName>ppt_y</p:attrName>
                                        </p:attrNameLst>
                                      </p:cBhvr>
                                      <p:rCtr x="80" y="-28"/>
                                    </p:animMotion>
                                  </p:childTnLst>
                                </p:cTn>
                              </p:par>
                              <p:par>
                                <p:cTn id="63" presetID="0" presetClass="path" presetSubtype="0" accel="50000" decel="50000" fill="hold" nodeType="withEffect">
                                  <p:stCondLst>
                                    <p:cond delay="4000"/>
                                  </p:stCondLst>
                                  <p:childTnLst>
                                    <p:animMotion origin="layout" path="M 0.04479 0.23634 C 0.08594 0.23472 0.12778 0.25556 0.13541 0.21551 C 0.14305 0.17546 0.10017 0.0419 0.09097 -0.0037 " pathEditMode="relative" rAng="0" ptsTypes="aaa">
                                      <p:cBhvr>
                                        <p:cTn id="64" dur="2000" fill="hold"/>
                                        <p:tgtEl>
                                          <p:spTgt spid="2183"/>
                                        </p:tgtEl>
                                        <p:attrNameLst>
                                          <p:attrName>ppt_x</p:attrName>
                                          <p:attrName>ppt_y</p:attrName>
                                        </p:attrNameLst>
                                      </p:cBhvr>
                                      <p:rCtr x="49" y="-110"/>
                                    </p:animMotion>
                                  </p:childTnLst>
                                </p:cTn>
                              </p:par>
                              <p:par>
                                <p:cTn id="65" presetID="0" presetClass="path" presetSubtype="0" accel="50000" decel="50000" fill="hold" nodeType="withEffect">
                                  <p:stCondLst>
                                    <p:cond delay="4000"/>
                                  </p:stCondLst>
                                  <p:childTnLst>
                                    <p:animMotion origin="layout" path="M 0.17014 0.15324 C 0.16858 0.11296 0.16771 0.09514 0.14827 0.05602 C 0.12882 0.0169 0.07344 -0.05301 0.05382 -0.08171 " pathEditMode="relative" rAng="0" ptsTypes="aaa">
                                      <p:cBhvr>
                                        <p:cTn id="66" dur="2000" fill="hold"/>
                                        <p:tgtEl>
                                          <p:spTgt spid="2180"/>
                                        </p:tgtEl>
                                        <p:attrNameLst>
                                          <p:attrName>ppt_x</p:attrName>
                                          <p:attrName>ppt_y</p:attrName>
                                        </p:attrNameLst>
                                      </p:cBhvr>
                                      <p:rCtr x="-58" y="-118"/>
                                    </p:animMotion>
                                  </p:childTnLst>
                                </p:cTn>
                              </p:par>
                              <p:par>
                                <p:cTn id="67" presetID="1" presetClass="entr" presetSubtype="0" fill="hold" grpId="0" nodeType="withEffect">
                                  <p:stCondLst>
                                    <p:cond delay="6800"/>
                                  </p:stCondLst>
                                  <p:childTnLst>
                                    <p:set>
                                      <p:cBhvr>
                                        <p:cTn id="68" dur="1" fill="hold">
                                          <p:stCondLst>
                                            <p:cond delay="0"/>
                                          </p:stCondLst>
                                        </p:cTn>
                                        <p:tgtEl>
                                          <p:spTgt spid="2271"/>
                                        </p:tgtEl>
                                        <p:attrNameLst>
                                          <p:attrName>style.visibility</p:attrName>
                                        </p:attrNameLst>
                                      </p:cBhvr>
                                      <p:to>
                                        <p:strVal val="visible"/>
                                      </p:to>
                                    </p:set>
                                  </p:childTnLst>
                                </p:cTn>
                              </p:par>
                              <p:par>
                                <p:cTn id="69" presetID="10" presetClass="exit" presetSubtype="0" fill="hold" grpId="1" nodeType="withEffect">
                                  <p:stCondLst>
                                    <p:cond delay="6800"/>
                                  </p:stCondLst>
                                  <p:childTnLst>
                                    <p:animEffect transition="out" filter="fade">
                                      <p:cBhvr>
                                        <p:cTn id="70" dur="800"/>
                                        <p:tgtEl>
                                          <p:spTgt spid="2271"/>
                                        </p:tgtEl>
                                      </p:cBhvr>
                                    </p:animEffect>
                                    <p:set>
                                      <p:cBhvr>
                                        <p:cTn id="71" dur="1" fill="hold">
                                          <p:stCondLst>
                                            <p:cond delay="799"/>
                                          </p:stCondLst>
                                        </p:cTn>
                                        <p:tgtEl>
                                          <p:spTgt spid="2271"/>
                                        </p:tgtEl>
                                        <p:attrNameLst>
                                          <p:attrName>style.visibility</p:attrName>
                                        </p:attrNameLst>
                                      </p:cBhvr>
                                      <p:to>
                                        <p:strVal val="hidden"/>
                                      </p:to>
                                    </p:set>
                                  </p:childTnLst>
                                </p:cTn>
                              </p:par>
                              <p:par>
                                <p:cTn id="72" presetID="0" presetClass="path" presetSubtype="0" accel="50000" decel="50000" fill="hold" grpId="2" nodeType="withEffect">
                                  <p:stCondLst>
                                    <p:cond delay="6800"/>
                                  </p:stCondLst>
                                  <p:childTnLst>
                                    <p:animMotion origin="layout" path="M 0.00017 -4.07407E-6 L -0.00104 0.11551 " pathEditMode="relative" rAng="0" ptsTypes="AA">
                                      <p:cBhvr>
                                        <p:cTn id="73" dur="800" fill="hold"/>
                                        <p:tgtEl>
                                          <p:spTgt spid="2271"/>
                                        </p:tgtEl>
                                        <p:attrNameLst>
                                          <p:attrName>ppt_x</p:attrName>
                                          <p:attrName>ppt_y</p:attrName>
                                        </p:attrNameLst>
                                      </p:cBhvr>
                                      <p:rCtr x="-1" y="58"/>
                                    </p:animMotion>
                                  </p:childTnLst>
                                </p:cTn>
                              </p:par>
                              <p:par>
                                <p:cTn id="74" presetID="10" presetClass="exit" presetSubtype="0" fill="hold" grpId="0" nodeType="withEffect">
                                  <p:stCondLst>
                                    <p:cond delay="4000"/>
                                  </p:stCondLst>
                                  <p:childTnLst>
                                    <p:animEffect transition="out" filter="fade">
                                      <p:cBhvr>
                                        <p:cTn id="75" dur="1000"/>
                                        <p:tgtEl>
                                          <p:spTgt spid="2220"/>
                                        </p:tgtEl>
                                      </p:cBhvr>
                                    </p:animEffect>
                                    <p:set>
                                      <p:cBhvr>
                                        <p:cTn id="76" dur="1" fill="hold">
                                          <p:stCondLst>
                                            <p:cond delay="999"/>
                                          </p:stCondLst>
                                        </p:cTn>
                                        <p:tgtEl>
                                          <p:spTgt spid="2220"/>
                                        </p:tgtEl>
                                        <p:attrNameLst>
                                          <p:attrName>style.visibility</p:attrName>
                                        </p:attrNameLst>
                                      </p:cBhvr>
                                      <p:to>
                                        <p:strVal val="hidden"/>
                                      </p:to>
                                    </p:set>
                                  </p:childTnLst>
                                </p:cTn>
                              </p:par>
                              <p:par>
                                <p:cTn id="77" presetID="47" presetClass="exit" presetSubtype="0" fill="hold" grpId="0" nodeType="withEffect">
                                  <p:stCondLst>
                                    <p:cond delay="4000"/>
                                  </p:stCondLst>
                                  <p:childTnLst>
                                    <p:animEffect transition="out" filter="fade">
                                      <p:cBhvr>
                                        <p:cTn id="78" dur="1000"/>
                                        <p:tgtEl>
                                          <p:spTgt spid="2217"/>
                                        </p:tgtEl>
                                      </p:cBhvr>
                                    </p:animEffect>
                                    <p:anim calcmode="lin" valueType="num">
                                      <p:cBhvr>
                                        <p:cTn id="79" dur="1000"/>
                                        <p:tgtEl>
                                          <p:spTgt spid="2217"/>
                                        </p:tgtEl>
                                        <p:attrNameLst>
                                          <p:attrName>ppt_x</p:attrName>
                                        </p:attrNameLst>
                                      </p:cBhvr>
                                      <p:tavLst>
                                        <p:tav tm="0">
                                          <p:val>
                                            <p:strVal val="ppt_x"/>
                                          </p:val>
                                        </p:tav>
                                        <p:tav tm="100000">
                                          <p:val>
                                            <p:strVal val="ppt_x"/>
                                          </p:val>
                                        </p:tav>
                                      </p:tavLst>
                                    </p:anim>
                                    <p:anim calcmode="lin" valueType="num">
                                      <p:cBhvr>
                                        <p:cTn id="80" dur="1000"/>
                                        <p:tgtEl>
                                          <p:spTgt spid="2217"/>
                                        </p:tgtEl>
                                        <p:attrNameLst>
                                          <p:attrName>ppt_y</p:attrName>
                                        </p:attrNameLst>
                                      </p:cBhvr>
                                      <p:tavLst>
                                        <p:tav tm="0">
                                          <p:val>
                                            <p:strVal val="ppt_y"/>
                                          </p:val>
                                        </p:tav>
                                        <p:tav tm="100000">
                                          <p:val>
                                            <p:strVal val="ppt_y-.1"/>
                                          </p:val>
                                        </p:tav>
                                      </p:tavLst>
                                    </p:anim>
                                    <p:set>
                                      <p:cBhvr>
                                        <p:cTn id="81" dur="1" fill="hold">
                                          <p:stCondLst>
                                            <p:cond delay="999"/>
                                          </p:stCondLst>
                                        </p:cTn>
                                        <p:tgtEl>
                                          <p:spTgt spid="2217"/>
                                        </p:tgtEl>
                                        <p:attrNameLst>
                                          <p:attrName>style.visibility</p:attrName>
                                        </p:attrNameLst>
                                      </p:cBhvr>
                                      <p:to>
                                        <p:strVal val="hidden"/>
                                      </p:to>
                                    </p:set>
                                  </p:childTnLst>
                                </p:cTn>
                              </p:par>
                              <p:par>
                                <p:cTn id="82" presetID="0" presetClass="path" presetSubtype="0" accel="50000" decel="50000" fill="hold" nodeType="withEffect">
                                  <p:stCondLst>
                                    <p:cond delay="6000"/>
                                  </p:stCondLst>
                                  <p:childTnLst>
                                    <p:animMotion origin="layout" path="M 0.01667 -0.25625 L 0.02604 -0.39514 " pathEditMode="relative" rAng="0" ptsTypes="AA">
                                      <p:cBhvr>
                                        <p:cTn id="83" dur="2000" fill="hold"/>
                                        <p:tgtEl>
                                          <p:spTgt spid="2221"/>
                                        </p:tgtEl>
                                        <p:attrNameLst>
                                          <p:attrName>ppt_x</p:attrName>
                                          <p:attrName>ppt_y</p:attrName>
                                        </p:attrNameLst>
                                      </p:cBhvr>
                                      <p:rCtr x="5" y="-69"/>
                                    </p:animMotion>
                                  </p:childTnLst>
                                </p:cTn>
                              </p:par>
                              <p:par>
                                <p:cTn id="84" presetID="0" presetClass="path" presetSubtype="0" accel="50000" decel="50000" fill="hold" nodeType="withEffect">
                                  <p:stCondLst>
                                    <p:cond delay="6000"/>
                                  </p:stCondLst>
                                  <p:childTnLst>
                                    <p:animMotion origin="layout" path="M 0.09097 -0.0037 C 0.07569 -0.00579 0.01944 0.00093 -0.00122 -0.0162 C -0.02188 -0.03333 -0.02639 -0.08773 -0.03299 -0.10648 " pathEditMode="relative" rAng="0" ptsTypes="aaa">
                                      <p:cBhvr>
                                        <p:cTn id="85" dur="2000" fill="hold"/>
                                        <p:tgtEl>
                                          <p:spTgt spid="2183"/>
                                        </p:tgtEl>
                                        <p:attrNameLst>
                                          <p:attrName>ppt_x</p:attrName>
                                          <p:attrName>ppt_y</p:attrName>
                                        </p:attrNameLst>
                                      </p:cBhvr>
                                      <p:rCtr x="-62" y="-49"/>
                                    </p:animMotion>
                                  </p:childTnLst>
                                </p:cTn>
                              </p:par>
                              <p:par>
                                <p:cTn id="86" presetID="0" presetClass="path" presetSubtype="0" accel="50000" decel="50000" fill="hold" nodeType="withEffect">
                                  <p:stCondLst>
                                    <p:cond delay="6000"/>
                                  </p:stCondLst>
                                  <p:childTnLst>
                                    <p:animMotion origin="layout" path="M 0.05382 -0.08171 C 0.02553 -0.05926 -0.00225 -0.01042 0.0033 -0.01644 C 0.00886 -0.02245 0.07014 -0.09607 0.08768 -0.11713 " pathEditMode="relative" rAng="0" ptsTypes="aaa">
                                      <p:cBhvr>
                                        <p:cTn id="87" dur="2000" fill="hold"/>
                                        <p:tgtEl>
                                          <p:spTgt spid="2180"/>
                                        </p:tgtEl>
                                        <p:attrNameLst>
                                          <p:attrName>ppt_x</p:attrName>
                                          <p:attrName>ppt_y</p:attrName>
                                        </p:attrNameLst>
                                      </p:cBhvr>
                                      <p:rCtr x="-11" y="18"/>
                                    </p:animMotion>
                                  </p:childTnLst>
                                </p:cTn>
                              </p:par>
                              <p:par>
                                <p:cTn id="88" presetID="0" presetClass="path" presetSubtype="0" accel="50000" decel="50000" fill="hold" nodeType="withEffect">
                                  <p:stCondLst>
                                    <p:cond delay="6000"/>
                                  </p:stCondLst>
                                  <p:childTnLst>
                                    <p:animMotion origin="layout" path="M 0.05261 0.04908 C 0.05122 0.04028 0.06423 0.03449 0.04428 -0.0044 C 0.02431 -0.04328 -0.04393 -0.14629 -0.06719 -0.18356 " pathEditMode="relative" rAng="0" ptsTypes="aaa">
                                      <p:cBhvr>
                                        <p:cTn id="89" dur="2000" fill="hold"/>
                                        <p:tgtEl>
                                          <p:spTgt spid="2181"/>
                                        </p:tgtEl>
                                        <p:attrNameLst>
                                          <p:attrName>ppt_x</p:attrName>
                                          <p:attrName>ppt_y</p:attrName>
                                        </p:attrNameLst>
                                      </p:cBhvr>
                                      <p:rCtr x="-54" y="-116"/>
                                    </p:animMotion>
                                  </p:childTnLst>
                                </p:cTn>
                              </p:par>
                              <p:par>
                                <p:cTn id="90" presetID="0" presetClass="path" presetSubtype="0" accel="50000" decel="50000" fill="hold" nodeType="withEffect">
                                  <p:stCondLst>
                                    <p:cond delay="6000"/>
                                  </p:stCondLst>
                                  <p:childTnLst>
                                    <p:animMotion origin="layout" path="M -0.06597 -0.04907 C -0.05034 -0.04305 0.00209 0.01227 0.0283 -0.01227 C 0.05452 -0.0368 0.0783 -0.1574 0.09132 -0.1956 " pathEditMode="relative" rAng="0" ptsTypes="aaa">
                                      <p:cBhvr>
                                        <p:cTn id="91" dur="2000" fill="hold"/>
                                        <p:tgtEl>
                                          <p:spTgt spid="2182"/>
                                        </p:tgtEl>
                                        <p:attrNameLst>
                                          <p:attrName>ppt_x</p:attrName>
                                          <p:attrName>ppt_y</p:attrName>
                                        </p:attrNameLst>
                                      </p:cBhvr>
                                      <p:rCtr x="79" y="-43"/>
                                    </p:animMotion>
                                  </p:childTnLst>
                                </p:cTn>
                              </p:par>
                              <p:par>
                                <p:cTn id="92" presetID="0" presetClass="path" presetSubtype="0" accel="50000" decel="50000" fill="hold" nodeType="withEffect">
                                  <p:stCondLst>
                                    <p:cond delay="6000"/>
                                  </p:stCondLst>
                                  <p:childTnLst>
                                    <p:animMotion origin="layout" path="M -0.05938 0.02801 C -0.02118 0.0162 0.01771 0.03009 0.02396 -0.01435 C 0.03021 -0.0588 -0.01233 -0.19259 -0.02188 -0.23935 " pathEditMode="relative" rAng="0" ptsTypes="aaa">
                                      <p:cBhvr>
                                        <p:cTn id="93" dur="2000" fill="hold"/>
                                        <p:tgtEl>
                                          <p:spTgt spid="2184"/>
                                        </p:tgtEl>
                                        <p:attrNameLst>
                                          <p:attrName>ppt_x</p:attrName>
                                          <p:attrName>ppt_y</p:attrName>
                                        </p:attrNameLst>
                                      </p:cBhvr>
                                      <p:rCtr x="45" y="-133"/>
                                    </p:animMotion>
                                  </p:childTnLst>
                                </p:cTn>
                              </p:par>
                              <p:par>
                                <p:cTn id="94" presetID="1" presetClass="entr" presetSubtype="0" fill="hold" grpId="0" nodeType="withEffect">
                                  <p:stCondLst>
                                    <p:cond delay="7600"/>
                                  </p:stCondLst>
                                  <p:childTnLst>
                                    <p:set>
                                      <p:cBhvr>
                                        <p:cTn id="95" dur="1" fill="hold">
                                          <p:stCondLst>
                                            <p:cond delay="0"/>
                                          </p:stCondLst>
                                        </p:cTn>
                                        <p:tgtEl>
                                          <p:spTgt spid="2272"/>
                                        </p:tgtEl>
                                        <p:attrNameLst>
                                          <p:attrName>style.visibility</p:attrName>
                                        </p:attrNameLst>
                                      </p:cBhvr>
                                      <p:to>
                                        <p:strVal val="visible"/>
                                      </p:to>
                                    </p:set>
                                  </p:childTnLst>
                                </p:cTn>
                              </p:par>
                              <p:par>
                                <p:cTn id="96" presetID="10" presetClass="exit" presetSubtype="0" fill="hold" grpId="1" nodeType="withEffect">
                                  <p:stCondLst>
                                    <p:cond delay="7600"/>
                                  </p:stCondLst>
                                  <p:childTnLst>
                                    <p:animEffect transition="out" filter="fade">
                                      <p:cBhvr>
                                        <p:cTn id="97" dur="800"/>
                                        <p:tgtEl>
                                          <p:spTgt spid="2272"/>
                                        </p:tgtEl>
                                      </p:cBhvr>
                                    </p:animEffect>
                                    <p:set>
                                      <p:cBhvr>
                                        <p:cTn id="98" dur="1" fill="hold">
                                          <p:stCondLst>
                                            <p:cond delay="799"/>
                                          </p:stCondLst>
                                        </p:cTn>
                                        <p:tgtEl>
                                          <p:spTgt spid="2272"/>
                                        </p:tgtEl>
                                        <p:attrNameLst>
                                          <p:attrName>style.visibility</p:attrName>
                                        </p:attrNameLst>
                                      </p:cBhvr>
                                      <p:to>
                                        <p:strVal val="hidden"/>
                                      </p:to>
                                    </p:set>
                                  </p:childTnLst>
                                </p:cTn>
                              </p:par>
                              <p:par>
                                <p:cTn id="99" presetID="0" presetClass="path" presetSubtype="0" accel="50000" decel="50000" fill="hold" grpId="2" nodeType="withEffect">
                                  <p:stCondLst>
                                    <p:cond delay="7600"/>
                                  </p:stCondLst>
                                  <p:childTnLst>
                                    <p:animMotion origin="layout" path="M 3.88889E-6 -3.7037E-7 L 0.00052 0.08449 " pathEditMode="relative" rAng="0" ptsTypes="AA">
                                      <p:cBhvr>
                                        <p:cTn id="100" dur="800" fill="hold"/>
                                        <p:tgtEl>
                                          <p:spTgt spid="2272"/>
                                        </p:tgtEl>
                                        <p:attrNameLst>
                                          <p:attrName>ppt_x</p:attrName>
                                          <p:attrName>ppt_y</p:attrName>
                                        </p:attrNameLst>
                                      </p:cBhvr>
                                      <p:rCtr x="0" y="42"/>
                                    </p:animMotion>
                                  </p:childTnLst>
                                </p:cTn>
                              </p:par>
                              <p:par>
                                <p:cTn id="101" presetID="47" presetClass="exit" presetSubtype="0" fill="hold" nodeType="withEffect">
                                  <p:stCondLst>
                                    <p:cond delay="8000"/>
                                  </p:stCondLst>
                                  <p:childTnLst>
                                    <p:animEffect transition="out" filter="fade">
                                      <p:cBhvr>
                                        <p:cTn id="102" dur="1000"/>
                                        <p:tgtEl>
                                          <p:spTgt spid="2221"/>
                                        </p:tgtEl>
                                      </p:cBhvr>
                                    </p:animEffect>
                                    <p:anim calcmode="lin" valueType="num">
                                      <p:cBhvr>
                                        <p:cTn id="103" dur="1000"/>
                                        <p:tgtEl>
                                          <p:spTgt spid="2221"/>
                                        </p:tgtEl>
                                        <p:attrNameLst>
                                          <p:attrName>ppt_x</p:attrName>
                                        </p:attrNameLst>
                                      </p:cBhvr>
                                      <p:tavLst>
                                        <p:tav tm="0">
                                          <p:val>
                                            <p:strVal val="ppt_x"/>
                                          </p:val>
                                        </p:tav>
                                        <p:tav tm="100000">
                                          <p:val>
                                            <p:strVal val="ppt_x"/>
                                          </p:val>
                                        </p:tav>
                                      </p:tavLst>
                                    </p:anim>
                                    <p:anim calcmode="lin" valueType="num">
                                      <p:cBhvr>
                                        <p:cTn id="104" dur="1000"/>
                                        <p:tgtEl>
                                          <p:spTgt spid="2221"/>
                                        </p:tgtEl>
                                        <p:attrNameLst>
                                          <p:attrName>ppt_y</p:attrName>
                                        </p:attrNameLst>
                                      </p:cBhvr>
                                      <p:tavLst>
                                        <p:tav tm="0">
                                          <p:val>
                                            <p:strVal val="ppt_y"/>
                                          </p:val>
                                        </p:tav>
                                        <p:tav tm="100000">
                                          <p:val>
                                            <p:strVal val="ppt_y-.1"/>
                                          </p:val>
                                        </p:tav>
                                      </p:tavLst>
                                    </p:anim>
                                    <p:set>
                                      <p:cBhvr>
                                        <p:cTn id="105" dur="1" fill="hold">
                                          <p:stCondLst>
                                            <p:cond delay="999"/>
                                          </p:stCondLst>
                                        </p:cTn>
                                        <p:tgtEl>
                                          <p:spTgt spid="2221"/>
                                        </p:tgtEl>
                                        <p:attrNameLst>
                                          <p:attrName>style.visibility</p:attrName>
                                        </p:attrNameLst>
                                      </p:cBhvr>
                                      <p:to>
                                        <p:strVal val="hidden"/>
                                      </p:to>
                                    </p:set>
                                  </p:childTnLst>
                                </p:cTn>
                              </p:par>
                              <p:par>
                                <p:cTn id="106" presetID="47" presetClass="exit" presetSubtype="0" fill="hold" nodeType="withEffect">
                                  <p:stCondLst>
                                    <p:cond delay="8000"/>
                                  </p:stCondLst>
                                  <p:childTnLst>
                                    <p:animEffect transition="out" filter="fade">
                                      <p:cBhvr>
                                        <p:cTn id="107" dur="1000"/>
                                        <p:tgtEl>
                                          <p:spTgt spid="2183"/>
                                        </p:tgtEl>
                                      </p:cBhvr>
                                    </p:animEffect>
                                    <p:anim calcmode="lin" valueType="num">
                                      <p:cBhvr>
                                        <p:cTn id="108" dur="1000"/>
                                        <p:tgtEl>
                                          <p:spTgt spid="2183"/>
                                        </p:tgtEl>
                                        <p:attrNameLst>
                                          <p:attrName>ppt_x</p:attrName>
                                        </p:attrNameLst>
                                      </p:cBhvr>
                                      <p:tavLst>
                                        <p:tav tm="0">
                                          <p:val>
                                            <p:strVal val="ppt_x"/>
                                          </p:val>
                                        </p:tav>
                                        <p:tav tm="100000">
                                          <p:val>
                                            <p:strVal val="ppt_x"/>
                                          </p:val>
                                        </p:tav>
                                      </p:tavLst>
                                    </p:anim>
                                    <p:anim calcmode="lin" valueType="num">
                                      <p:cBhvr>
                                        <p:cTn id="109" dur="1000"/>
                                        <p:tgtEl>
                                          <p:spTgt spid="2183"/>
                                        </p:tgtEl>
                                        <p:attrNameLst>
                                          <p:attrName>ppt_y</p:attrName>
                                        </p:attrNameLst>
                                      </p:cBhvr>
                                      <p:tavLst>
                                        <p:tav tm="0">
                                          <p:val>
                                            <p:strVal val="ppt_y"/>
                                          </p:val>
                                        </p:tav>
                                        <p:tav tm="100000">
                                          <p:val>
                                            <p:strVal val="ppt_y-.1"/>
                                          </p:val>
                                        </p:tav>
                                      </p:tavLst>
                                    </p:anim>
                                    <p:set>
                                      <p:cBhvr>
                                        <p:cTn id="110" dur="1" fill="hold">
                                          <p:stCondLst>
                                            <p:cond delay="999"/>
                                          </p:stCondLst>
                                        </p:cTn>
                                        <p:tgtEl>
                                          <p:spTgt spid="2183"/>
                                        </p:tgtEl>
                                        <p:attrNameLst>
                                          <p:attrName>style.visibility</p:attrName>
                                        </p:attrNameLst>
                                      </p:cBhvr>
                                      <p:to>
                                        <p:strVal val="hidden"/>
                                      </p:to>
                                    </p:set>
                                  </p:childTnLst>
                                </p:cTn>
                              </p:par>
                              <p:par>
                                <p:cTn id="111" presetID="47" presetClass="exit" presetSubtype="0" fill="hold" nodeType="withEffect">
                                  <p:stCondLst>
                                    <p:cond delay="8000"/>
                                  </p:stCondLst>
                                  <p:childTnLst>
                                    <p:animEffect transition="out" filter="fade">
                                      <p:cBhvr>
                                        <p:cTn id="112" dur="1000"/>
                                        <p:tgtEl>
                                          <p:spTgt spid="2180"/>
                                        </p:tgtEl>
                                      </p:cBhvr>
                                    </p:animEffect>
                                    <p:anim calcmode="lin" valueType="num">
                                      <p:cBhvr>
                                        <p:cTn id="113" dur="1000"/>
                                        <p:tgtEl>
                                          <p:spTgt spid="2180"/>
                                        </p:tgtEl>
                                        <p:attrNameLst>
                                          <p:attrName>ppt_x</p:attrName>
                                        </p:attrNameLst>
                                      </p:cBhvr>
                                      <p:tavLst>
                                        <p:tav tm="0">
                                          <p:val>
                                            <p:strVal val="ppt_x"/>
                                          </p:val>
                                        </p:tav>
                                        <p:tav tm="100000">
                                          <p:val>
                                            <p:strVal val="ppt_x"/>
                                          </p:val>
                                        </p:tav>
                                      </p:tavLst>
                                    </p:anim>
                                    <p:anim calcmode="lin" valueType="num">
                                      <p:cBhvr>
                                        <p:cTn id="114" dur="1000"/>
                                        <p:tgtEl>
                                          <p:spTgt spid="2180"/>
                                        </p:tgtEl>
                                        <p:attrNameLst>
                                          <p:attrName>ppt_y</p:attrName>
                                        </p:attrNameLst>
                                      </p:cBhvr>
                                      <p:tavLst>
                                        <p:tav tm="0">
                                          <p:val>
                                            <p:strVal val="ppt_y"/>
                                          </p:val>
                                        </p:tav>
                                        <p:tav tm="100000">
                                          <p:val>
                                            <p:strVal val="ppt_y-.1"/>
                                          </p:val>
                                        </p:tav>
                                      </p:tavLst>
                                    </p:anim>
                                    <p:set>
                                      <p:cBhvr>
                                        <p:cTn id="115" dur="1" fill="hold">
                                          <p:stCondLst>
                                            <p:cond delay="999"/>
                                          </p:stCondLst>
                                        </p:cTn>
                                        <p:tgtEl>
                                          <p:spTgt spid="2180"/>
                                        </p:tgtEl>
                                        <p:attrNameLst>
                                          <p:attrName>style.visibility</p:attrName>
                                        </p:attrNameLst>
                                      </p:cBhvr>
                                      <p:to>
                                        <p:strVal val="hidden"/>
                                      </p:to>
                                    </p:set>
                                  </p:childTnLst>
                                </p:cTn>
                              </p:par>
                              <p:par>
                                <p:cTn id="116" presetID="47" presetClass="exit" presetSubtype="0" fill="hold" nodeType="withEffect">
                                  <p:stCondLst>
                                    <p:cond delay="8000"/>
                                  </p:stCondLst>
                                  <p:childTnLst>
                                    <p:animEffect transition="out" filter="fade">
                                      <p:cBhvr>
                                        <p:cTn id="117" dur="1000"/>
                                        <p:tgtEl>
                                          <p:spTgt spid="2182"/>
                                        </p:tgtEl>
                                      </p:cBhvr>
                                    </p:animEffect>
                                    <p:anim calcmode="lin" valueType="num">
                                      <p:cBhvr>
                                        <p:cTn id="118" dur="1000"/>
                                        <p:tgtEl>
                                          <p:spTgt spid="2182"/>
                                        </p:tgtEl>
                                        <p:attrNameLst>
                                          <p:attrName>ppt_x</p:attrName>
                                        </p:attrNameLst>
                                      </p:cBhvr>
                                      <p:tavLst>
                                        <p:tav tm="0">
                                          <p:val>
                                            <p:strVal val="ppt_x"/>
                                          </p:val>
                                        </p:tav>
                                        <p:tav tm="100000">
                                          <p:val>
                                            <p:strVal val="ppt_x"/>
                                          </p:val>
                                        </p:tav>
                                      </p:tavLst>
                                    </p:anim>
                                    <p:anim calcmode="lin" valueType="num">
                                      <p:cBhvr>
                                        <p:cTn id="119" dur="1000"/>
                                        <p:tgtEl>
                                          <p:spTgt spid="2182"/>
                                        </p:tgtEl>
                                        <p:attrNameLst>
                                          <p:attrName>ppt_y</p:attrName>
                                        </p:attrNameLst>
                                      </p:cBhvr>
                                      <p:tavLst>
                                        <p:tav tm="0">
                                          <p:val>
                                            <p:strVal val="ppt_y"/>
                                          </p:val>
                                        </p:tav>
                                        <p:tav tm="100000">
                                          <p:val>
                                            <p:strVal val="ppt_y-.1"/>
                                          </p:val>
                                        </p:tav>
                                      </p:tavLst>
                                    </p:anim>
                                    <p:set>
                                      <p:cBhvr>
                                        <p:cTn id="120" dur="1" fill="hold">
                                          <p:stCondLst>
                                            <p:cond delay="999"/>
                                          </p:stCondLst>
                                        </p:cTn>
                                        <p:tgtEl>
                                          <p:spTgt spid="2182"/>
                                        </p:tgtEl>
                                        <p:attrNameLst>
                                          <p:attrName>style.visibility</p:attrName>
                                        </p:attrNameLst>
                                      </p:cBhvr>
                                      <p:to>
                                        <p:strVal val="hidden"/>
                                      </p:to>
                                    </p:set>
                                  </p:childTnLst>
                                </p:cTn>
                              </p:par>
                              <p:par>
                                <p:cTn id="121" presetID="47" presetClass="exit" presetSubtype="0" fill="hold" nodeType="withEffect">
                                  <p:stCondLst>
                                    <p:cond delay="8000"/>
                                  </p:stCondLst>
                                  <p:childTnLst>
                                    <p:animEffect transition="out" filter="fade">
                                      <p:cBhvr>
                                        <p:cTn id="122" dur="1000"/>
                                        <p:tgtEl>
                                          <p:spTgt spid="2181"/>
                                        </p:tgtEl>
                                      </p:cBhvr>
                                    </p:animEffect>
                                    <p:anim calcmode="lin" valueType="num">
                                      <p:cBhvr>
                                        <p:cTn id="123" dur="1000"/>
                                        <p:tgtEl>
                                          <p:spTgt spid="2181"/>
                                        </p:tgtEl>
                                        <p:attrNameLst>
                                          <p:attrName>ppt_x</p:attrName>
                                        </p:attrNameLst>
                                      </p:cBhvr>
                                      <p:tavLst>
                                        <p:tav tm="0">
                                          <p:val>
                                            <p:strVal val="ppt_x"/>
                                          </p:val>
                                        </p:tav>
                                        <p:tav tm="100000">
                                          <p:val>
                                            <p:strVal val="ppt_x"/>
                                          </p:val>
                                        </p:tav>
                                      </p:tavLst>
                                    </p:anim>
                                    <p:anim calcmode="lin" valueType="num">
                                      <p:cBhvr>
                                        <p:cTn id="124" dur="1000"/>
                                        <p:tgtEl>
                                          <p:spTgt spid="2181"/>
                                        </p:tgtEl>
                                        <p:attrNameLst>
                                          <p:attrName>ppt_y</p:attrName>
                                        </p:attrNameLst>
                                      </p:cBhvr>
                                      <p:tavLst>
                                        <p:tav tm="0">
                                          <p:val>
                                            <p:strVal val="ppt_y"/>
                                          </p:val>
                                        </p:tav>
                                        <p:tav tm="100000">
                                          <p:val>
                                            <p:strVal val="ppt_y-.1"/>
                                          </p:val>
                                        </p:tav>
                                      </p:tavLst>
                                    </p:anim>
                                    <p:set>
                                      <p:cBhvr>
                                        <p:cTn id="125" dur="1" fill="hold">
                                          <p:stCondLst>
                                            <p:cond delay="999"/>
                                          </p:stCondLst>
                                        </p:cTn>
                                        <p:tgtEl>
                                          <p:spTgt spid="2181"/>
                                        </p:tgtEl>
                                        <p:attrNameLst>
                                          <p:attrName>style.visibility</p:attrName>
                                        </p:attrNameLst>
                                      </p:cBhvr>
                                      <p:to>
                                        <p:strVal val="hidden"/>
                                      </p:to>
                                    </p:set>
                                  </p:childTnLst>
                                </p:cTn>
                              </p:par>
                              <p:par>
                                <p:cTn id="126" presetID="47" presetClass="exit" presetSubtype="0" fill="hold" nodeType="withEffect">
                                  <p:stCondLst>
                                    <p:cond delay="8000"/>
                                  </p:stCondLst>
                                  <p:childTnLst>
                                    <p:animEffect transition="out" filter="fade">
                                      <p:cBhvr>
                                        <p:cTn id="127" dur="1000"/>
                                        <p:tgtEl>
                                          <p:spTgt spid="2184"/>
                                        </p:tgtEl>
                                      </p:cBhvr>
                                    </p:animEffect>
                                    <p:anim calcmode="lin" valueType="num">
                                      <p:cBhvr>
                                        <p:cTn id="128" dur="1000"/>
                                        <p:tgtEl>
                                          <p:spTgt spid="2184"/>
                                        </p:tgtEl>
                                        <p:attrNameLst>
                                          <p:attrName>ppt_x</p:attrName>
                                        </p:attrNameLst>
                                      </p:cBhvr>
                                      <p:tavLst>
                                        <p:tav tm="0">
                                          <p:val>
                                            <p:strVal val="ppt_x"/>
                                          </p:val>
                                        </p:tav>
                                        <p:tav tm="100000">
                                          <p:val>
                                            <p:strVal val="ppt_x"/>
                                          </p:val>
                                        </p:tav>
                                      </p:tavLst>
                                    </p:anim>
                                    <p:anim calcmode="lin" valueType="num">
                                      <p:cBhvr>
                                        <p:cTn id="129" dur="1000"/>
                                        <p:tgtEl>
                                          <p:spTgt spid="2184"/>
                                        </p:tgtEl>
                                        <p:attrNameLst>
                                          <p:attrName>ppt_y</p:attrName>
                                        </p:attrNameLst>
                                      </p:cBhvr>
                                      <p:tavLst>
                                        <p:tav tm="0">
                                          <p:val>
                                            <p:strVal val="ppt_y"/>
                                          </p:val>
                                        </p:tav>
                                        <p:tav tm="100000">
                                          <p:val>
                                            <p:strVal val="ppt_y-.1"/>
                                          </p:val>
                                        </p:tav>
                                      </p:tavLst>
                                    </p:anim>
                                    <p:set>
                                      <p:cBhvr>
                                        <p:cTn id="130" dur="1" fill="hold">
                                          <p:stCondLst>
                                            <p:cond delay="999"/>
                                          </p:stCondLst>
                                        </p:cTn>
                                        <p:tgtEl>
                                          <p:spTgt spid="2184"/>
                                        </p:tgtEl>
                                        <p:attrNameLst>
                                          <p:attrName>style.visibility</p:attrName>
                                        </p:attrNameLst>
                                      </p:cBhvr>
                                      <p:to>
                                        <p:strVal val="hidden"/>
                                      </p:to>
                                    </p:set>
                                  </p:childTnLst>
                                </p:cTn>
                              </p:par>
                              <p:par>
                                <p:cTn id="131" presetID="0" presetClass="path" presetSubtype="0" accel="50000" decel="50000" fill="hold" nodeType="withEffect">
                                  <p:stCondLst>
                                    <p:cond delay="0"/>
                                  </p:stCondLst>
                                  <p:childTnLst>
                                    <p:animMotion origin="layout" path="M 2.77778E-6 -3.33333E-6 L -0.00052 0.15926 " pathEditMode="relative" rAng="0" ptsTypes="AA">
                                      <p:cBhvr>
                                        <p:cTn id="132" dur="3000" fill="hold"/>
                                        <p:tgtEl>
                                          <p:spTgt spid="2222"/>
                                        </p:tgtEl>
                                        <p:attrNameLst>
                                          <p:attrName>ppt_x</p:attrName>
                                          <p:attrName>ppt_y</p:attrName>
                                        </p:attrNameLst>
                                      </p:cBhvr>
                                      <p:rCtr x="0" y="80"/>
                                    </p:animMotion>
                                  </p:childTnLst>
                                </p:cTn>
                              </p:par>
                              <p:par>
                                <p:cTn id="133" presetID="0" presetClass="path" presetSubtype="0" accel="50000" decel="50000" fill="hold" nodeType="withEffect">
                                  <p:stCondLst>
                                    <p:cond delay="0"/>
                                  </p:stCondLst>
                                  <p:childTnLst>
                                    <p:animMotion origin="layout" path="M 0 0 L 0 0.15579 " pathEditMode="relative" ptsTypes="AA">
                                      <p:cBhvr>
                                        <p:cTn id="134" dur="3000" fill="hold"/>
                                        <p:tgtEl>
                                          <p:spTgt spid="2103"/>
                                        </p:tgtEl>
                                        <p:attrNameLst>
                                          <p:attrName>ppt_x</p:attrName>
                                          <p:attrName>ppt_y</p:attrName>
                                        </p:attrNameLst>
                                      </p:cBhvr>
                                    </p:animMotion>
                                  </p:childTnLst>
                                </p:cTn>
                              </p:par>
                              <p:par>
                                <p:cTn id="135" presetID="0" presetClass="path" presetSubtype="0" accel="50000" decel="50000" fill="hold" nodeType="withEffect">
                                  <p:stCondLst>
                                    <p:cond delay="0"/>
                                  </p:stCondLst>
                                  <p:childTnLst>
                                    <p:animMotion origin="layout" path="M 0 0 L 0 0.15579 " pathEditMode="relative" ptsTypes="AA">
                                      <p:cBhvr>
                                        <p:cTn id="136" dur="3000" fill="hold"/>
                                        <p:tgtEl>
                                          <p:spTgt spid="2105"/>
                                        </p:tgtEl>
                                        <p:attrNameLst>
                                          <p:attrName>ppt_x</p:attrName>
                                          <p:attrName>ppt_y</p:attrName>
                                        </p:attrNameLst>
                                      </p:cBhvr>
                                    </p:animMotion>
                                  </p:childTnLst>
                                </p:cTn>
                              </p:par>
                              <p:par>
                                <p:cTn id="137" presetID="0" presetClass="path" presetSubtype="0" accel="50000" decel="50000" fill="hold" nodeType="withEffect">
                                  <p:stCondLst>
                                    <p:cond delay="0"/>
                                  </p:stCondLst>
                                  <p:childTnLst>
                                    <p:animMotion origin="layout" path="M 0 0 L 0 0.15579 " pathEditMode="relative" ptsTypes="AA">
                                      <p:cBhvr>
                                        <p:cTn id="138" dur="3000" fill="hold"/>
                                        <p:tgtEl>
                                          <p:spTgt spid="2104"/>
                                        </p:tgtEl>
                                        <p:attrNameLst>
                                          <p:attrName>ppt_x</p:attrName>
                                          <p:attrName>ppt_y</p:attrName>
                                        </p:attrNameLst>
                                      </p:cBhvr>
                                    </p:animMotion>
                                  </p:childTnLst>
                                </p:cTn>
                              </p:par>
                              <p:par>
                                <p:cTn id="139" presetID="0" presetClass="path" presetSubtype="0" accel="50000" decel="50000" fill="hold" nodeType="withEffect">
                                  <p:stCondLst>
                                    <p:cond delay="0"/>
                                  </p:stCondLst>
                                  <p:childTnLst>
                                    <p:animMotion origin="layout" path="M 0 0 L 0 0.15579 " pathEditMode="relative" ptsTypes="AA">
                                      <p:cBhvr>
                                        <p:cTn id="140" dur="3000" fill="hold"/>
                                        <p:tgtEl>
                                          <p:spTgt spid="2106"/>
                                        </p:tgtEl>
                                        <p:attrNameLst>
                                          <p:attrName>ppt_x</p:attrName>
                                          <p:attrName>ppt_y</p:attrName>
                                        </p:attrNameLst>
                                      </p:cBhvr>
                                    </p:animMotion>
                                  </p:childTnLst>
                                </p:cTn>
                              </p:par>
                              <p:par>
                                <p:cTn id="141" presetID="0" presetClass="path" presetSubtype="0" accel="50000" decel="50000" fill="hold" nodeType="withEffect">
                                  <p:stCondLst>
                                    <p:cond delay="0"/>
                                  </p:stCondLst>
                                  <p:childTnLst>
                                    <p:animMotion origin="layout" path="M 0 0 L 0 0.15579 " pathEditMode="relative" ptsTypes="AA">
                                      <p:cBhvr>
                                        <p:cTn id="142" dur="3000" fill="hold"/>
                                        <p:tgtEl>
                                          <p:spTgt spid="2059"/>
                                        </p:tgtEl>
                                        <p:attrNameLst>
                                          <p:attrName>ppt_x</p:attrName>
                                          <p:attrName>ppt_y</p:attrName>
                                        </p:attrNameLst>
                                      </p:cBhvr>
                                    </p:animMotion>
                                  </p:childTnLst>
                                </p:cTn>
                              </p:par>
                              <p:par>
                                <p:cTn id="143" presetID="0" presetClass="path" presetSubtype="0" accel="50000" decel="50000" fill="hold" nodeType="withEffect">
                                  <p:stCondLst>
                                    <p:cond delay="0"/>
                                  </p:stCondLst>
                                  <p:childTnLst>
                                    <p:animMotion origin="layout" path="M 0 0 L 0 0.15579 " pathEditMode="relative" ptsTypes="AA">
                                      <p:cBhvr>
                                        <p:cTn id="144" dur="3000" fill="hold"/>
                                        <p:tgtEl>
                                          <p:spTgt spid="2108"/>
                                        </p:tgtEl>
                                        <p:attrNameLst>
                                          <p:attrName>ppt_x</p:attrName>
                                          <p:attrName>ppt_y</p:attrName>
                                        </p:attrNameLst>
                                      </p:cBhvr>
                                    </p:animMotion>
                                  </p:childTnLst>
                                </p:cTn>
                              </p:par>
                              <p:par>
                                <p:cTn id="145" presetID="0" presetClass="path" presetSubtype="0" accel="50000" decel="50000" fill="hold" nodeType="withEffect">
                                  <p:stCondLst>
                                    <p:cond delay="0"/>
                                  </p:stCondLst>
                                  <p:childTnLst>
                                    <p:animMotion origin="layout" path="M 0 0 L 0 0.15579 " pathEditMode="relative" ptsTypes="AA">
                                      <p:cBhvr>
                                        <p:cTn id="146" dur="3000" fill="hold"/>
                                        <p:tgtEl>
                                          <p:spTgt spid="2107"/>
                                        </p:tgtEl>
                                        <p:attrNameLst>
                                          <p:attrName>ppt_x</p:attrName>
                                          <p:attrName>ppt_y</p:attrName>
                                        </p:attrNameLst>
                                      </p:cBhvr>
                                    </p:animMotion>
                                  </p:childTnLst>
                                </p:cTn>
                              </p:par>
                              <p:par>
                                <p:cTn id="147" presetID="0" presetClass="path" presetSubtype="0" accel="50000" decel="50000" fill="hold" nodeType="withEffect">
                                  <p:stCondLst>
                                    <p:cond delay="0"/>
                                  </p:stCondLst>
                                  <p:childTnLst>
                                    <p:animMotion origin="layout" path="M 0 0 L 0 0.15579 " pathEditMode="relative" ptsTypes="AA">
                                      <p:cBhvr>
                                        <p:cTn id="148" dur="3000" fill="hold"/>
                                        <p:tgtEl>
                                          <p:spTgt spid="2102"/>
                                        </p:tgtEl>
                                        <p:attrNameLst>
                                          <p:attrName>ppt_x</p:attrName>
                                          <p:attrName>ppt_y</p:attrName>
                                        </p:attrNameLst>
                                      </p:cBhvr>
                                    </p:animMotion>
                                  </p:childTnLst>
                                </p:cTn>
                              </p:par>
                              <p:par>
                                <p:cTn id="149" presetID="0" presetClass="path" presetSubtype="0" accel="50000" decel="50000" fill="hold" nodeType="withEffect">
                                  <p:stCondLst>
                                    <p:cond delay="0"/>
                                  </p:stCondLst>
                                  <p:childTnLst>
                                    <p:animMotion origin="layout" path="M 0 0 L 0 0.15579 " pathEditMode="relative" ptsTypes="AA">
                                      <p:cBhvr>
                                        <p:cTn id="150" dur="3000" fill="hold"/>
                                        <p:tgtEl>
                                          <p:spTgt spid="2101"/>
                                        </p:tgtEl>
                                        <p:attrNameLst>
                                          <p:attrName>ppt_x</p:attrName>
                                          <p:attrName>ppt_y</p:attrName>
                                        </p:attrNameLst>
                                      </p:cBhvr>
                                    </p:animMotion>
                                  </p:childTnLst>
                                </p:cTn>
                              </p:par>
                              <p:par>
                                <p:cTn id="151" presetID="0" presetClass="path" presetSubtype="0" accel="50000" decel="50000" fill="hold" nodeType="withEffect">
                                  <p:stCondLst>
                                    <p:cond delay="0"/>
                                  </p:stCondLst>
                                  <p:childTnLst>
                                    <p:animMotion origin="layout" path="M 0 0 L 0 0.15579 " pathEditMode="relative" ptsTypes="AA">
                                      <p:cBhvr>
                                        <p:cTn id="152" dur="3000" fill="hold"/>
                                        <p:tgtEl>
                                          <p:spTgt spid="2109"/>
                                        </p:tgtEl>
                                        <p:attrNameLst>
                                          <p:attrName>ppt_x</p:attrName>
                                          <p:attrName>ppt_y</p:attrName>
                                        </p:attrNameLst>
                                      </p:cBhvr>
                                    </p:animMotion>
                                  </p:childTnLst>
                                </p:cTn>
                              </p:par>
                              <p:par>
                                <p:cTn id="153" presetID="0" presetClass="path" presetSubtype="0" accel="50000" decel="50000" fill="hold" nodeType="withEffect">
                                  <p:stCondLst>
                                    <p:cond delay="0"/>
                                  </p:stCondLst>
                                  <p:childTnLst>
                                    <p:animMotion origin="layout" path="M 0 0 L 0 0.15579 " pathEditMode="relative" ptsTypes="AA">
                                      <p:cBhvr>
                                        <p:cTn id="154" dur="3000" fill="hold"/>
                                        <p:tgtEl>
                                          <p:spTgt spid="2111"/>
                                        </p:tgtEl>
                                        <p:attrNameLst>
                                          <p:attrName>ppt_x</p:attrName>
                                          <p:attrName>ppt_y</p:attrName>
                                        </p:attrNameLst>
                                      </p:cBhvr>
                                    </p:animMotion>
                                  </p:childTnLst>
                                </p:cTn>
                              </p:par>
                              <p:par>
                                <p:cTn id="155" presetID="0" presetClass="path" presetSubtype="0" accel="50000" decel="50000" fill="hold" nodeType="withEffect">
                                  <p:stCondLst>
                                    <p:cond delay="0"/>
                                  </p:stCondLst>
                                  <p:childTnLst>
                                    <p:animMotion origin="layout" path="M 0 0 L 0 0.15579 " pathEditMode="relative" ptsTypes="AA">
                                      <p:cBhvr>
                                        <p:cTn id="156" dur="3000" fill="hold"/>
                                        <p:tgtEl>
                                          <p:spTgt spid="2110"/>
                                        </p:tgtEl>
                                        <p:attrNameLst>
                                          <p:attrName>ppt_x</p:attrName>
                                          <p:attrName>ppt_y</p:attrName>
                                        </p:attrNameLst>
                                      </p:cBhvr>
                                    </p:animMotion>
                                  </p:childTnLst>
                                </p:cTn>
                              </p:par>
                              <p:par>
                                <p:cTn id="157" presetID="0" presetClass="path" presetSubtype="0" accel="50000" decel="50000" fill="hold" nodeType="withEffect">
                                  <p:stCondLst>
                                    <p:cond delay="0"/>
                                  </p:stCondLst>
                                  <p:childTnLst>
                                    <p:animMotion origin="layout" path="M 0 0 L 0 0.15579 " pathEditMode="relative" ptsTypes="AA">
                                      <p:cBhvr>
                                        <p:cTn id="158" dur="3000" fill="hold"/>
                                        <p:tgtEl>
                                          <p:spTgt spid="2112"/>
                                        </p:tgtEl>
                                        <p:attrNameLst>
                                          <p:attrName>ppt_x</p:attrName>
                                          <p:attrName>ppt_y</p:attrName>
                                        </p:attrNameLst>
                                      </p:cBhvr>
                                    </p:animMotion>
                                  </p:childTnLst>
                                </p:cTn>
                              </p:par>
                              <p:par>
                                <p:cTn id="159" presetID="0" presetClass="path" presetSubtype="0" accel="50000" decel="50000" fill="hold" nodeType="withEffect">
                                  <p:stCondLst>
                                    <p:cond delay="0"/>
                                  </p:stCondLst>
                                  <p:childTnLst>
                                    <p:animMotion origin="layout" path="M 0 0 L 0 0.15579 " pathEditMode="relative" ptsTypes="AA">
                                      <p:cBhvr>
                                        <p:cTn id="160" dur="3000" fill="hold"/>
                                        <p:tgtEl>
                                          <p:spTgt spid="2114"/>
                                        </p:tgtEl>
                                        <p:attrNameLst>
                                          <p:attrName>ppt_x</p:attrName>
                                          <p:attrName>ppt_y</p:attrName>
                                        </p:attrNameLst>
                                      </p:cBhvr>
                                    </p:animMotion>
                                  </p:childTnLst>
                                </p:cTn>
                              </p:par>
                              <p:par>
                                <p:cTn id="161" presetID="0" presetClass="path" presetSubtype="0" accel="50000" decel="50000" fill="hold" nodeType="withEffect">
                                  <p:stCondLst>
                                    <p:cond delay="0"/>
                                  </p:stCondLst>
                                  <p:childTnLst>
                                    <p:animMotion origin="layout" path="M 0 0 L 0 0.15579 " pathEditMode="relative" ptsTypes="AA">
                                      <p:cBhvr>
                                        <p:cTn id="162" dur="3000" fill="hold"/>
                                        <p:tgtEl>
                                          <p:spTgt spid="2174"/>
                                        </p:tgtEl>
                                        <p:attrNameLst>
                                          <p:attrName>ppt_x</p:attrName>
                                          <p:attrName>ppt_y</p:attrName>
                                        </p:attrNameLst>
                                      </p:cBhvr>
                                    </p:animMotion>
                                  </p:childTnLst>
                                </p:cTn>
                              </p:par>
                              <p:par>
                                <p:cTn id="163" presetID="26" presetClass="emph" presetSubtype="0" fill="hold" nodeType="withEffect">
                                  <p:stCondLst>
                                    <p:cond delay="3900"/>
                                  </p:stCondLst>
                                  <p:childTnLst>
                                    <p:animEffect transition="out" filter="fade">
                                      <p:cBhvr>
                                        <p:cTn id="164" dur="1000" tmFilter="0, 0; .2, .5; .8, .5; 1, 0"/>
                                        <p:tgtEl>
                                          <p:spTgt spid="2120"/>
                                        </p:tgtEl>
                                      </p:cBhvr>
                                    </p:animEffect>
                                    <p:animScale>
                                      <p:cBhvr>
                                        <p:cTn id="165" dur="500" autoRev="1" fill="hold"/>
                                        <p:tgtEl>
                                          <p:spTgt spid="2120"/>
                                        </p:tgtEl>
                                      </p:cBhvr>
                                      <p:by x="105000" y="105000"/>
                                    </p:animScale>
                                  </p:childTnLst>
                                </p:cTn>
                              </p:par>
                              <p:par>
                                <p:cTn id="166" presetID="26" presetClass="emph" presetSubtype="0" fill="hold" nodeType="withEffect">
                                  <p:stCondLst>
                                    <p:cond delay="3900"/>
                                  </p:stCondLst>
                                  <p:childTnLst>
                                    <p:animEffect transition="out" filter="fade">
                                      <p:cBhvr>
                                        <p:cTn id="167" dur="1000" tmFilter="0, 0; .2, .5; .8, .5; 1, 0"/>
                                        <p:tgtEl>
                                          <p:spTgt spid="2101"/>
                                        </p:tgtEl>
                                      </p:cBhvr>
                                    </p:animEffect>
                                    <p:animScale>
                                      <p:cBhvr>
                                        <p:cTn id="168" dur="500" autoRev="1" fill="hold"/>
                                        <p:tgtEl>
                                          <p:spTgt spid="2101"/>
                                        </p:tgtEl>
                                      </p:cBhvr>
                                      <p:by x="105000" y="105000"/>
                                    </p:animScale>
                                  </p:childTnLst>
                                </p:cTn>
                              </p:par>
                              <p:par>
                                <p:cTn id="169" presetID="26" presetClass="emph" presetSubtype="0" fill="hold" nodeType="withEffect">
                                  <p:stCondLst>
                                    <p:cond delay="6300"/>
                                  </p:stCondLst>
                                  <p:childTnLst>
                                    <p:animEffect transition="out" filter="fade">
                                      <p:cBhvr>
                                        <p:cTn id="170" dur="1000" tmFilter="0, 0; .2, .5; .8, .5; 1, 0"/>
                                        <p:tgtEl>
                                          <p:spTgt spid="2128"/>
                                        </p:tgtEl>
                                      </p:cBhvr>
                                    </p:animEffect>
                                    <p:animScale>
                                      <p:cBhvr>
                                        <p:cTn id="171" dur="500" autoRev="1" fill="hold"/>
                                        <p:tgtEl>
                                          <p:spTgt spid="2128"/>
                                        </p:tgtEl>
                                      </p:cBhvr>
                                      <p:by x="105000" y="105000"/>
                                    </p:animScale>
                                  </p:childTnLst>
                                </p:cTn>
                              </p:par>
                              <p:par>
                                <p:cTn id="172" presetID="26" presetClass="emph" presetSubtype="0" fill="hold" nodeType="withEffect">
                                  <p:stCondLst>
                                    <p:cond delay="4500"/>
                                  </p:stCondLst>
                                  <p:childTnLst>
                                    <p:animEffect transition="out" filter="fade">
                                      <p:cBhvr>
                                        <p:cTn id="173" dur="1000" tmFilter="0, 0; .2, .5; .8, .5; 1, 0"/>
                                        <p:tgtEl>
                                          <p:spTgt spid="2112"/>
                                        </p:tgtEl>
                                      </p:cBhvr>
                                    </p:animEffect>
                                    <p:animScale>
                                      <p:cBhvr>
                                        <p:cTn id="174" dur="500" autoRev="1" fill="hold"/>
                                        <p:tgtEl>
                                          <p:spTgt spid="2112"/>
                                        </p:tgtEl>
                                      </p:cBhvr>
                                      <p:by x="105000" y="105000"/>
                                    </p:animScale>
                                  </p:childTnLst>
                                </p:cTn>
                              </p:par>
                              <p:par>
                                <p:cTn id="175" presetID="26" presetClass="emph" presetSubtype="0" fill="hold" nodeType="withEffect">
                                  <p:stCondLst>
                                    <p:cond delay="5900"/>
                                  </p:stCondLst>
                                  <p:childTnLst>
                                    <p:animEffect transition="out" filter="fade">
                                      <p:cBhvr>
                                        <p:cTn id="176" dur="1000" tmFilter="0, 0; .2, .5; .8, .5; 1, 0"/>
                                        <p:tgtEl>
                                          <p:spTgt spid="2124"/>
                                        </p:tgtEl>
                                      </p:cBhvr>
                                    </p:animEffect>
                                    <p:animScale>
                                      <p:cBhvr>
                                        <p:cTn id="177" dur="500" autoRev="1" fill="hold"/>
                                        <p:tgtEl>
                                          <p:spTgt spid="2124"/>
                                        </p:tgtEl>
                                      </p:cBhvr>
                                      <p:by x="105000" y="105000"/>
                                    </p:animScale>
                                  </p:childTnLst>
                                </p:cTn>
                              </p:par>
                              <p:par>
                                <p:cTn id="178" presetID="26" presetClass="emph" presetSubtype="0" fill="hold" nodeType="withEffect">
                                  <p:stCondLst>
                                    <p:cond delay="5700"/>
                                  </p:stCondLst>
                                  <p:childTnLst>
                                    <p:animEffect transition="out" filter="fade">
                                      <p:cBhvr>
                                        <p:cTn id="179" dur="1000" tmFilter="0, 0; .2, .5; .8, .5; 1, 0"/>
                                        <p:tgtEl>
                                          <p:spTgt spid="2102"/>
                                        </p:tgtEl>
                                      </p:cBhvr>
                                    </p:animEffect>
                                    <p:animScale>
                                      <p:cBhvr>
                                        <p:cTn id="180" dur="500" autoRev="1" fill="hold"/>
                                        <p:tgtEl>
                                          <p:spTgt spid="2102"/>
                                        </p:tgtEl>
                                      </p:cBhvr>
                                      <p:by x="105000" y="105000"/>
                                    </p:animScale>
                                  </p:childTnLst>
                                </p:cTn>
                              </p:par>
                              <p:par>
                                <p:cTn id="181" presetID="26" presetClass="emph" presetSubtype="0" fill="hold" nodeType="withEffect">
                                  <p:stCondLst>
                                    <p:cond delay="5000"/>
                                  </p:stCondLst>
                                  <p:childTnLst>
                                    <p:animEffect transition="out" filter="fade">
                                      <p:cBhvr>
                                        <p:cTn id="182" dur="1000" tmFilter="0, 0; .2, .5; .8, .5; 1, 0"/>
                                        <p:tgtEl>
                                          <p:spTgt spid="2116"/>
                                        </p:tgtEl>
                                      </p:cBhvr>
                                    </p:animEffect>
                                    <p:animScale>
                                      <p:cBhvr>
                                        <p:cTn id="183" dur="500" autoRev="1" fill="hold"/>
                                        <p:tgtEl>
                                          <p:spTgt spid="2116"/>
                                        </p:tgtEl>
                                      </p:cBhvr>
                                      <p:by x="105000" y="105000"/>
                                    </p:animScale>
                                  </p:childTnLst>
                                </p:cTn>
                              </p:par>
                            </p:childTnLst>
                          </p:cTn>
                        </p:par>
                        <p:par>
                          <p:cTn id="184" fill="hold">
                            <p:stCondLst>
                              <p:cond delay="9000"/>
                            </p:stCondLst>
                            <p:childTnLst>
                              <p:par>
                                <p:cTn id="185" presetID="10" presetClass="entr" presetSubtype="0" fill="hold" grpId="0" nodeType="afterEffect">
                                  <p:stCondLst>
                                    <p:cond delay="1000"/>
                                  </p:stCondLst>
                                  <p:childTnLst>
                                    <p:set>
                                      <p:cBhvr>
                                        <p:cTn id="186" dur="1" fill="hold">
                                          <p:stCondLst>
                                            <p:cond delay="0"/>
                                          </p:stCondLst>
                                        </p:cTn>
                                        <p:tgtEl>
                                          <p:spTgt spid="2226"/>
                                        </p:tgtEl>
                                        <p:attrNameLst>
                                          <p:attrName>style.visibility</p:attrName>
                                        </p:attrNameLst>
                                      </p:cBhvr>
                                      <p:to>
                                        <p:strVal val="visible"/>
                                      </p:to>
                                    </p:set>
                                    <p:animEffect transition="in" filter="fade">
                                      <p:cBhvr>
                                        <p:cTn id="187" dur="2000"/>
                                        <p:tgtEl>
                                          <p:spTgt spid="2226"/>
                                        </p:tgtEl>
                                      </p:cBhvr>
                                    </p:animEffect>
                                  </p:childTnLst>
                                </p:cTn>
                              </p:par>
                              <p:par>
                                <p:cTn id="188" presetID="10" presetClass="entr" presetSubtype="0" fill="hold" nodeType="withEffect">
                                  <p:stCondLst>
                                    <p:cond delay="1000"/>
                                  </p:stCondLst>
                                  <p:childTnLst>
                                    <p:set>
                                      <p:cBhvr>
                                        <p:cTn id="189" dur="1" fill="hold">
                                          <p:stCondLst>
                                            <p:cond delay="0"/>
                                          </p:stCondLst>
                                        </p:cTn>
                                        <p:tgtEl>
                                          <p:spTgt spid="2223"/>
                                        </p:tgtEl>
                                        <p:attrNameLst>
                                          <p:attrName>style.visibility</p:attrName>
                                        </p:attrNameLst>
                                      </p:cBhvr>
                                      <p:to>
                                        <p:strVal val="visible"/>
                                      </p:to>
                                    </p:set>
                                    <p:animEffect transition="in" filter="fade">
                                      <p:cBhvr>
                                        <p:cTn id="190" dur="2000"/>
                                        <p:tgtEl>
                                          <p:spTgt spid="2223"/>
                                        </p:tgtEl>
                                      </p:cBhvr>
                                    </p:animEffect>
                                  </p:childTnLst>
                                </p:cTn>
                              </p:par>
                              <p:par>
                                <p:cTn id="191" presetID="10" presetClass="entr" presetSubtype="0" fill="hold" grpId="0" nodeType="withEffect">
                                  <p:stCondLst>
                                    <p:cond delay="1000"/>
                                  </p:stCondLst>
                                  <p:childTnLst>
                                    <p:set>
                                      <p:cBhvr>
                                        <p:cTn id="192" dur="1" fill="hold">
                                          <p:stCondLst>
                                            <p:cond delay="0"/>
                                          </p:stCondLst>
                                        </p:cTn>
                                        <p:tgtEl>
                                          <p:spTgt spid="2227"/>
                                        </p:tgtEl>
                                        <p:attrNameLst>
                                          <p:attrName>style.visibility</p:attrName>
                                        </p:attrNameLst>
                                      </p:cBhvr>
                                      <p:to>
                                        <p:strVal val="visible"/>
                                      </p:to>
                                    </p:set>
                                    <p:animEffect transition="in" filter="fade">
                                      <p:cBhvr>
                                        <p:cTn id="193" dur="2000"/>
                                        <p:tgtEl>
                                          <p:spTgt spid="2227"/>
                                        </p:tgtEl>
                                      </p:cBhvr>
                                    </p:animEffect>
                                  </p:childTnLst>
                                </p:cTn>
                              </p:par>
                              <p:par>
                                <p:cTn id="194" presetID="10" presetClass="entr" presetSubtype="0" fill="hold" grpId="0" nodeType="withEffect">
                                  <p:stCondLst>
                                    <p:cond delay="1000"/>
                                  </p:stCondLst>
                                  <p:childTnLst>
                                    <p:set>
                                      <p:cBhvr>
                                        <p:cTn id="195" dur="1" fill="hold">
                                          <p:stCondLst>
                                            <p:cond delay="0"/>
                                          </p:stCondLst>
                                        </p:cTn>
                                        <p:tgtEl>
                                          <p:spTgt spid="2224"/>
                                        </p:tgtEl>
                                        <p:attrNameLst>
                                          <p:attrName>style.visibility</p:attrName>
                                        </p:attrNameLst>
                                      </p:cBhvr>
                                      <p:to>
                                        <p:strVal val="visible"/>
                                      </p:to>
                                    </p:set>
                                    <p:animEffect transition="in" filter="fade">
                                      <p:cBhvr>
                                        <p:cTn id="196" dur="2000"/>
                                        <p:tgtEl>
                                          <p:spTgt spid="2224"/>
                                        </p:tgtEl>
                                      </p:cBhvr>
                                    </p:animEffect>
                                  </p:childTnLst>
                                </p:cTn>
                              </p:par>
                              <p:par>
                                <p:cTn id="197" presetID="10" presetClass="entr" presetSubtype="0" fill="hold" grpId="0" nodeType="withEffect">
                                  <p:stCondLst>
                                    <p:cond delay="1000"/>
                                  </p:stCondLst>
                                  <p:childTnLst>
                                    <p:set>
                                      <p:cBhvr>
                                        <p:cTn id="198" dur="1" fill="hold">
                                          <p:stCondLst>
                                            <p:cond delay="0"/>
                                          </p:stCondLst>
                                        </p:cTn>
                                        <p:tgtEl>
                                          <p:spTgt spid="2229"/>
                                        </p:tgtEl>
                                        <p:attrNameLst>
                                          <p:attrName>style.visibility</p:attrName>
                                        </p:attrNameLst>
                                      </p:cBhvr>
                                      <p:to>
                                        <p:strVal val="visible"/>
                                      </p:to>
                                    </p:set>
                                    <p:animEffect transition="in" filter="fade">
                                      <p:cBhvr>
                                        <p:cTn id="199" dur="2000"/>
                                        <p:tgtEl>
                                          <p:spTgt spid="2229"/>
                                        </p:tgtEl>
                                      </p:cBhvr>
                                    </p:animEffect>
                                  </p:childTnLst>
                                </p:cTn>
                              </p:par>
                              <p:par>
                                <p:cTn id="200" presetID="10" presetClass="entr" presetSubtype="0" fill="hold" grpId="0" nodeType="withEffect">
                                  <p:stCondLst>
                                    <p:cond delay="1000"/>
                                  </p:stCondLst>
                                  <p:childTnLst>
                                    <p:set>
                                      <p:cBhvr>
                                        <p:cTn id="201" dur="1" fill="hold">
                                          <p:stCondLst>
                                            <p:cond delay="0"/>
                                          </p:stCondLst>
                                        </p:cTn>
                                        <p:tgtEl>
                                          <p:spTgt spid="2228"/>
                                        </p:tgtEl>
                                        <p:attrNameLst>
                                          <p:attrName>style.visibility</p:attrName>
                                        </p:attrNameLst>
                                      </p:cBhvr>
                                      <p:to>
                                        <p:strVal val="visible"/>
                                      </p:to>
                                    </p:set>
                                    <p:animEffect transition="in" filter="fade">
                                      <p:cBhvr>
                                        <p:cTn id="202" dur="2000"/>
                                        <p:tgtEl>
                                          <p:spTgt spid="2228"/>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xit" presetSubtype="0" fill="hold" grpId="1" nodeType="clickEffect">
                                  <p:stCondLst>
                                    <p:cond delay="0"/>
                                  </p:stCondLst>
                                  <p:childTnLst>
                                    <p:animEffect transition="out" filter="fade">
                                      <p:cBhvr>
                                        <p:cTn id="206" dur="2000"/>
                                        <p:tgtEl>
                                          <p:spTgt spid="2226"/>
                                        </p:tgtEl>
                                      </p:cBhvr>
                                    </p:animEffect>
                                    <p:set>
                                      <p:cBhvr>
                                        <p:cTn id="207" dur="1" fill="hold">
                                          <p:stCondLst>
                                            <p:cond delay="1999"/>
                                          </p:stCondLst>
                                        </p:cTn>
                                        <p:tgtEl>
                                          <p:spTgt spid="2226"/>
                                        </p:tgtEl>
                                        <p:attrNameLst>
                                          <p:attrName>style.visibility</p:attrName>
                                        </p:attrNameLst>
                                      </p:cBhvr>
                                      <p:to>
                                        <p:strVal val="hidden"/>
                                      </p:to>
                                    </p:set>
                                  </p:childTnLst>
                                </p:cTn>
                              </p:par>
                              <p:par>
                                <p:cTn id="208" presetID="10" presetClass="exit" presetSubtype="0" fill="hold" nodeType="withEffect">
                                  <p:stCondLst>
                                    <p:cond delay="0"/>
                                  </p:stCondLst>
                                  <p:childTnLst>
                                    <p:animEffect transition="out" filter="fade">
                                      <p:cBhvr>
                                        <p:cTn id="209" dur="2000"/>
                                        <p:tgtEl>
                                          <p:spTgt spid="2223"/>
                                        </p:tgtEl>
                                      </p:cBhvr>
                                    </p:animEffect>
                                    <p:set>
                                      <p:cBhvr>
                                        <p:cTn id="210" dur="1" fill="hold">
                                          <p:stCondLst>
                                            <p:cond delay="1999"/>
                                          </p:stCondLst>
                                        </p:cTn>
                                        <p:tgtEl>
                                          <p:spTgt spid="2223"/>
                                        </p:tgtEl>
                                        <p:attrNameLst>
                                          <p:attrName>style.visibility</p:attrName>
                                        </p:attrNameLst>
                                      </p:cBhvr>
                                      <p:to>
                                        <p:strVal val="hidden"/>
                                      </p:to>
                                    </p:set>
                                  </p:childTnLst>
                                </p:cTn>
                              </p:par>
                              <p:par>
                                <p:cTn id="211" presetID="10" presetClass="exit" presetSubtype="0" fill="hold" grpId="1" nodeType="withEffect">
                                  <p:stCondLst>
                                    <p:cond delay="0"/>
                                  </p:stCondLst>
                                  <p:childTnLst>
                                    <p:animEffect transition="out" filter="fade">
                                      <p:cBhvr>
                                        <p:cTn id="212" dur="2000"/>
                                        <p:tgtEl>
                                          <p:spTgt spid="2224"/>
                                        </p:tgtEl>
                                      </p:cBhvr>
                                    </p:animEffect>
                                    <p:set>
                                      <p:cBhvr>
                                        <p:cTn id="213" dur="1" fill="hold">
                                          <p:stCondLst>
                                            <p:cond delay="1999"/>
                                          </p:stCondLst>
                                        </p:cTn>
                                        <p:tgtEl>
                                          <p:spTgt spid="2224"/>
                                        </p:tgtEl>
                                        <p:attrNameLst>
                                          <p:attrName>style.visibility</p:attrName>
                                        </p:attrNameLst>
                                      </p:cBhvr>
                                      <p:to>
                                        <p:strVal val="hidden"/>
                                      </p:to>
                                    </p:set>
                                  </p:childTnLst>
                                </p:cTn>
                              </p:par>
                              <p:par>
                                <p:cTn id="214" presetID="10" presetClass="exit" presetSubtype="0" fill="hold" grpId="1" nodeType="withEffect">
                                  <p:stCondLst>
                                    <p:cond delay="0"/>
                                  </p:stCondLst>
                                  <p:childTnLst>
                                    <p:animEffect transition="out" filter="fade">
                                      <p:cBhvr>
                                        <p:cTn id="215" dur="2000"/>
                                        <p:tgtEl>
                                          <p:spTgt spid="2229"/>
                                        </p:tgtEl>
                                      </p:cBhvr>
                                    </p:animEffect>
                                    <p:set>
                                      <p:cBhvr>
                                        <p:cTn id="216" dur="1" fill="hold">
                                          <p:stCondLst>
                                            <p:cond delay="1999"/>
                                          </p:stCondLst>
                                        </p:cTn>
                                        <p:tgtEl>
                                          <p:spTgt spid="2229"/>
                                        </p:tgtEl>
                                        <p:attrNameLst>
                                          <p:attrName>style.visibility</p:attrName>
                                        </p:attrNameLst>
                                      </p:cBhvr>
                                      <p:to>
                                        <p:strVal val="hidden"/>
                                      </p:to>
                                    </p:set>
                                  </p:childTnLst>
                                </p:cTn>
                              </p:par>
                              <p:par>
                                <p:cTn id="217" presetID="10" presetClass="exit" presetSubtype="0" fill="hold" grpId="1" nodeType="withEffect">
                                  <p:stCondLst>
                                    <p:cond delay="0"/>
                                  </p:stCondLst>
                                  <p:childTnLst>
                                    <p:animEffect transition="out" filter="fade">
                                      <p:cBhvr>
                                        <p:cTn id="218" dur="2000"/>
                                        <p:tgtEl>
                                          <p:spTgt spid="2228"/>
                                        </p:tgtEl>
                                      </p:cBhvr>
                                    </p:animEffect>
                                    <p:set>
                                      <p:cBhvr>
                                        <p:cTn id="219" dur="1" fill="hold">
                                          <p:stCondLst>
                                            <p:cond delay="1999"/>
                                          </p:stCondLst>
                                        </p:cTn>
                                        <p:tgtEl>
                                          <p:spTgt spid="2228"/>
                                        </p:tgtEl>
                                        <p:attrNameLst>
                                          <p:attrName>style.visibility</p:attrName>
                                        </p:attrNameLst>
                                      </p:cBhvr>
                                      <p:to>
                                        <p:strVal val="hidden"/>
                                      </p:to>
                                    </p:set>
                                  </p:childTnLst>
                                </p:cTn>
                              </p:par>
                              <p:par>
                                <p:cTn id="220" presetID="10" presetClass="exit" presetSubtype="0" fill="hold" grpId="1" nodeType="withEffect">
                                  <p:stCondLst>
                                    <p:cond delay="0"/>
                                  </p:stCondLst>
                                  <p:childTnLst>
                                    <p:animEffect transition="out" filter="fade">
                                      <p:cBhvr>
                                        <p:cTn id="221" dur="2000"/>
                                        <p:tgtEl>
                                          <p:spTgt spid="2227"/>
                                        </p:tgtEl>
                                      </p:cBhvr>
                                    </p:animEffect>
                                    <p:set>
                                      <p:cBhvr>
                                        <p:cTn id="222" dur="1" fill="hold">
                                          <p:stCondLst>
                                            <p:cond delay="1999"/>
                                          </p:stCondLst>
                                        </p:cTn>
                                        <p:tgtEl>
                                          <p:spTgt spid="2227"/>
                                        </p:tgtEl>
                                        <p:attrNameLst>
                                          <p:attrName>style.visibility</p:attrName>
                                        </p:attrNameLst>
                                      </p:cBhvr>
                                      <p:to>
                                        <p:strVal val="hidden"/>
                                      </p:to>
                                    </p:set>
                                  </p:childTnLst>
                                </p:cTn>
                              </p:par>
                              <p:par>
                                <p:cTn id="223" presetID="16" presetClass="exit" presetSubtype="26" fill="hold" grpId="1" nodeType="withEffect">
                                  <p:stCondLst>
                                    <p:cond delay="0"/>
                                  </p:stCondLst>
                                  <p:childTnLst>
                                    <p:animEffect transition="out" filter="barn(inHorizontal)">
                                      <p:cBhvr>
                                        <p:cTn id="224" dur="1000"/>
                                        <p:tgtEl>
                                          <p:spTgt spid="2213"/>
                                        </p:tgtEl>
                                      </p:cBhvr>
                                    </p:animEffect>
                                    <p:set>
                                      <p:cBhvr>
                                        <p:cTn id="225" dur="1" fill="hold">
                                          <p:stCondLst>
                                            <p:cond delay="999"/>
                                          </p:stCondLst>
                                        </p:cTn>
                                        <p:tgtEl>
                                          <p:spTgt spid="2213"/>
                                        </p:tgtEl>
                                        <p:attrNameLst>
                                          <p:attrName>style.visibility</p:attrName>
                                        </p:attrNameLst>
                                      </p:cBhvr>
                                      <p:to>
                                        <p:strVal val="hidden"/>
                                      </p:to>
                                    </p:set>
                                  </p:childTnLst>
                                </p:cTn>
                              </p:par>
                            </p:childTnLst>
                          </p:cTn>
                        </p:par>
                        <p:par>
                          <p:cTn id="226" fill="hold">
                            <p:stCondLst>
                              <p:cond delay="2000"/>
                            </p:stCondLst>
                            <p:childTnLst>
                              <p:par>
                                <p:cTn id="227" presetID="16" presetClass="entr" presetSubtype="26" fill="hold" grpId="0" nodeType="afterEffect">
                                  <p:stCondLst>
                                    <p:cond delay="0"/>
                                  </p:stCondLst>
                                  <p:childTnLst>
                                    <p:set>
                                      <p:cBhvr>
                                        <p:cTn id="228" dur="1" fill="hold">
                                          <p:stCondLst>
                                            <p:cond delay="0"/>
                                          </p:stCondLst>
                                        </p:cTn>
                                        <p:tgtEl>
                                          <p:spTgt spid="2230"/>
                                        </p:tgtEl>
                                        <p:attrNameLst>
                                          <p:attrName>style.visibility</p:attrName>
                                        </p:attrNameLst>
                                      </p:cBhvr>
                                      <p:to>
                                        <p:strVal val="visible"/>
                                      </p:to>
                                    </p:set>
                                    <p:animEffect transition="in" filter="barn(inHorizontal)">
                                      <p:cBhvr>
                                        <p:cTn id="229" dur="1000"/>
                                        <p:tgtEl>
                                          <p:spTgt spid="2230"/>
                                        </p:tgtEl>
                                      </p:cBhvr>
                                    </p:animEffect>
                                  </p:childTnLst>
                                </p:cTn>
                              </p:par>
                            </p:childTnLst>
                          </p:cTn>
                        </p:par>
                      </p:childTnLst>
                    </p:cTn>
                  </p:par>
                  <p:par>
                    <p:cTn id="230" fill="hold">
                      <p:stCondLst>
                        <p:cond delay="indefinite"/>
                      </p:stCondLst>
                      <p:childTnLst>
                        <p:par>
                          <p:cTn id="231" fill="hold">
                            <p:stCondLst>
                              <p:cond delay="0"/>
                            </p:stCondLst>
                            <p:childTnLst>
                              <p:par>
                                <p:cTn id="232" presetID="0" presetClass="path" presetSubtype="0" accel="50000" decel="50000" fill="hold" nodeType="clickEffect">
                                  <p:stCondLst>
                                    <p:cond delay="0"/>
                                  </p:stCondLst>
                                  <p:childTnLst>
                                    <p:animMotion origin="layout" path="M -5.55556E-7 1.48148E-6 C 0.0401 0.01667 0.18976 0.0669 0.24028 0.10069 C 0.2908 0.13449 0.29514 0.16065 0.30313 0.20301 C 0.31111 0.24537 0.29115 0.32315 0.28802 0.35486 " pathEditMode="relative" rAng="0" ptsTypes="aaaa">
                                      <p:cBhvr>
                                        <p:cTn id="233" dur="3000" fill="hold"/>
                                        <p:tgtEl>
                                          <p:spTgt spid="2094"/>
                                        </p:tgtEl>
                                        <p:attrNameLst>
                                          <p:attrName>ppt_x</p:attrName>
                                          <p:attrName>ppt_y</p:attrName>
                                        </p:attrNameLst>
                                      </p:cBhvr>
                                      <p:rCtr x="156" y="177"/>
                                    </p:animMotion>
                                  </p:childTnLst>
                                </p:cTn>
                              </p:par>
                              <p:par>
                                <p:cTn id="234" presetID="8" presetClass="emph" presetSubtype="0" fill="hold" nodeType="withEffect">
                                  <p:stCondLst>
                                    <p:cond delay="1500"/>
                                  </p:stCondLst>
                                  <p:childTnLst>
                                    <p:animRot by="5400000">
                                      <p:cBhvr>
                                        <p:cTn id="235" dur="1500" fill="hold"/>
                                        <p:tgtEl>
                                          <p:spTgt spid="2094"/>
                                        </p:tgtEl>
                                        <p:attrNameLst>
                                          <p:attrName>r</p:attrName>
                                        </p:attrNameLst>
                                      </p:cBhvr>
                                    </p:animRot>
                                  </p:childTnLst>
                                </p:cTn>
                              </p:par>
                              <p:par>
                                <p:cTn id="236" presetID="42" presetClass="exit" presetSubtype="0" fill="hold" nodeType="withEffect">
                                  <p:stCondLst>
                                    <p:cond delay="500"/>
                                  </p:stCondLst>
                                  <p:childTnLst>
                                    <p:animEffect transition="out" filter="fade">
                                      <p:cBhvr>
                                        <p:cTn id="237" dur="2000"/>
                                        <p:tgtEl>
                                          <p:spTgt spid="2120"/>
                                        </p:tgtEl>
                                      </p:cBhvr>
                                    </p:animEffect>
                                    <p:anim calcmode="lin" valueType="num">
                                      <p:cBhvr>
                                        <p:cTn id="238" dur="2000"/>
                                        <p:tgtEl>
                                          <p:spTgt spid="2120"/>
                                        </p:tgtEl>
                                        <p:attrNameLst>
                                          <p:attrName>ppt_x</p:attrName>
                                        </p:attrNameLst>
                                      </p:cBhvr>
                                      <p:tavLst>
                                        <p:tav tm="0">
                                          <p:val>
                                            <p:strVal val="ppt_x"/>
                                          </p:val>
                                        </p:tav>
                                        <p:tav tm="100000">
                                          <p:val>
                                            <p:strVal val="ppt_x"/>
                                          </p:val>
                                        </p:tav>
                                      </p:tavLst>
                                    </p:anim>
                                    <p:anim calcmode="lin" valueType="num">
                                      <p:cBhvr>
                                        <p:cTn id="239" dur="2000"/>
                                        <p:tgtEl>
                                          <p:spTgt spid="2120"/>
                                        </p:tgtEl>
                                        <p:attrNameLst>
                                          <p:attrName>ppt_y</p:attrName>
                                        </p:attrNameLst>
                                      </p:cBhvr>
                                      <p:tavLst>
                                        <p:tav tm="0">
                                          <p:val>
                                            <p:strVal val="ppt_y"/>
                                          </p:val>
                                        </p:tav>
                                        <p:tav tm="100000">
                                          <p:val>
                                            <p:strVal val="ppt_y+.1"/>
                                          </p:val>
                                        </p:tav>
                                      </p:tavLst>
                                    </p:anim>
                                    <p:set>
                                      <p:cBhvr>
                                        <p:cTn id="240" dur="1" fill="hold">
                                          <p:stCondLst>
                                            <p:cond delay="1999"/>
                                          </p:stCondLst>
                                        </p:cTn>
                                        <p:tgtEl>
                                          <p:spTgt spid="2120"/>
                                        </p:tgtEl>
                                        <p:attrNameLst>
                                          <p:attrName>style.visibility</p:attrName>
                                        </p:attrNameLst>
                                      </p:cBhvr>
                                      <p:to>
                                        <p:strVal val="hidden"/>
                                      </p:to>
                                    </p:set>
                                  </p:childTnLst>
                                </p:cTn>
                              </p:par>
                              <p:par>
                                <p:cTn id="241" presetID="42" presetClass="exit" presetSubtype="0" fill="hold" nodeType="withEffect">
                                  <p:stCondLst>
                                    <p:cond delay="500"/>
                                  </p:stCondLst>
                                  <p:childTnLst>
                                    <p:animEffect transition="out" filter="fade">
                                      <p:cBhvr>
                                        <p:cTn id="242" dur="2000"/>
                                        <p:tgtEl>
                                          <p:spTgt spid="2116"/>
                                        </p:tgtEl>
                                      </p:cBhvr>
                                    </p:animEffect>
                                    <p:anim calcmode="lin" valueType="num">
                                      <p:cBhvr>
                                        <p:cTn id="243" dur="2000"/>
                                        <p:tgtEl>
                                          <p:spTgt spid="2116"/>
                                        </p:tgtEl>
                                        <p:attrNameLst>
                                          <p:attrName>ppt_x</p:attrName>
                                        </p:attrNameLst>
                                      </p:cBhvr>
                                      <p:tavLst>
                                        <p:tav tm="0">
                                          <p:val>
                                            <p:strVal val="ppt_x"/>
                                          </p:val>
                                        </p:tav>
                                        <p:tav tm="100000">
                                          <p:val>
                                            <p:strVal val="ppt_x"/>
                                          </p:val>
                                        </p:tav>
                                      </p:tavLst>
                                    </p:anim>
                                    <p:anim calcmode="lin" valueType="num">
                                      <p:cBhvr>
                                        <p:cTn id="244" dur="2000"/>
                                        <p:tgtEl>
                                          <p:spTgt spid="2116"/>
                                        </p:tgtEl>
                                        <p:attrNameLst>
                                          <p:attrName>ppt_y</p:attrName>
                                        </p:attrNameLst>
                                      </p:cBhvr>
                                      <p:tavLst>
                                        <p:tav tm="0">
                                          <p:val>
                                            <p:strVal val="ppt_y"/>
                                          </p:val>
                                        </p:tav>
                                        <p:tav tm="100000">
                                          <p:val>
                                            <p:strVal val="ppt_y+.1"/>
                                          </p:val>
                                        </p:tav>
                                      </p:tavLst>
                                    </p:anim>
                                    <p:set>
                                      <p:cBhvr>
                                        <p:cTn id="245" dur="1" fill="hold">
                                          <p:stCondLst>
                                            <p:cond delay="1999"/>
                                          </p:stCondLst>
                                        </p:cTn>
                                        <p:tgtEl>
                                          <p:spTgt spid="2116"/>
                                        </p:tgtEl>
                                        <p:attrNameLst>
                                          <p:attrName>style.visibility</p:attrName>
                                        </p:attrNameLst>
                                      </p:cBhvr>
                                      <p:to>
                                        <p:strVal val="hidden"/>
                                      </p:to>
                                    </p:set>
                                  </p:childTnLst>
                                </p:cTn>
                              </p:par>
                              <p:par>
                                <p:cTn id="246" presetID="42" presetClass="exit" presetSubtype="0" fill="hold" nodeType="withEffect">
                                  <p:stCondLst>
                                    <p:cond delay="500"/>
                                  </p:stCondLst>
                                  <p:childTnLst>
                                    <p:animEffect transition="out" filter="fade">
                                      <p:cBhvr>
                                        <p:cTn id="247" dur="2000"/>
                                        <p:tgtEl>
                                          <p:spTgt spid="2128"/>
                                        </p:tgtEl>
                                      </p:cBhvr>
                                    </p:animEffect>
                                    <p:anim calcmode="lin" valueType="num">
                                      <p:cBhvr>
                                        <p:cTn id="248" dur="2000"/>
                                        <p:tgtEl>
                                          <p:spTgt spid="2128"/>
                                        </p:tgtEl>
                                        <p:attrNameLst>
                                          <p:attrName>ppt_x</p:attrName>
                                        </p:attrNameLst>
                                      </p:cBhvr>
                                      <p:tavLst>
                                        <p:tav tm="0">
                                          <p:val>
                                            <p:strVal val="ppt_x"/>
                                          </p:val>
                                        </p:tav>
                                        <p:tav tm="100000">
                                          <p:val>
                                            <p:strVal val="ppt_x"/>
                                          </p:val>
                                        </p:tav>
                                      </p:tavLst>
                                    </p:anim>
                                    <p:anim calcmode="lin" valueType="num">
                                      <p:cBhvr>
                                        <p:cTn id="249" dur="2000"/>
                                        <p:tgtEl>
                                          <p:spTgt spid="2128"/>
                                        </p:tgtEl>
                                        <p:attrNameLst>
                                          <p:attrName>ppt_y</p:attrName>
                                        </p:attrNameLst>
                                      </p:cBhvr>
                                      <p:tavLst>
                                        <p:tav tm="0">
                                          <p:val>
                                            <p:strVal val="ppt_y"/>
                                          </p:val>
                                        </p:tav>
                                        <p:tav tm="100000">
                                          <p:val>
                                            <p:strVal val="ppt_y+.1"/>
                                          </p:val>
                                        </p:tav>
                                      </p:tavLst>
                                    </p:anim>
                                    <p:set>
                                      <p:cBhvr>
                                        <p:cTn id="250" dur="1" fill="hold">
                                          <p:stCondLst>
                                            <p:cond delay="1999"/>
                                          </p:stCondLst>
                                        </p:cTn>
                                        <p:tgtEl>
                                          <p:spTgt spid="2128"/>
                                        </p:tgtEl>
                                        <p:attrNameLst>
                                          <p:attrName>style.visibility</p:attrName>
                                        </p:attrNameLst>
                                      </p:cBhvr>
                                      <p:to>
                                        <p:strVal val="hidden"/>
                                      </p:to>
                                    </p:set>
                                  </p:childTnLst>
                                </p:cTn>
                              </p:par>
                              <p:par>
                                <p:cTn id="251" presetID="42" presetClass="exit" presetSubtype="0" fill="hold" nodeType="withEffect">
                                  <p:stCondLst>
                                    <p:cond delay="500"/>
                                  </p:stCondLst>
                                  <p:childTnLst>
                                    <p:animEffect transition="out" filter="fade">
                                      <p:cBhvr>
                                        <p:cTn id="252" dur="2000"/>
                                        <p:tgtEl>
                                          <p:spTgt spid="2124"/>
                                        </p:tgtEl>
                                      </p:cBhvr>
                                    </p:animEffect>
                                    <p:anim calcmode="lin" valueType="num">
                                      <p:cBhvr>
                                        <p:cTn id="253" dur="2000"/>
                                        <p:tgtEl>
                                          <p:spTgt spid="2124"/>
                                        </p:tgtEl>
                                        <p:attrNameLst>
                                          <p:attrName>ppt_x</p:attrName>
                                        </p:attrNameLst>
                                      </p:cBhvr>
                                      <p:tavLst>
                                        <p:tav tm="0">
                                          <p:val>
                                            <p:strVal val="ppt_x"/>
                                          </p:val>
                                        </p:tav>
                                        <p:tav tm="100000">
                                          <p:val>
                                            <p:strVal val="ppt_x"/>
                                          </p:val>
                                        </p:tav>
                                      </p:tavLst>
                                    </p:anim>
                                    <p:anim calcmode="lin" valueType="num">
                                      <p:cBhvr>
                                        <p:cTn id="254" dur="2000"/>
                                        <p:tgtEl>
                                          <p:spTgt spid="2124"/>
                                        </p:tgtEl>
                                        <p:attrNameLst>
                                          <p:attrName>ppt_y</p:attrName>
                                        </p:attrNameLst>
                                      </p:cBhvr>
                                      <p:tavLst>
                                        <p:tav tm="0">
                                          <p:val>
                                            <p:strVal val="ppt_y"/>
                                          </p:val>
                                        </p:tav>
                                        <p:tav tm="100000">
                                          <p:val>
                                            <p:strVal val="ppt_y+.1"/>
                                          </p:val>
                                        </p:tav>
                                      </p:tavLst>
                                    </p:anim>
                                    <p:set>
                                      <p:cBhvr>
                                        <p:cTn id="255" dur="1" fill="hold">
                                          <p:stCondLst>
                                            <p:cond delay="1999"/>
                                          </p:stCondLst>
                                        </p:cTn>
                                        <p:tgtEl>
                                          <p:spTgt spid="2124"/>
                                        </p:tgtEl>
                                        <p:attrNameLst>
                                          <p:attrName>style.visibility</p:attrName>
                                        </p:attrNameLst>
                                      </p:cBhvr>
                                      <p:to>
                                        <p:strVal val="hidden"/>
                                      </p:to>
                                    </p:set>
                                  </p:childTnLst>
                                </p:cTn>
                              </p:par>
                              <p:par>
                                <p:cTn id="256" presetID="0" presetClass="path" presetSubtype="0" accel="50000" decel="50000" fill="hold" nodeType="withEffect">
                                  <p:stCondLst>
                                    <p:cond delay="1500"/>
                                  </p:stCondLst>
                                  <p:childTnLst>
                                    <p:animMotion origin="layout" path="M 1.38889E-6 0.15579 L 0.03316 0.21111 " pathEditMode="relative" rAng="0" ptsTypes="AA">
                                      <p:cBhvr>
                                        <p:cTn id="257" dur="1500" fill="hold"/>
                                        <p:tgtEl>
                                          <p:spTgt spid="2114"/>
                                        </p:tgtEl>
                                        <p:attrNameLst>
                                          <p:attrName>ppt_x</p:attrName>
                                          <p:attrName>ppt_y</p:attrName>
                                        </p:attrNameLst>
                                      </p:cBhvr>
                                      <p:rCtr x="16" y="28"/>
                                    </p:animMotion>
                                  </p:childTnLst>
                                </p:cTn>
                              </p:par>
                              <p:par>
                                <p:cTn id="258" presetID="0" presetClass="path" presetSubtype="0" accel="50000" decel="50000" fill="hold" nodeType="withEffect">
                                  <p:stCondLst>
                                    <p:cond delay="1500"/>
                                  </p:stCondLst>
                                  <p:childTnLst>
                                    <p:animMotion origin="layout" path="M 1.11111E-6 0.15579 C 0.0066 0.16436 0.01267 0.1713 0.01614 0.18681 C 0.01962 0.20232 0.01962 0.23565 0.02049 0.24838 " pathEditMode="relative" rAng="0" ptsTypes="aaa">
                                      <p:cBhvr>
                                        <p:cTn id="259" dur="1500" fill="hold"/>
                                        <p:tgtEl>
                                          <p:spTgt spid="2174"/>
                                        </p:tgtEl>
                                        <p:attrNameLst>
                                          <p:attrName>ppt_x</p:attrName>
                                          <p:attrName>ppt_y</p:attrName>
                                        </p:attrNameLst>
                                      </p:cBhvr>
                                      <p:rCtr x="10" y="46"/>
                                    </p:animMotion>
                                  </p:childTnLst>
                                </p:cTn>
                              </p:par>
                              <p:par>
                                <p:cTn id="260" presetID="1" presetClass="entr" presetSubtype="0" fill="hold" grpId="0" nodeType="withEffect">
                                  <p:stCondLst>
                                    <p:cond delay="3000"/>
                                  </p:stCondLst>
                                  <p:childTnLst>
                                    <p:set>
                                      <p:cBhvr>
                                        <p:cTn id="261" dur="1" fill="hold">
                                          <p:stCondLst>
                                            <p:cond delay="0"/>
                                          </p:stCondLst>
                                        </p:cTn>
                                        <p:tgtEl>
                                          <p:spTgt spid="2231"/>
                                        </p:tgtEl>
                                        <p:attrNameLst>
                                          <p:attrName>style.visibility</p:attrName>
                                        </p:attrNameLst>
                                      </p:cBhvr>
                                      <p:to>
                                        <p:strVal val="visible"/>
                                      </p:to>
                                    </p:set>
                                  </p:childTnLst>
                                </p:cTn>
                              </p:par>
                              <p:par>
                                <p:cTn id="262" presetID="10" presetClass="exit" presetSubtype="0" repeatCount="3000" fill="hold" grpId="1" nodeType="withEffect">
                                  <p:stCondLst>
                                    <p:cond delay="3000"/>
                                  </p:stCondLst>
                                  <p:childTnLst>
                                    <p:animEffect transition="out" filter="fade">
                                      <p:cBhvr>
                                        <p:cTn id="263" dur="800"/>
                                        <p:tgtEl>
                                          <p:spTgt spid="2231"/>
                                        </p:tgtEl>
                                      </p:cBhvr>
                                    </p:animEffect>
                                    <p:set>
                                      <p:cBhvr>
                                        <p:cTn id="264" dur="1" fill="hold">
                                          <p:stCondLst>
                                            <p:cond delay="799"/>
                                          </p:stCondLst>
                                        </p:cTn>
                                        <p:tgtEl>
                                          <p:spTgt spid="2231"/>
                                        </p:tgtEl>
                                        <p:attrNameLst>
                                          <p:attrName>style.visibility</p:attrName>
                                        </p:attrNameLst>
                                      </p:cBhvr>
                                      <p:to>
                                        <p:strVal val="hidden"/>
                                      </p:to>
                                    </p:set>
                                  </p:childTnLst>
                                </p:cTn>
                              </p:par>
                              <p:par>
                                <p:cTn id="265" presetID="0" presetClass="path" presetSubtype="0" repeatCount="3000" accel="50000" decel="50000" fill="hold" grpId="2" nodeType="withEffect">
                                  <p:stCondLst>
                                    <p:cond delay="3000"/>
                                  </p:stCondLst>
                                  <p:childTnLst>
                                    <p:animMotion origin="layout" path="M 3.88889E-6 -3.7037E-7 L 0.00052 0.08449 " pathEditMode="relative" rAng="0" ptsTypes="AA">
                                      <p:cBhvr>
                                        <p:cTn id="266" dur="800" fill="hold"/>
                                        <p:tgtEl>
                                          <p:spTgt spid="2231"/>
                                        </p:tgtEl>
                                        <p:attrNameLst>
                                          <p:attrName>ppt_x</p:attrName>
                                          <p:attrName>ppt_y</p:attrName>
                                        </p:attrNameLst>
                                      </p:cBhvr>
                                      <p:rCtr x="0" y="42"/>
                                    </p:animMotion>
                                  </p:childTnLst>
                                </p:cTn>
                              </p:par>
                              <p:par>
                                <p:cTn id="267" presetID="1" presetClass="entr" presetSubtype="0" fill="hold" grpId="0" nodeType="withEffect">
                                  <p:stCondLst>
                                    <p:cond delay="3000"/>
                                  </p:stCondLst>
                                  <p:childTnLst>
                                    <p:set>
                                      <p:cBhvr>
                                        <p:cTn id="268" dur="1" fill="hold">
                                          <p:stCondLst>
                                            <p:cond delay="0"/>
                                          </p:stCondLst>
                                        </p:cTn>
                                        <p:tgtEl>
                                          <p:spTgt spid="2232"/>
                                        </p:tgtEl>
                                        <p:attrNameLst>
                                          <p:attrName>style.visibility</p:attrName>
                                        </p:attrNameLst>
                                      </p:cBhvr>
                                      <p:to>
                                        <p:strVal val="visible"/>
                                      </p:to>
                                    </p:set>
                                  </p:childTnLst>
                                </p:cTn>
                              </p:par>
                              <p:par>
                                <p:cTn id="269" presetID="10" presetClass="exit" presetSubtype="0" repeatCount="3000" fill="hold" grpId="1" nodeType="withEffect">
                                  <p:stCondLst>
                                    <p:cond delay="3000"/>
                                  </p:stCondLst>
                                  <p:childTnLst>
                                    <p:animEffect transition="out" filter="fade">
                                      <p:cBhvr>
                                        <p:cTn id="270" dur="800"/>
                                        <p:tgtEl>
                                          <p:spTgt spid="2232"/>
                                        </p:tgtEl>
                                      </p:cBhvr>
                                    </p:animEffect>
                                    <p:set>
                                      <p:cBhvr>
                                        <p:cTn id="271" dur="1" fill="hold">
                                          <p:stCondLst>
                                            <p:cond delay="799"/>
                                          </p:stCondLst>
                                        </p:cTn>
                                        <p:tgtEl>
                                          <p:spTgt spid="2232"/>
                                        </p:tgtEl>
                                        <p:attrNameLst>
                                          <p:attrName>style.visibility</p:attrName>
                                        </p:attrNameLst>
                                      </p:cBhvr>
                                      <p:to>
                                        <p:strVal val="hidden"/>
                                      </p:to>
                                    </p:set>
                                  </p:childTnLst>
                                </p:cTn>
                              </p:par>
                              <p:par>
                                <p:cTn id="272" presetID="0" presetClass="path" presetSubtype="0" repeatCount="3000" accel="50000" decel="50000" fill="hold" grpId="2" nodeType="withEffect">
                                  <p:stCondLst>
                                    <p:cond delay="3000"/>
                                  </p:stCondLst>
                                  <p:childTnLst>
                                    <p:animMotion origin="layout" path="M 3.88889E-6 -3.7037E-7 L 0.00052 0.08449 " pathEditMode="relative" rAng="0" ptsTypes="AA">
                                      <p:cBhvr>
                                        <p:cTn id="273" dur="800" fill="hold"/>
                                        <p:tgtEl>
                                          <p:spTgt spid="2232"/>
                                        </p:tgtEl>
                                        <p:attrNameLst>
                                          <p:attrName>ppt_x</p:attrName>
                                          <p:attrName>ppt_y</p:attrName>
                                        </p:attrNameLst>
                                      </p:cBhvr>
                                      <p:rCtr x="0" y="42"/>
                                    </p:animMotion>
                                  </p:childTnLst>
                                </p:cTn>
                              </p:par>
                              <p:par>
                                <p:cTn id="274" presetID="1" presetClass="entr" presetSubtype="0" fill="hold" grpId="0" nodeType="withEffect">
                                  <p:stCondLst>
                                    <p:cond delay="3000"/>
                                  </p:stCondLst>
                                  <p:childTnLst>
                                    <p:set>
                                      <p:cBhvr>
                                        <p:cTn id="275" dur="1" fill="hold">
                                          <p:stCondLst>
                                            <p:cond delay="0"/>
                                          </p:stCondLst>
                                        </p:cTn>
                                        <p:tgtEl>
                                          <p:spTgt spid="2233"/>
                                        </p:tgtEl>
                                        <p:attrNameLst>
                                          <p:attrName>style.visibility</p:attrName>
                                        </p:attrNameLst>
                                      </p:cBhvr>
                                      <p:to>
                                        <p:strVal val="visible"/>
                                      </p:to>
                                    </p:set>
                                  </p:childTnLst>
                                </p:cTn>
                              </p:par>
                              <p:par>
                                <p:cTn id="276" presetID="10" presetClass="exit" presetSubtype="0" repeatCount="3000" fill="hold" grpId="1" nodeType="withEffect">
                                  <p:stCondLst>
                                    <p:cond delay="3000"/>
                                  </p:stCondLst>
                                  <p:childTnLst>
                                    <p:animEffect transition="out" filter="fade">
                                      <p:cBhvr>
                                        <p:cTn id="277" dur="800"/>
                                        <p:tgtEl>
                                          <p:spTgt spid="2233"/>
                                        </p:tgtEl>
                                      </p:cBhvr>
                                    </p:animEffect>
                                    <p:set>
                                      <p:cBhvr>
                                        <p:cTn id="278" dur="1" fill="hold">
                                          <p:stCondLst>
                                            <p:cond delay="799"/>
                                          </p:stCondLst>
                                        </p:cTn>
                                        <p:tgtEl>
                                          <p:spTgt spid="2233"/>
                                        </p:tgtEl>
                                        <p:attrNameLst>
                                          <p:attrName>style.visibility</p:attrName>
                                        </p:attrNameLst>
                                      </p:cBhvr>
                                      <p:to>
                                        <p:strVal val="hidden"/>
                                      </p:to>
                                    </p:set>
                                  </p:childTnLst>
                                </p:cTn>
                              </p:par>
                              <p:par>
                                <p:cTn id="279" presetID="0" presetClass="path" presetSubtype="0" repeatCount="3000" accel="50000" decel="50000" fill="hold" grpId="2" nodeType="withEffect">
                                  <p:stCondLst>
                                    <p:cond delay="3000"/>
                                  </p:stCondLst>
                                  <p:childTnLst>
                                    <p:animMotion origin="layout" path="M 3.88889E-6 -3.7037E-7 L 0.00052 0.08449 " pathEditMode="relative" rAng="0" ptsTypes="AA">
                                      <p:cBhvr>
                                        <p:cTn id="280" dur="800" fill="hold"/>
                                        <p:tgtEl>
                                          <p:spTgt spid="2233"/>
                                        </p:tgtEl>
                                        <p:attrNameLst>
                                          <p:attrName>ppt_x</p:attrName>
                                          <p:attrName>ppt_y</p:attrName>
                                        </p:attrNameLst>
                                      </p:cBhvr>
                                      <p:rCtr x="0" y="42"/>
                                    </p:animMotion>
                                  </p:childTnLst>
                                </p:cTn>
                              </p:par>
                              <p:par>
                                <p:cTn id="281" presetID="1" presetClass="entr" presetSubtype="0" fill="hold" grpId="0" nodeType="withEffect">
                                  <p:stCondLst>
                                    <p:cond delay="3000"/>
                                  </p:stCondLst>
                                  <p:childTnLst>
                                    <p:set>
                                      <p:cBhvr>
                                        <p:cTn id="282" dur="1" fill="hold">
                                          <p:stCondLst>
                                            <p:cond delay="0"/>
                                          </p:stCondLst>
                                        </p:cTn>
                                        <p:tgtEl>
                                          <p:spTgt spid="2234"/>
                                        </p:tgtEl>
                                        <p:attrNameLst>
                                          <p:attrName>style.visibility</p:attrName>
                                        </p:attrNameLst>
                                      </p:cBhvr>
                                      <p:to>
                                        <p:strVal val="visible"/>
                                      </p:to>
                                    </p:set>
                                  </p:childTnLst>
                                </p:cTn>
                              </p:par>
                              <p:par>
                                <p:cTn id="283" presetID="10" presetClass="exit" presetSubtype="0" repeatCount="3000" fill="hold" grpId="1" nodeType="withEffect">
                                  <p:stCondLst>
                                    <p:cond delay="3000"/>
                                  </p:stCondLst>
                                  <p:childTnLst>
                                    <p:animEffect transition="out" filter="fade">
                                      <p:cBhvr>
                                        <p:cTn id="284" dur="800"/>
                                        <p:tgtEl>
                                          <p:spTgt spid="2234"/>
                                        </p:tgtEl>
                                      </p:cBhvr>
                                    </p:animEffect>
                                    <p:set>
                                      <p:cBhvr>
                                        <p:cTn id="285" dur="1" fill="hold">
                                          <p:stCondLst>
                                            <p:cond delay="799"/>
                                          </p:stCondLst>
                                        </p:cTn>
                                        <p:tgtEl>
                                          <p:spTgt spid="2234"/>
                                        </p:tgtEl>
                                        <p:attrNameLst>
                                          <p:attrName>style.visibility</p:attrName>
                                        </p:attrNameLst>
                                      </p:cBhvr>
                                      <p:to>
                                        <p:strVal val="hidden"/>
                                      </p:to>
                                    </p:set>
                                  </p:childTnLst>
                                </p:cTn>
                              </p:par>
                              <p:par>
                                <p:cTn id="286" presetID="0" presetClass="path" presetSubtype="0" repeatCount="3000" accel="50000" decel="50000" fill="hold" grpId="2" nodeType="withEffect">
                                  <p:stCondLst>
                                    <p:cond delay="3000"/>
                                  </p:stCondLst>
                                  <p:childTnLst>
                                    <p:animMotion origin="layout" path="M 3.88889E-6 -3.7037E-7 L 0.00052 0.08449 " pathEditMode="relative" rAng="0" ptsTypes="AA">
                                      <p:cBhvr>
                                        <p:cTn id="287" dur="800" fill="hold"/>
                                        <p:tgtEl>
                                          <p:spTgt spid="2234"/>
                                        </p:tgtEl>
                                        <p:attrNameLst>
                                          <p:attrName>ppt_x</p:attrName>
                                          <p:attrName>ppt_y</p:attrName>
                                        </p:attrNameLst>
                                      </p:cBhvr>
                                      <p:rCtr x="0" y="42"/>
                                    </p:animMotion>
                                  </p:childTnLst>
                                </p:cTn>
                              </p:par>
                              <p:par>
                                <p:cTn id="288" presetID="1" presetClass="entr" presetSubtype="0" fill="hold" grpId="0" nodeType="withEffect">
                                  <p:stCondLst>
                                    <p:cond delay="3000"/>
                                  </p:stCondLst>
                                  <p:childTnLst>
                                    <p:set>
                                      <p:cBhvr>
                                        <p:cTn id="289" dur="1" fill="hold">
                                          <p:stCondLst>
                                            <p:cond delay="0"/>
                                          </p:stCondLst>
                                        </p:cTn>
                                        <p:tgtEl>
                                          <p:spTgt spid="2235"/>
                                        </p:tgtEl>
                                        <p:attrNameLst>
                                          <p:attrName>style.visibility</p:attrName>
                                        </p:attrNameLst>
                                      </p:cBhvr>
                                      <p:to>
                                        <p:strVal val="visible"/>
                                      </p:to>
                                    </p:set>
                                  </p:childTnLst>
                                </p:cTn>
                              </p:par>
                              <p:par>
                                <p:cTn id="290" presetID="10" presetClass="exit" presetSubtype="0" repeatCount="3000" fill="hold" grpId="1" nodeType="withEffect">
                                  <p:stCondLst>
                                    <p:cond delay="3000"/>
                                  </p:stCondLst>
                                  <p:childTnLst>
                                    <p:animEffect transition="out" filter="fade">
                                      <p:cBhvr>
                                        <p:cTn id="291" dur="800"/>
                                        <p:tgtEl>
                                          <p:spTgt spid="2235"/>
                                        </p:tgtEl>
                                      </p:cBhvr>
                                    </p:animEffect>
                                    <p:set>
                                      <p:cBhvr>
                                        <p:cTn id="292" dur="1" fill="hold">
                                          <p:stCondLst>
                                            <p:cond delay="799"/>
                                          </p:stCondLst>
                                        </p:cTn>
                                        <p:tgtEl>
                                          <p:spTgt spid="2235"/>
                                        </p:tgtEl>
                                        <p:attrNameLst>
                                          <p:attrName>style.visibility</p:attrName>
                                        </p:attrNameLst>
                                      </p:cBhvr>
                                      <p:to>
                                        <p:strVal val="hidden"/>
                                      </p:to>
                                    </p:set>
                                  </p:childTnLst>
                                </p:cTn>
                              </p:par>
                              <p:par>
                                <p:cTn id="293" presetID="0" presetClass="path" presetSubtype="0" repeatCount="3000" accel="50000" decel="50000" fill="hold" grpId="2" nodeType="withEffect">
                                  <p:stCondLst>
                                    <p:cond delay="3000"/>
                                  </p:stCondLst>
                                  <p:childTnLst>
                                    <p:animMotion origin="layout" path="M 3.88889E-6 -3.7037E-7 L 0.00052 0.08449 " pathEditMode="relative" rAng="0" ptsTypes="AA">
                                      <p:cBhvr>
                                        <p:cTn id="294" dur="800" fill="hold"/>
                                        <p:tgtEl>
                                          <p:spTgt spid="2235"/>
                                        </p:tgtEl>
                                        <p:attrNameLst>
                                          <p:attrName>ppt_x</p:attrName>
                                          <p:attrName>ppt_y</p:attrName>
                                        </p:attrNameLst>
                                      </p:cBhvr>
                                      <p:rCtr x="0" y="42"/>
                                    </p:animMotion>
                                  </p:childTnLst>
                                </p:cTn>
                              </p:par>
                              <p:par>
                                <p:cTn id="295" presetID="1" presetClass="entr" presetSubtype="0" fill="hold" grpId="0" nodeType="withEffect">
                                  <p:stCondLst>
                                    <p:cond delay="3400"/>
                                  </p:stCondLst>
                                  <p:childTnLst>
                                    <p:set>
                                      <p:cBhvr>
                                        <p:cTn id="296" dur="1" fill="hold">
                                          <p:stCondLst>
                                            <p:cond delay="0"/>
                                          </p:stCondLst>
                                        </p:cTn>
                                        <p:tgtEl>
                                          <p:spTgt spid="2236"/>
                                        </p:tgtEl>
                                        <p:attrNameLst>
                                          <p:attrName>style.visibility</p:attrName>
                                        </p:attrNameLst>
                                      </p:cBhvr>
                                      <p:to>
                                        <p:strVal val="visible"/>
                                      </p:to>
                                    </p:set>
                                  </p:childTnLst>
                                </p:cTn>
                              </p:par>
                              <p:par>
                                <p:cTn id="297" presetID="10" presetClass="exit" presetSubtype="0" repeatCount="3000" fill="hold" grpId="1" nodeType="withEffect">
                                  <p:stCondLst>
                                    <p:cond delay="3400"/>
                                  </p:stCondLst>
                                  <p:childTnLst>
                                    <p:animEffect transition="out" filter="fade">
                                      <p:cBhvr>
                                        <p:cTn id="298" dur="800"/>
                                        <p:tgtEl>
                                          <p:spTgt spid="2236"/>
                                        </p:tgtEl>
                                      </p:cBhvr>
                                    </p:animEffect>
                                    <p:set>
                                      <p:cBhvr>
                                        <p:cTn id="299" dur="1" fill="hold">
                                          <p:stCondLst>
                                            <p:cond delay="799"/>
                                          </p:stCondLst>
                                        </p:cTn>
                                        <p:tgtEl>
                                          <p:spTgt spid="2236"/>
                                        </p:tgtEl>
                                        <p:attrNameLst>
                                          <p:attrName>style.visibility</p:attrName>
                                        </p:attrNameLst>
                                      </p:cBhvr>
                                      <p:to>
                                        <p:strVal val="hidden"/>
                                      </p:to>
                                    </p:set>
                                  </p:childTnLst>
                                </p:cTn>
                              </p:par>
                              <p:par>
                                <p:cTn id="300" presetID="0" presetClass="path" presetSubtype="0" repeatCount="3000" accel="50000" decel="50000" fill="hold" grpId="2" nodeType="withEffect">
                                  <p:stCondLst>
                                    <p:cond delay="3400"/>
                                  </p:stCondLst>
                                  <p:childTnLst>
                                    <p:animMotion origin="layout" path="M -3.05556E-6 2.59259E-6 L -0.03507 0.05694 " pathEditMode="relative" rAng="0" ptsTypes="AA">
                                      <p:cBhvr>
                                        <p:cTn id="301" dur="800" fill="hold"/>
                                        <p:tgtEl>
                                          <p:spTgt spid="2236"/>
                                        </p:tgtEl>
                                        <p:attrNameLst>
                                          <p:attrName>ppt_x</p:attrName>
                                          <p:attrName>ppt_y</p:attrName>
                                        </p:attrNameLst>
                                      </p:cBhvr>
                                      <p:rCtr x="-18" y="28"/>
                                    </p:animMotion>
                                  </p:childTnLst>
                                </p:cTn>
                              </p:par>
                              <p:par>
                                <p:cTn id="302" presetID="1" presetClass="entr" presetSubtype="0" fill="hold" grpId="0" nodeType="withEffect">
                                  <p:stCondLst>
                                    <p:cond delay="3400"/>
                                  </p:stCondLst>
                                  <p:childTnLst>
                                    <p:set>
                                      <p:cBhvr>
                                        <p:cTn id="303" dur="1" fill="hold">
                                          <p:stCondLst>
                                            <p:cond delay="0"/>
                                          </p:stCondLst>
                                        </p:cTn>
                                        <p:tgtEl>
                                          <p:spTgt spid="2237"/>
                                        </p:tgtEl>
                                        <p:attrNameLst>
                                          <p:attrName>style.visibility</p:attrName>
                                        </p:attrNameLst>
                                      </p:cBhvr>
                                      <p:to>
                                        <p:strVal val="visible"/>
                                      </p:to>
                                    </p:set>
                                  </p:childTnLst>
                                </p:cTn>
                              </p:par>
                              <p:par>
                                <p:cTn id="304" presetID="10" presetClass="exit" presetSubtype="0" repeatCount="3000" fill="hold" grpId="1" nodeType="withEffect">
                                  <p:stCondLst>
                                    <p:cond delay="3400"/>
                                  </p:stCondLst>
                                  <p:childTnLst>
                                    <p:animEffect transition="out" filter="fade">
                                      <p:cBhvr>
                                        <p:cTn id="305" dur="800"/>
                                        <p:tgtEl>
                                          <p:spTgt spid="2237"/>
                                        </p:tgtEl>
                                      </p:cBhvr>
                                    </p:animEffect>
                                    <p:set>
                                      <p:cBhvr>
                                        <p:cTn id="306" dur="1" fill="hold">
                                          <p:stCondLst>
                                            <p:cond delay="799"/>
                                          </p:stCondLst>
                                        </p:cTn>
                                        <p:tgtEl>
                                          <p:spTgt spid="2237"/>
                                        </p:tgtEl>
                                        <p:attrNameLst>
                                          <p:attrName>style.visibility</p:attrName>
                                        </p:attrNameLst>
                                      </p:cBhvr>
                                      <p:to>
                                        <p:strVal val="hidden"/>
                                      </p:to>
                                    </p:set>
                                  </p:childTnLst>
                                </p:cTn>
                              </p:par>
                              <p:par>
                                <p:cTn id="307" presetID="0" presetClass="path" presetSubtype="0" repeatCount="3000" accel="50000" decel="50000" fill="hold" grpId="2" nodeType="withEffect">
                                  <p:stCondLst>
                                    <p:cond delay="3400"/>
                                  </p:stCondLst>
                                  <p:childTnLst>
                                    <p:animMotion origin="layout" path="M 1.11022E-16 1.11022E-16 L -0.05156 0.00116 " pathEditMode="relative" rAng="0" ptsTypes="AA">
                                      <p:cBhvr>
                                        <p:cTn id="308" dur="800" fill="hold"/>
                                        <p:tgtEl>
                                          <p:spTgt spid="2237"/>
                                        </p:tgtEl>
                                        <p:attrNameLst>
                                          <p:attrName>ppt_x</p:attrName>
                                          <p:attrName>ppt_y</p:attrName>
                                        </p:attrNameLst>
                                      </p:cBhvr>
                                      <p:rCtr x="-26" y="0"/>
                                    </p:animMotion>
                                  </p:childTnLst>
                                </p:cTn>
                              </p:par>
                              <p:par>
                                <p:cTn id="309" presetID="1" presetClass="entr" presetSubtype="0" fill="hold" grpId="0" nodeType="withEffect">
                                  <p:stCondLst>
                                    <p:cond delay="3400"/>
                                  </p:stCondLst>
                                  <p:childTnLst>
                                    <p:set>
                                      <p:cBhvr>
                                        <p:cTn id="310" dur="1" fill="hold">
                                          <p:stCondLst>
                                            <p:cond delay="0"/>
                                          </p:stCondLst>
                                        </p:cTn>
                                        <p:tgtEl>
                                          <p:spTgt spid="2239"/>
                                        </p:tgtEl>
                                        <p:attrNameLst>
                                          <p:attrName>style.visibility</p:attrName>
                                        </p:attrNameLst>
                                      </p:cBhvr>
                                      <p:to>
                                        <p:strVal val="visible"/>
                                      </p:to>
                                    </p:set>
                                  </p:childTnLst>
                                </p:cTn>
                              </p:par>
                              <p:par>
                                <p:cTn id="311" presetID="10" presetClass="exit" presetSubtype="0" repeatCount="3000" fill="hold" grpId="1" nodeType="withEffect">
                                  <p:stCondLst>
                                    <p:cond delay="3400"/>
                                  </p:stCondLst>
                                  <p:childTnLst>
                                    <p:animEffect transition="out" filter="fade">
                                      <p:cBhvr>
                                        <p:cTn id="312" dur="800"/>
                                        <p:tgtEl>
                                          <p:spTgt spid="2239"/>
                                        </p:tgtEl>
                                      </p:cBhvr>
                                    </p:animEffect>
                                    <p:set>
                                      <p:cBhvr>
                                        <p:cTn id="313" dur="1" fill="hold">
                                          <p:stCondLst>
                                            <p:cond delay="799"/>
                                          </p:stCondLst>
                                        </p:cTn>
                                        <p:tgtEl>
                                          <p:spTgt spid="2239"/>
                                        </p:tgtEl>
                                        <p:attrNameLst>
                                          <p:attrName>style.visibility</p:attrName>
                                        </p:attrNameLst>
                                      </p:cBhvr>
                                      <p:to>
                                        <p:strVal val="hidden"/>
                                      </p:to>
                                    </p:set>
                                  </p:childTnLst>
                                </p:cTn>
                              </p:par>
                              <p:par>
                                <p:cTn id="314" presetID="0" presetClass="path" presetSubtype="0" repeatCount="3000" accel="50000" decel="50000" fill="hold" grpId="2" nodeType="withEffect">
                                  <p:stCondLst>
                                    <p:cond delay="3400"/>
                                  </p:stCondLst>
                                  <p:childTnLst>
                                    <p:animMotion origin="layout" path="M 3.88889E-6 -3.7037E-7 L 0.00052 0.08449 " pathEditMode="relative" rAng="0" ptsTypes="AA">
                                      <p:cBhvr>
                                        <p:cTn id="315" dur="800" fill="hold"/>
                                        <p:tgtEl>
                                          <p:spTgt spid="2239"/>
                                        </p:tgtEl>
                                        <p:attrNameLst>
                                          <p:attrName>ppt_x</p:attrName>
                                          <p:attrName>ppt_y</p:attrName>
                                        </p:attrNameLst>
                                      </p:cBhvr>
                                      <p:rCtr x="0" y="42"/>
                                    </p:animMotion>
                                  </p:childTnLst>
                                </p:cTn>
                              </p:par>
                              <p:par>
                                <p:cTn id="316" presetID="1" presetClass="entr" presetSubtype="0" fill="hold" grpId="0" nodeType="withEffect">
                                  <p:stCondLst>
                                    <p:cond delay="3400"/>
                                  </p:stCondLst>
                                  <p:childTnLst>
                                    <p:set>
                                      <p:cBhvr>
                                        <p:cTn id="317" dur="1" fill="hold">
                                          <p:stCondLst>
                                            <p:cond delay="0"/>
                                          </p:stCondLst>
                                        </p:cTn>
                                        <p:tgtEl>
                                          <p:spTgt spid="2240"/>
                                        </p:tgtEl>
                                        <p:attrNameLst>
                                          <p:attrName>style.visibility</p:attrName>
                                        </p:attrNameLst>
                                      </p:cBhvr>
                                      <p:to>
                                        <p:strVal val="visible"/>
                                      </p:to>
                                    </p:set>
                                  </p:childTnLst>
                                </p:cTn>
                              </p:par>
                              <p:par>
                                <p:cTn id="318" presetID="10" presetClass="exit" presetSubtype="0" repeatCount="3000" fill="hold" grpId="1" nodeType="withEffect">
                                  <p:stCondLst>
                                    <p:cond delay="3400"/>
                                  </p:stCondLst>
                                  <p:childTnLst>
                                    <p:animEffect transition="out" filter="fade">
                                      <p:cBhvr>
                                        <p:cTn id="319" dur="800"/>
                                        <p:tgtEl>
                                          <p:spTgt spid="2240"/>
                                        </p:tgtEl>
                                      </p:cBhvr>
                                    </p:animEffect>
                                    <p:set>
                                      <p:cBhvr>
                                        <p:cTn id="320" dur="1" fill="hold">
                                          <p:stCondLst>
                                            <p:cond delay="799"/>
                                          </p:stCondLst>
                                        </p:cTn>
                                        <p:tgtEl>
                                          <p:spTgt spid="2240"/>
                                        </p:tgtEl>
                                        <p:attrNameLst>
                                          <p:attrName>style.visibility</p:attrName>
                                        </p:attrNameLst>
                                      </p:cBhvr>
                                      <p:to>
                                        <p:strVal val="hidden"/>
                                      </p:to>
                                    </p:set>
                                  </p:childTnLst>
                                </p:cTn>
                              </p:par>
                              <p:par>
                                <p:cTn id="321" presetID="0" presetClass="path" presetSubtype="0" repeatCount="3000" accel="50000" decel="50000" fill="hold" grpId="2" nodeType="withEffect">
                                  <p:stCondLst>
                                    <p:cond delay="3400"/>
                                  </p:stCondLst>
                                  <p:childTnLst>
                                    <p:animMotion origin="layout" path="M 3.88889E-6 -3.7037E-7 L 0.00052 0.08449 " pathEditMode="relative" rAng="0" ptsTypes="AA">
                                      <p:cBhvr>
                                        <p:cTn id="322" dur="800" fill="hold"/>
                                        <p:tgtEl>
                                          <p:spTgt spid="2240"/>
                                        </p:tgtEl>
                                        <p:attrNameLst>
                                          <p:attrName>ppt_x</p:attrName>
                                          <p:attrName>ppt_y</p:attrName>
                                        </p:attrNameLst>
                                      </p:cBhvr>
                                      <p:rCtr x="0" y="42"/>
                                    </p:animMotion>
                                  </p:childTnLst>
                                </p:cTn>
                              </p:par>
                              <p:par>
                                <p:cTn id="323" presetID="1" presetClass="entr" presetSubtype="0" fill="hold" grpId="0" nodeType="withEffect">
                                  <p:stCondLst>
                                    <p:cond delay="3400"/>
                                  </p:stCondLst>
                                  <p:childTnLst>
                                    <p:set>
                                      <p:cBhvr>
                                        <p:cTn id="324" dur="1" fill="hold">
                                          <p:stCondLst>
                                            <p:cond delay="0"/>
                                          </p:stCondLst>
                                        </p:cTn>
                                        <p:tgtEl>
                                          <p:spTgt spid="2241"/>
                                        </p:tgtEl>
                                        <p:attrNameLst>
                                          <p:attrName>style.visibility</p:attrName>
                                        </p:attrNameLst>
                                      </p:cBhvr>
                                      <p:to>
                                        <p:strVal val="visible"/>
                                      </p:to>
                                    </p:set>
                                  </p:childTnLst>
                                </p:cTn>
                              </p:par>
                              <p:par>
                                <p:cTn id="325" presetID="10" presetClass="exit" presetSubtype="0" repeatCount="3000" fill="hold" grpId="1" nodeType="withEffect">
                                  <p:stCondLst>
                                    <p:cond delay="3400"/>
                                  </p:stCondLst>
                                  <p:childTnLst>
                                    <p:animEffect transition="out" filter="fade">
                                      <p:cBhvr>
                                        <p:cTn id="326" dur="800"/>
                                        <p:tgtEl>
                                          <p:spTgt spid="2241"/>
                                        </p:tgtEl>
                                      </p:cBhvr>
                                    </p:animEffect>
                                    <p:set>
                                      <p:cBhvr>
                                        <p:cTn id="327" dur="1" fill="hold">
                                          <p:stCondLst>
                                            <p:cond delay="799"/>
                                          </p:stCondLst>
                                        </p:cTn>
                                        <p:tgtEl>
                                          <p:spTgt spid="2241"/>
                                        </p:tgtEl>
                                        <p:attrNameLst>
                                          <p:attrName>style.visibility</p:attrName>
                                        </p:attrNameLst>
                                      </p:cBhvr>
                                      <p:to>
                                        <p:strVal val="hidden"/>
                                      </p:to>
                                    </p:set>
                                  </p:childTnLst>
                                </p:cTn>
                              </p:par>
                              <p:par>
                                <p:cTn id="328" presetID="0" presetClass="path" presetSubtype="0" repeatCount="3000" accel="50000" decel="50000" fill="hold" grpId="2" nodeType="withEffect">
                                  <p:stCondLst>
                                    <p:cond delay="3400"/>
                                  </p:stCondLst>
                                  <p:childTnLst>
                                    <p:animMotion origin="layout" path="M 3.88889E-6 -3.7037E-7 L 0.00052 0.08449 " pathEditMode="relative" rAng="0" ptsTypes="AA">
                                      <p:cBhvr>
                                        <p:cTn id="329" dur="800" fill="hold"/>
                                        <p:tgtEl>
                                          <p:spTgt spid="2241"/>
                                        </p:tgtEl>
                                        <p:attrNameLst>
                                          <p:attrName>ppt_x</p:attrName>
                                          <p:attrName>ppt_y</p:attrName>
                                        </p:attrNameLst>
                                      </p:cBhvr>
                                      <p:rCtr x="0" y="42"/>
                                    </p:animMotion>
                                  </p:childTnLst>
                                </p:cTn>
                              </p:par>
                              <p:par>
                                <p:cTn id="330" presetID="1" presetClass="entr" presetSubtype="0" fill="hold" grpId="0" nodeType="withEffect">
                                  <p:stCondLst>
                                    <p:cond delay="3400"/>
                                  </p:stCondLst>
                                  <p:childTnLst>
                                    <p:set>
                                      <p:cBhvr>
                                        <p:cTn id="331" dur="1" fill="hold">
                                          <p:stCondLst>
                                            <p:cond delay="0"/>
                                          </p:stCondLst>
                                        </p:cTn>
                                        <p:tgtEl>
                                          <p:spTgt spid="2242"/>
                                        </p:tgtEl>
                                        <p:attrNameLst>
                                          <p:attrName>style.visibility</p:attrName>
                                        </p:attrNameLst>
                                      </p:cBhvr>
                                      <p:to>
                                        <p:strVal val="visible"/>
                                      </p:to>
                                    </p:set>
                                  </p:childTnLst>
                                </p:cTn>
                              </p:par>
                              <p:par>
                                <p:cTn id="332" presetID="10" presetClass="exit" presetSubtype="0" repeatCount="3000" fill="hold" grpId="1" nodeType="withEffect">
                                  <p:stCondLst>
                                    <p:cond delay="3400"/>
                                  </p:stCondLst>
                                  <p:childTnLst>
                                    <p:animEffect transition="out" filter="fade">
                                      <p:cBhvr>
                                        <p:cTn id="333" dur="800"/>
                                        <p:tgtEl>
                                          <p:spTgt spid="2242"/>
                                        </p:tgtEl>
                                      </p:cBhvr>
                                    </p:animEffect>
                                    <p:set>
                                      <p:cBhvr>
                                        <p:cTn id="334" dur="1" fill="hold">
                                          <p:stCondLst>
                                            <p:cond delay="799"/>
                                          </p:stCondLst>
                                        </p:cTn>
                                        <p:tgtEl>
                                          <p:spTgt spid="2242"/>
                                        </p:tgtEl>
                                        <p:attrNameLst>
                                          <p:attrName>style.visibility</p:attrName>
                                        </p:attrNameLst>
                                      </p:cBhvr>
                                      <p:to>
                                        <p:strVal val="hidden"/>
                                      </p:to>
                                    </p:set>
                                  </p:childTnLst>
                                </p:cTn>
                              </p:par>
                              <p:par>
                                <p:cTn id="335" presetID="0" presetClass="path" presetSubtype="0" repeatCount="3000" accel="50000" decel="50000" fill="hold" grpId="2" nodeType="withEffect">
                                  <p:stCondLst>
                                    <p:cond delay="3400"/>
                                  </p:stCondLst>
                                  <p:childTnLst>
                                    <p:animMotion origin="layout" path="M 3.88889E-6 -3.7037E-7 L 0.00052 0.08449 " pathEditMode="relative" rAng="0" ptsTypes="AA">
                                      <p:cBhvr>
                                        <p:cTn id="336" dur="800" fill="hold"/>
                                        <p:tgtEl>
                                          <p:spTgt spid="2242"/>
                                        </p:tgtEl>
                                        <p:attrNameLst>
                                          <p:attrName>ppt_x</p:attrName>
                                          <p:attrName>ppt_y</p:attrName>
                                        </p:attrNameLst>
                                      </p:cBhvr>
                                      <p:rCtr x="0" y="42"/>
                                    </p:animMotion>
                                  </p:childTnLst>
                                </p:cTn>
                              </p:par>
                              <p:par>
                                <p:cTn id="337" presetID="1" presetClass="entr" presetSubtype="0" fill="hold" grpId="0" nodeType="withEffect">
                                  <p:stCondLst>
                                    <p:cond delay="3000"/>
                                  </p:stCondLst>
                                  <p:childTnLst>
                                    <p:set>
                                      <p:cBhvr>
                                        <p:cTn id="338" dur="1" fill="hold">
                                          <p:stCondLst>
                                            <p:cond delay="0"/>
                                          </p:stCondLst>
                                        </p:cTn>
                                        <p:tgtEl>
                                          <p:spTgt spid="2243"/>
                                        </p:tgtEl>
                                        <p:attrNameLst>
                                          <p:attrName>style.visibility</p:attrName>
                                        </p:attrNameLst>
                                      </p:cBhvr>
                                      <p:to>
                                        <p:strVal val="visible"/>
                                      </p:to>
                                    </p:set>
                                  </p:childTnLst>
                                </p:cTn>
                              </p:par>
                              <p:par>
                                <p:cTn id="339" presetID="10" presetClass="exit" presetSubtype="0" repeatCount="3000" fill="hold" grpId="1" nodeType="withEffect">
                                  <p:stCondLst>
                                    <p:cond delay="3000"/>
                                  </p:stCondLst>
                                  <p:childTnLst>
                                    <p:animEffect transition="out" filter="fade">
                                      <p:cBhvr>
                                        <p:cTn id="340" dur="800"/>
                                        <p:tgtEl>
                                          <p:spTgt spid="2243"/>
                                        </p:tgtEl>
                                      </p:cBhvr>
                                    </p:animEffect>
                                    <p:set>
                                      <p:cBhvr>
                                        <p:cTn id="341" dur="1" fill="hold">
                                          <p:stCondLst>
                                            <p:cond delay="799"/>
                                          </p:stCondLst>
                                        </p:cTn>
                                        <p:tgtEl>
                                          <p:spTgt spid="2243"/>
                                        </p:tgtEl>
                                        <p:attrNameLst>
                                          <p:attrName>style.visibility</p:attrName>
                                        </p:attrNameLst>
                                      </p:cBhvr>
                                      <p:to>
                                        <p:strVal val="hidden"/>
                                      </p:to>
                                    </p:set>
                                  </p:childTnLst>
                                </p:cTn>
                              </p:par>
                              <p:par>
                                <p:cTn id="342" presetID="0" presetClass="path" presetSubtype="0" repeatCount="3000" accel="50000" decel="50000" fill="hold" grpId="2" nodeType="withEffect">
                                  <p:stCondLst>
                                    <p:cond delay="3000"/>
                                  </p:stCondLst>
                                  <p:childTnLst>
                                    <p:animMotion origin="layout" path="M -3.05556E-6 2.59259E-6 L -0.03507 0.05694 " pathEditMode="relative" rAng="0" ptsTypes="AA">
                                      <p:cBhvr>
                                        <p:cTn id="343" dur="800" fill="hold"/>
                                        <p:tgtEl>
                                          <p:spTgt spid="2243"/>
                                        </p:tgtEl>
                                        <p:attrNameLst>
                                          <p:attrName>ppt_x</p:attrName>
                                          <p:attrName>ppt_y</p:attrName>
                                        </p:attrNameLst>
                                      </p:cBhvr>
                                      <p:rCtr x="-18" y="28"/>
                                    </p:animMotion>
                                  </p:childTnLst>
                                </p:cTn>
                              </p:par>
                              <p:par>
                                <p:cTn id="344" presetID="26" presetClass="emph" presetSubtype="0" fill="hold" nodeType="withEffect">
                                  <p:stCondLst>
                                    <p:cond delay="3000"/>
                                  </p:stCondLst>
                                  <p:childTnLst>
                                    <p:animEffect transition="out" filter="fade">
                                      <p:cBhvr>
                                        <p:cTn id="345" dur="2000" tmFilter="0, 0; .2, .5; .8, .5; 1, 0"/>
                                        <p:tgtEl>
                                          <p:spTgt spid="2078"/>
                                        </p:tgtEl>
                                      </p:cBhvr>
                                    </p:animEffect>
                                    <p:animScale>
                                      <p:cBhvr>
                                        <p:cTn id="346" dur="1000" autoRev="1" fill="hold"/>
                                        <p:tgtEl>
                                          <p:spTgt spid="2078"/>
                                        </p:tgtEl>
                                      </p:cBhvr>
                                      <p:by x="105000" y="105000"/>
                                    </p:animScale>
                                  </p:childTnLst>
                                </p:cTn>
                              </p:par>
                              <p:par>
                                <p:cTn id="347" presetID="8" presetClass="emph" presetSubtype="0" fill="hold" nodeType="withEffect">
                                  <p:stCondLst>
                                    <p:cond delay="3000"/>
                                  </p:stCondLst>
                                  <p:childTnLst>
                                    <p:animRot by="300000">
                                      <p:cBhvr>
                                        <p:cTn id="348" dur="2000" fill="hold"/>
                                        <p:tgtEl>
                                          <p:spTgt spid="2078"/>
                                        </p:tgtEl>
                                        <p:attrNameLst>
                                          <p:attrName>r</p:attrName>
                                        </p:attrNameLst>
                                      </p:cBhvr>
                                    </p:animRot>
                                  </p:childTnLst>
                                </p:cTn>
                              </p:par>
                              <p:par>
                                <p:cTn id="349" presetID="26" presetClass="emph" presetSubtype="0" fill="hold" nodeType="withEffect">
                                  <p:stCondLst>
                                    <p:cond delay="3300"/>
                                  </p:stCondLst>
                                  <p:childTnLst>
                                    <p:animEffect transition="out" filter="fade">
                                      <p:cBhvr>
                                        <p:cTn id="350" dur="500" tmFilter="0, 0; .2, .5; .8, .5; 1, 0"/>
                                        <p:tgtEl>
                                          <p:spTgt spid="2072"/>
                                        </p:tgtEl>
                                      </p:cBhvr>
                                    </p:animEffect>
                                    <p:animScale>
                                      <p:cBhvr>
                                        <p:cTn id="351" dur="250" autoRev="1" fill="hold"/>
                                        <p:tgtEl>
                                          <p:spTgt spid="2072"/>
                                        </p:tgtEl>
                                      </p:cBhvr>
                                      <p:by x="105000" y="105000"/>
                                    </p:animScale>
                                  </p:childTnLst>
                                </p:cTn>
                              </p:par>
                              <p:par>
                                <p:cTn id="352" presetID="8" presetClass="emph" presetSubtype="0" fill="hold" nodeType="withEffect">
                                  <p:stCondLst>
                                    <p:cond delay="3300"/>
                                  </p:stCondLst>
                                  <p:childTnLst>
                                    <p:animRot by="360000">
                                      <p:cBhvr>
                                        <p:cTn id="353" dur="500" fill="hold"/>
                                        <p:tgtEl>
                                          <p:spTgt spid="2072"/>
                                        </p:tgtEl>
                                        <p:attrNameLst>
                                          <p:attrName>r</p:attrName>
                                        </p:attrNameLst>
                                      </p:cBhvr>
                                    </p:animRot>
                                  </p:childTnLst>
                                </p:cTn>
                              </p:par>
                              <p:par>
                                <p:cTn id="354" presetID="26" presetClass="emph" presetSubtype="0" fill="hold" nodeType="withEffect">
                                  <p:stCondLst>
                                    <p:cond delay="3800"/>
                                  </p:stCondLst>
                                  <p:childTnLst>
                                    <p:animEffect transition="out" filter="fade">
                                      <p:cBhvr>
                                        <p:cTn id="355" dur="500" tmFilter="0, 0; .2, .5; .8, .5; 1, 0"/>
                                        <p:tgtEl>
                                          <p:spTgt spid="2071"/>
                                        </p:tgtEl>
                                      </p:cBhvr>
                                    </p:animEffect>
                                    <p:animScale>
                                      <p:cBhvr>
                                        <p:cTn id="356" dur="250" autoRev="1" fill="hold"/>
                                        <p:tgtEl>
                                          <p:spTgt spid="2071"/>
                                        </p:tgtEl>
                                      </p:cBhvr>
                                      <p:by x="105000" y="105000"/>
                                    </p:animScale>
                                  </p:childTnLst>
                                </p:cTn>
                              </p:par>
                              <p:par>
                                <p:cTn id="357" presetID="8" presetClass="emph" presetSubtype="0" fill="hold" nodeType="withEffect">
                                  <p:stCondLst>
                                    <p:cond delay="3800"/>
                                  </p:stCondLst>
                                  <p:childTnLst>
                                    <p:animRot by="-420000">
                                      <p:cBhvr>
                                        <p:cTn id="358" dur="500" fill="hold"/>
                                        <p:tgtEl>
                                          <p:spTgt spid="2071"/>
                                        </p:tgtEl>
                                        <p:attrNameLst>
                                          <p:attrName>r</p:attrName>
                                        </p:attrNameLst>
                                      </p:cBhvr>
                                    </p:animRot>
                                  </p:childTnLst>
                                </p:cTn>
                              </p:par>
                              <p:par>
                                <p:cTn id="359" presetID="26" presetClass="emph" presetSubtype="0" fill="hold" nodeType="withEffect">
                                  <p:stCondLst>
                                    <p:cond delay="4500"/>
                                  </p:stCondLst>
                                  <p:childTnLst>
                                    <p:animEffect transition="out" filter="fade">
                                      <p:cBhvr>
                                        <p:cTn id="360" dur="500" tmFilter="0, 0; .2, .5; .8, .5; 1, 0"/>
                                        <p:tgtEl>
                                          <p:spTgt spid="2073"/>
                                        </p:tgtEl>
                                      </p:cBhvr>
                                    </p:animEffect>
                                    <p:animScale>
                                      <p:cBhvr>
                                        <p:cTn id="361" dur="250" autoRev="1" fill="hold"/>
                                        <p:tgtEl>
                                          <p:spTgt spid="2073"/>
                                        </p:tgtEl>
                                      </p:cBhvr>
                                      <p:by x="105000" y="105000"/>
                                    </p:animScale>
                                  </p:childTnLst>
                                </p:cTn>
                              </p:par>
                              <p:par>
                                <p:cTn id="362" presetID="8" presetClass="emph" presetSubtype="0" fill="hold" nodeType="withEffect">
                                  <p:stCondLst>
                                    <p:cond delay="4500"/>
                                  </p:stCondLst>
                                  <p:childTnLst>
                                    <p:animRot by="-240000">
                                      <p:cBhvr>
                                        <p:cTn id="363" dur="500" fill="hold"/>
                                        <p:tgtEl>
                                          <p:spTgt spid="2073"/>
                                        </p:tgtEl>
                                        <p:attrNameLst>
                                          <p:attrName>r</p:attrName>
                                        </p:attrNameLst>
                                      </p:cBhvr>
                                    </p:animRot>
                                  </p:childTnLst>
                                </p:cTn>
                              </p:par>
                              <p:par>
                                <p:cTn id="364" presetID="26" presetClass="emph" presetSubtype="0" fill="hold" nodeType="withEffect">
                                  <p:stCondLst>
                                    <p:cond delay="3400"/>
                                  </p:stCondLst>
                                  <p:childTnLst>
                                    <p:animEffect transition="out" filter="fade">
                                      <p:cBhvr>
                                        <p:cTn id="365" dur="500" tmFilter="0, 0; .2, .5; .8, .5; 1, 0"/>
                                        <p:tgtEl>
                                          <p:spTgt spid="2074"/>
                                        </p:tgtEl>
                                      </p:cBhvr>
                                    </p:animEffect>
                                    <p:animScale>
                                      <p:cBhvr>
                                        <p:cTn id="366" dur="250" autoRev="1" fill="hold"/>
                                        <p:tgtEl>
                                          <p:spTgt spid="2074"/>
                                        </p:tgtEl>
                                      </p:cBhvr>
                                      <p:by x="105000" y="105000"/>
                                    </p:animScale>
                                  </p:childTnLst>
                                </p:cTn>
                              </p:par>
                              <p:par>
                                <p:cTn id="367" presetID="8" presetClass="emph" presetSubtype="0" fill="hold" nodeType="withEffect">
                                  <p:stCondLst>
                                    <p:cond delay="3400"/>
                                  </p:stCondLst>
                                  <p:childTnLst>
                                    <p:animRot by="300000">
                                      <p:cBhvr>
                                        <p:cTn id="368" dur="500" fill="hold"/>
                                        <p:tgtEl>
                                          <p:spTgt spid="2074"/>
                                        </p:tgtEl>
                                        <p:attrNameLst>
                                          <p:attrName>r</p:attrName>
                                        </p:attrNameLst>
                                      </p:cBhvr>
                                    </p:animRot>
                                  </p:childTnLst>
                                </p:cTn>
                              </p:par>
                              <p:par>
                                <p:cTn id="369" presetID="26" presetClass="emph" presetSubtype="0" fill="hold" nodeType="withEffect">
                                  <p:stCondLst>
                                    <p:cond delay="4700"/>
                                  </p:stCondLst>
                                  <p:childTnLst>
                                    <p:animEffect transition="out" filter="fade">
                                      <p:cBhvr>
                                        <p:cTn id="370" dur="500" tmFilter="0, 0; .2, .5; .8, .5; 1, 0"/>
                                        <p:tgtEl>
                                          <p:spTgt spid="2075"/>
                                        </p:tgtEl>
                                      </p:cBhvr>
                                    </p:animEffect>
                                    <p:animScale>
                                      <p:cBhvr>
                                        <p:cTn id="371" dur="250" autoRev="1" fill="hold"/>
                                        <p:tgtEl>
                                          <p:spTgt spid="2075"/>
                                        </p:tgtEl>
                                      </p:cBhvr>
                                      <p:by x="105000" y="105000"/>
                                    </p:animScale>
                                  </p:childTnLst>
                                </p:cTn>
                              </p:par>
                              <p:par>
                                <p:cTn id="372" presetID="8" presetClass="emph" presetSubtype="0" fill="hold" nodeType="withEffect">
                                  <p:stCondLst>
                                    <p:cond delay="4700"/>
                                  </p:stCondLst>
                                  <p:childTnLst>
                                    <p:animRot by="480000">
                                      <p:cBhvr>
                                        <p:cTn id="373" dur="500" fill="hold"/>
                                        <p:tgtEl>
                                          <p:spTgt spid="2075"/>
                                        </p:tgtEl>
                                        <p:attrNameLst>
                                          <p:attrName>r</p:attrName>
                                        </p:attrNameLst>
                                      </p:cBhvr>
                                    </p:animRot>
                                  </p:childTnLst>
                                </p:cTn>
                              </p:par>
                              <p:par>
                                <p:cTn id="374" presetID="32" presetClass="emph" presetSubtype="0" repeatCount="2000" fill="hold" nodeType="withEffect">
                                  <p:stCondLst>
                                    <p:cond delay="0"/>
                                  </p:stCondLst>
                                  <p:childTnLst>
                                    <p:animClr clrSpc="rgb" dir="cw">
                                      <p:cBhvr override="childStyle">
                                        <p:cTn id="375" dur="280" fill="hold"/>
                                        <p:tgtEl>
                                          <p:spTgt spid="2103"/>
                                        </p:tgtEl>
                                        <p:attrNameLst>
                                          <p:attrName>style.color</p:attrName>
                                        </p:attrNameLst>
                                      </p:cBhvr>
                                      <p:to>
                                        <a:srgbClr val="C3FB37"/>
                                      </p:to>
                                    </p:animClr>
                                    <p:animClr clrSpc="rgb" dir="cw">
                                      <p:cBhvr>
                                        <p:cTn id="376" dur="280" fill="hold"/>
                                        <p:tgtEl>
                                          <p:spTgt spid="2103"/>
                                        </p:tgtEl>
                                        <p:attrNameLst>
                                          <p:attrName>fillcolor</p:attrName>
                                        </p:attrNameLst>
                                      </p:cBhvr>
                                      <p:to>
                                        <a:srgbClr val="C3FB37"/>
                                      </p:to>
                                    </p:animClr>
                                    <p:set>
                                      <p:cBhvr>
                                        <p:cTn id="377" dur="280" fill="hold"/>
                                        <p:tgtEl>
                                          <p:spTgt spid="2103"/>
                                        </p:tgtEl>
                                        <p:attrNameLst>
                                          <p:attrName>fill.type</p:attrName>
                                        </p:attrNameLst>
                                      </p:cBhvr>
                                      <p:to>
                                        <p:strVal val="solid"/>
                                      </p:to>
                                    </p:set>
                                    <p:set>
                                      <p:cBhvr>
                                        <p:cTn id="378" dur="280" fill="hold"/>
                                        <p:tgtEl>
                                          <p:spTgt spid="2103"/>
                                        </p:tgtEl>
                                        <p:attrNameLst>
                                          <p:attrName>fill.on</p:attrName>
                                        </p:attrNameLst>
                                      </p:cBhvr>
                                      <p:to>
                                        <p:strVal val="true"/>
                                      </p:to>
                                    </p:set>
                                    <p:animRot by="120000">
                                      <p:cBhvr>
                                        <p:cTn id="379" dur="280" fill="hold">
                                          <p:stCondLst>
                                            <p:cond delay="0"/>
                                          </p:stCondLst>
                                        </p:cTn>
                                        <p:tgtEl>
                                          <p:spTgt spid="2103"/>
                                        </p:tgtEl>
                                        <p:attrNameLst>
                                          <p:attrName>r</p:attrName>
                                        </p:attrNameLst>
                                      </p:cBhvr>
                                    </p:animRot>
                                    <p:animRot by="-240000">
                                      <p:cBhvr>
                                        <p:cTn id="380" dur="560" fill="hold">
                                          <p:stCondLst>
                                            <p:cond delay="560"/>
                                          </p:stCondLst>
                                        </p:cTn>
                                        <p:tgtEl>
                                          <p:spTgt spid="2103"/>
                                        </p:tgtEl>
                                        <p:attrNameLst>
                                          <p:attrName>r</p:attrName>
                                        </p:attrNameLst>
                                      </p:cBhvr>
                                    </p:animRot>
                                    <p:animRot by="240000">
                                      <p:cBhvr>
                                        <p:cTn id="381" dur="560" fill="hold">
                                          <p:stCondLst>
                                            <p:cond delay="1120"/>
                                          </p:stCondLst>
                                        </p:cTn>
                                        <p:tgtEl>
                                          <p:spTgt spid="2103"/>
                                        </p:tgtEl>
                                        <p:attrNameLst>
                                          <p:attrName>r</p:attrName>
                                        </p:attrNameLst>
                                      </p:cBhvr>
                                    </p:animRot>
                                    <p:animRot by="-240000">
                                      <p:cBhvr>
                                        <p:cTn id="382" dur="560" fill="hold">
                                          <p:stCondLst>
                                            <p:cond delay="1680"/>
                                          </p:stCondLst>
                                        </p:cTn>
                                        <p:tgtEl>
                                          <p:spTgt spid="2103"/>
                                        </p:tgtEl>
                                        <p:attrNameLst>
                                          <p:attrName>r</p:attrName>
                                        </p:attrNameLst>
                                      </p:cBhvr>
                                    </p:animRot>
                                    <p:animRot by="120000">
                                      <p:cBhvr>
                                        <p:cTn id="383" dur="560" fill="hold">
                                          <p:stCondLst>
                                            <p:cond delay="2240"/>
                                          </p:stCondLst>
                                        </p:cTn>
                                        <p:tgtEl>
                                          <p:spTgt spid="2103"/>
                                        </p:tgtEl>
                                        <p:attrNameLst>
                                          <p:attrName>r</p:attrName>
                                        </p:attrNameLst>
                                      </p:cBhvr>
                                    </p:animRot>
                                  </p:childTnLst>
                                </p:cTn>
                              </p:par>
                              <p:par>
                                <p:cTn id="384" presetID="32" presetClass="emph" presetSubtype="0" repeatCount="2000" fill="hold" nodeType="withEffect">
                                  <p:stCondLst>
                                    <p:cond delay="0"/>
                                  </p:stCondLst>
                                  <p:childTnLst>
                                    <p:animClr clrSpc="rgb" dir="cw">
                                      <p:cBhvr override="childStyle">
                                        <p:cTn id="385" dur="280" fill="hold"/>
                                        <p:tgtEl>
                                          <p:spTgt spid="2105"/>
                                        </p:tgtEl>
                                        <p:attrNameLst>
                                          <p:attrName>style.color</p:attrName>
                                        </p:attrNameLst>
                                      </p:cBhvr>
                                      <p:to>
                                        <a:srgbClr val="C3FB37"/>
                                      </p:to>
                                    </p:animClr>
                                    <p:animClr clrSpc="rgb" dir="cw">
                                      <p:cBhvr>
                                        <p:cTn id="386" dur="280" fill="hold"/>
                                        <p:tgtEl>
                                          <p:spTgt spid="2105"/>
                                        </p:tgtEl>
                                        <p:attrNameLst>
                                          <p:attrName>fillcolor</p:attrName>
                                        </p:attrNameLst>
                                      </p:cBhvr>
                                      <p:to>
                                        <a:srgbClr val="C3FB37"/>
                                      </p:to>
                                    </p:animClr>
                                    <p:set>
                                      <p:cBhvr>
                                        <p:cTn id="387" dur="280" fill="hold"/>
                                        <p:tgtEl>
                                          <p:spTgt spid="2105"/>
                                        </p:tgtEl>
                                        <p:attrNameLst>
                                          <p:attrName>fill.type</p:attrName>
                                        </p:attrNameLst>
                                      </p:cBhvr>
                                      <p:to>
                                        <p:strVal val="solid"/>
                                      </p:to>
                                    </p:set>
                                    <p:set>
                                      <p:cBhvr>
                                        <p:cTn id="388" dur="280" fill="hold"/>
                                        <p:tgtEl>
                                          <p:spTgt spid="2105"/>
                                        </p:tgtEl>
                                        <p:attrNameLst>
                                          <p:attrName>fill.on</p:attrName>
                                        </p:attrNameLst>
                                      </p:cBhvr>
                                      <p:to>
                                        <p:strVal val="true"/>
                                      </p:to>
                                    </p:set>
                                    <p:animRot by="120000">
                                      <p:cBhvr>
                                        <p:cTn id="389" dur="280" fill="hold">
                                          <p:stCondLst>
                                            <p:cond delay="0"/>
                                          </p:stCondLst>
                                        </p:cTn>
                                        <p:tgtEl>
                                          <p:spTgt spid="2105"/>
                                        </p:tgtEl>
                                        <p:attrNameLst>
                                          <p:attrName>r</p:attrName>
                                        </p:attrNameLst>
                                      </p:cBhvr>
                                    </p:animRot>
                                    <p:animRot by="-240000">
                                      <p:cBhvr>
                                        <p:cTn id="390" dur="560" fill="hold">
                                          <p:stCondLst>
                                            <p:cond delay="560"/>
                                          </p:stCondLst>
                                        </p:cTn>
                                        <p:tgtEl>
                                          <p:spTgt spid="2105"/>
                                        </p:tgtEl>
                                        <p:attrNameLst>
                                          <p:attrName>r</p:attrName>
                                        </p:attrNameLst>
                                      </p:cBhvr>
                                    </p:animRot>
                                    <p:animRot by="240000">
                                      <p:cBhvr>
                                        <p:cTn id="391" dur="560" fill="hold">
                                          <p:stCondLst>
                                            <p:cond delay="1120"/>
                                          </p:stCondLst>
                                        </p:cTn>
                                        <p:tgtEl>
                                          <p:spTgt spid="2105"/>
                                        </p:tgtEl>
                                        <p:attrNameLst>
                                          <p:attrName>r</p:attrName>
                                        </p:attrNameLst>
                                      </p:cBhvr>
                                    </p:animRot>
                                    <p:animRot by="-240000">
                                      <p:cBhvr>
                                        <p:cTn id="392" dur="560" fill="hold">
                                          <p:stCondLst>
                                            <p:cond delay="1680"/>
                                          </p:stCondLst>
                                        </p:cTn>
                                        <p:tgtEl>
                                          <p:spTgt spid="2105"/>
                                        </p:tgtEl>
                                        <p:attrNameLst>
                                          <p:attrName>r</p:attrName>
                                        </p:attrNameLst>
                                      </p:cBhvr>
                                    </p:animRot>
                                    <p:animRot by="120000">
                                      <p:cBhvr>
                                        <p:cTn id="393" dur="560" fill="hold">
                                          <p:stCondLst>
                                            <p:cond delay="2240"/>
                                          </p:stCondLst>
                                        </p:cTn>
                                        <p:tgtEl>
                                          <p:spTgt spid="2105"/>
                                        </p:tgtEl>
                                        <p:attrNameLst>
                                          <p:attrName>r</p:attrName>
                                        </p:attrNameLst>
                                      </p:cBhvr>
                                    </p:animRot>
                                  </p:childTnLst>
                                </p:cTn>
                              </p:par>
                              <p:par>
                                <p:cTn id="394" presetID="32" presetClass="emph" presetSubtype="0" repeatCount="2000" fill="hold" nodeType="withEffect">
                                  <p:stCondLst>
                                    <p:cond delay="0"/>
                                  </p:stCondLst>
                                  <p:childTnLst>
                                    <p:animClr clrSpc="rgb" dir="cw">
                                      <p:cBhvr override="childStyle">
                                        <p:cTn id="395" dur="280" fill="hold"/>
                                        <p:tgtEl>
                                          <p:spTgt spid="2104"/>
                                        </p:tgtEl>
                                        <p:attrNameLst>
                                          <p:attrName>style.color</p:attrName>
                                        </p:attrNameLst>
                                      </p:cBhvr>
                                      <p:to>
                                        <a:srgbClr val="C3FB37"/>
                                      </p:to>
                                    </p:animClr>
                                    <p:animClr clrSpc="rgb" dir="cw">
                                      <p:cBhvr>
                                        <p:cTn id="396" dur="280" fill="hold"/>
                                        <p:tgtEl>
                                          <p:spTgt spid="2104"/>
                                        </p:tgtEl>
                                        <p:attrNameLst>
                                          <p:attrName>fillcolor</p:attrName>
                                        </p:attrNameLst>
                                      </p:cBhvr>
                                      <p:to>
                                        <a:srgbClr val="C3FB37"/>
                                      </p:to>
                                    </p:animClr>
                                    <p:set>
                                      <p:cBhvr>
                                        <p:cTn id="397" dur="280" fill="hold"/>
                                        <p:tgtEl>
                                          <p:spTgt spid="2104"/>
                                        </p:tgtEl>
                                        <p:attrNameLst>
                                          <p:attrName>fill.type</p:attrName>
                                        </p:attrNameLst>
                                      </p:cBhvr>
                                      <p:to>
                                        <p:strVal val="solid"/>
                                      </p:to>
                                    </p:set>
                                    <p:set>
                                      <p:cBhvr>
                                        <p:cTn id="398" dur="280" fill="hold"/>
                                        <p:tgtEl>
                                          <p:spTgt spid="2104"/>
                                        </p:tgtEl>
                                        <p:attrNameLst>
                                          <p:attrName>fill.on</p:attrName>
                                        </p:attrNameLst>
                                      </p:cBhvr>
                                      <p:to>
                                        <p:strVal val="true"/>
                                      </p:to>
                                    </p:set>
                                    <p:animRot by="120000">
                                      <p:cBhvr>
                                        <p:cTn id="399" dur="280" fill="hold">
                                          <p:stCondLst>
                                            <p:cond delay="0"/>
                                          </p:stCondLst>
                                        </p:cTn>
                                        <p:tgtEl>
                                          <p:spTgt spid="2104"/>
                                        </p:tgtEl>
                                        <p:attrNameLst>
                                          <p:attrName>r</p:attrName>
                                        </p:attrNameLst>
                                      </p:cBhvr>
                                    </p:animRot>
                                    <p:animRot by="-240000">
                                      <p:cBhvr>
                                        <p:cTn id="400" dur="560" fill="hold">
                                          <p:stCondLst>
                                            <p:cond delay="560"/>
                                          </p:stCondLst>
                                        </p:cTn>
                                        <p:tgtEl>
                                          <p:spTgt spid="2104"/>
                                        </p:tgtEl>
                                        <p:attrNameLst>
                                          <p:attrName>r</p:attrName>
                                        </p:attrNameLst>
                                      </p:cBhvr>
                                    </p:animRot>
                                    <p:animRot by="240000">
                                      <p:cBhvr>
                                        <p:cTn id="401" dur="560" fill="hold">
                                          <p:stCondLst>
                                            <p:cond delay="1120"/>
                                          </p:stCondLst>
                                        </p:cTn>
                                        <p:tgtEl>
                                          <p:spTgt spid="2104"/>
                                        </p:tgtEl>
                                        <p:attrNameLst>
                                          <p:attrName>r</p:attrName>
                                        </p:attrNameLst>
                                      </p:cBhvr>
                                    </p:animRot>
                                    <p:animRot by="-240000">
                                      <p:cBhvr>
                                        <p:cTn id="402" dur="560" fill="hold">
                                          <p:stCondLst>
                                            <p:cond delay="1680"/>
                                          </p:stCondLst>
                                        </p:cTn>
                                        <p:tgtEl>
                                          <p:spTgt spid="2104"/>
                                        </p:tgtEl>
                                        <p:attrNameLst>
                                          <p:attrName>r</p:attrName>
                                        </p:attrNameLst>
                                      </p:cBhvr>
                                    </p:animRot>
                                    <p:animRot by="120000">
                                      <p:cBhvr>
                                        <p:cTn id="403" dur="560" fill="hold">
                                          <p:stCondLst>
                                            <p:cond delay="2240"/>
                                          </p:stCondLst>
                                        </p:cTn>
                                        <p:tgtEl>
                                          <p:spTgt spid="2104"/>
                                        </p:tgtEl>
                                        <p:attrNameLst>
                                          <p:attrName>r</p:attrName>
                                        </p:attrNameLst>
                                      </p:cBhvr>
                                    </p:animRot>
                                  </p:childTnLst>
                                </p:cTn>
                              </p:par>
                              <p:par>
                                <p:cTn id="404" presetID="32" presetClass="emph" presetSubtype="0" repeatCount="2000" fill="hold" nodeType="withEffect">
                                  <p:stCondLst>
                                    <p:cond delay="0"/>
                                  </p:stCondLst>
                                  <p:childTnLst>
                                    <p:animClr clrSpc="rgb" dir="cw">
                                      <p:cBhvr override="childStyle">
                                        <p:cTn id="405" dur="280" fill="hold"/>
                                        <p:tgtEl>
                                          <p:spTgt spid="2106"/>
                                        </p:tgtEl>
                                        <p:attrNameLst>
                                          <p:attrName>style.color</p:attrName>
                                        </p:attrNameLst>
                                      </p:cBhvr>
                                      <p:to>
                                        <a:srgbClr val="C3FB37"/>
                                      </p:to>
                                    </p:animClr>
                                    <p:animClr clrSpc="rgb" dir="cw">
                                      <p:cBhvr>
                                        <p:cTn id="406" dur="280" fill="hold"/>
                                        <p:tgtEl>
                                          <p:spTgt spid="2106"/>
                                        </p:tgtEl>
                                        <p:attrNameLst>
                                          <p:attrName>fillcolor</p:attrName>
                                        </p:attrNameLst>
                                      </p:cBhvr>
                                      <p:to>
                                        <a:srgbClr val="C3FB37"/>
                                      </p:to>
                                    </p:animClr>
                                    <p:set>
                                      <p:cBhvr>
                                        <p:cTn id="407" dur="280" fill="hold"/>
                                        <p:tgtEl>
                                          <p:spTgt spid="2106"/>
                                        </p:tgtEl>
                                        <p:attrNameLst>
                                          <p:attrName>fill.type</p:attrName>
                                        </p:attrNameLst>
                                      </p:cBhvr>
                                      <p:to>
                                        <p:strVal val="solid"/>
                                      </p:to>
                                    </p:set>
                                    <p:set>
                                      <p:cBhvr>
                                        <p:cTn id="408" dur="280" fill="hold"/>
                                        <p:tgtEl>
                                          <p:spTgt spid="2106"/>
                                        </p:tgtEl>
                                        <p:attrNameLst>
                                          <p:attrName>fill.on</p:attrName>
                                        </p:attrNameLst>
                                      </p:cBhvr>
                                      <p:to>
                                        <p:strVal val="true"/>
                                      </p:to>
                                    </p:set>
                                    <p:animRot by="120000">
                                      <p:cBhvr>
                                        <p:cTn id="409" dur="280" fill="hold">
                                          <p:stCondLst>
                                            <p:cond delay="0"/>
                                          </p:stCondLst>
                                        </p:cTn>
                                        <p:tgtEl>
                                          <p:spTgt spid="2106"/>
                                        </p:tgtEl>
                                        <p:attrNameLst>
                                          <p:attrName>r</p:attrName>
                                        </p:attrNameLst>
                                      </p:cBhvr>
                                    </p:animRot>
                                    <p:animRot by="-240000">
                                      <p:cBhvr>
                                        <p:cTn id="410" dur="560" fill="hold">
                                          <p:stCondLst>
                                            <p:cond delay="560"/>
                                          </p:stCondLst>
                                        </p:cTn>
                                        <p:tgtEl>
                                          <p:spTgt spid="2106"/>
                                        </p:tgtEl>
                                        <p:attrNameLst>
                                          <p:attrName>r</p:attrName>
                                        </p:attrNameLst>
                                      </p:cBhvr>
                                    </p:animRot>
                                    <p:animRot by="240000">
                                      <p:cBhvr>
                                        <p:cTn id="411" dur="560" fill="hold">
                                          <p:stCondLst>
                                            <p:cond delay="1120"/>
                                          </p:stCondLst>
                                        </p:cTn>
                                        <p:tgtEl>
                                          <p:spTgt spid="2106"/>
                                        </p:tgtEl>
                                        <p:attrNameLst>
                                          <p:attrName>r</p:attrName>
                                        </p:attrNameLst>
                                      </p:cBhvr>
                                    </p:animRot>
                                    <p:animRot by="-240000">
                                      <p:cBhvr>
                                        <p:cTn id="412" dur="560" fill="hold">
                                          <p:stCondLst>
                                            <p:cond delay="1680"/>
                                          </p:stCondLst>
                                        </p:cTn>
                                        <p:tgtEl>
                                          <p:spTgt spid="2106"/>
                                        </p:tgtEl>
                                        <p:attrNameLst>
                                          <p:attrName>r</p:attrName>
                                        </p:attrNameLst>
                                      </p:cBhvr>
                                    </p:animRot>
                                    <p:animRot by="120000">
                                      <p:cBhvr>
                                        <p:cTn id="413" dur="560" fill="hold">
                                          <p:stCondLst>
                                            <p:cond delay="2240"/>
                                          </p:stCondLst>
                                        </p:cTn>
                                        <p:tgtEl>
                                          <p:spTgt spid="2106"/>
                                        </p:tgtEl>
                                        <p:attrNameLst>
                                          <p:attrName>r</p:attrName>
                                        </p:attrNameLst>
                                      </p:cBhvr>
                                    </p:animRot>
                                  </p:childTnLst>
                                </p:cTn>
                              </p:par>
                              <p:par>
                                <p:cTn id="414" presetID="32" presetClass="emph" presetSubtype="0" repeatCount="2000" fill="hold" nodeType="withEffect">
                                  <p:stCondLst>
                                    <p:cond delay="0"/>
                                  </p:stCondLst>
                                  <p:childTnLst>
                                    <p:animClr clrSpc="rgb" dir="cw">
                                      <p:cBhvr override="childStyle">
                                        <p:cTn id="415" dur="280" fill="hold"/>
                                        <p:tgtEl>
                                          <p:spTgt spid="2100"/>
                                        </p:tgtEl>
                                        <p:attrNameLst>
                                          <p:attrName>style.color</p:attrName>
                                        </p:attrNameLst>
                                      </p:cBhvr>
                                      <p:to>
                                        <a:srgbClr val="C3FB37"/>
                                      </p:to>
                                    </p:animClr>
                                    <p:animClr clrSpc="rgb" dir="cw">
                                      <p:cBhvr>
                                        <p:cTn id="416" dur="280" fill="hold"/>
                                        <p:tgtEl>
                                          <p:spTgt spid="2100"/>
                                        </p:tgtEl>
                                        <p:attrNameLst>
                                          <p:attrName>fillcolor</p:attrName>
                                        </p:attrNameLst>
                                      </p:cBhvr>
                                      <p:to>
                                        <a:srgbClr val="C3FB37"/>
                                      </p:to>
                                    </p:animClr>
                                    <p:set>
                                      <p:cBhvr>
                                        <p:cTn id="417" dur="280" fill="hold"/>
                                        <p:tgtEl>
                                          <p:spTgt spid="2100"/>
                                        </p:tgtEl>
                                        <p:attrNameLst>
                                          <p:attrName>fill.type</p:attrName>
                                        </p:attrNameLst>
                                      </p:cBhvr>
                                      <p:to>
                                        <p:strVal val="solid"/>
                                      </p:to>
                                    </p:set>
                                    <p:set>
                                      <p:cBhvr>
                                        <p:cTn id="418" dur="280" fill="hold"/>
                                        <p:tgtEl>
                                          <p:spTgt spid="2100"/>
                                        </p:tgtEl>
                                        <p:attrNameLst>
                                          <p:attrName>fill.on</p:attrName>
                                        </p:attrNameLst>
                                      </p:cBhvr>
                                      <p:to>
                                        <p:strVal val="true"/>
                                      </p:to>
                                    </p:set>
                                    <p:animRot by="120000">
                                      <p:cBhvr>
                                        <p:cTn id="419" dur="280" fill="hold">
                                          <p:stCondLst>
                                            <p:cond delay="0"/>
                                          </p:stCondLst>
                                        </p:cTn>
                                        <p:tgtEl>
                                          <p:spTgt spid="2100"/>
                                        </p:tgtEl>
                                        <p:attrNameLst>
                                          <p:attrName>r</p:attrName>
                                        </p:attrNameLst>
                                      </p:cBhvr>
                                    </p:animRot>
                                    <p:animRot by="-240000">
                                      <p:cBhvr>
                                        <p:cTn id="420" dur="560" fill="hold">
                                          <p:stCondLst>
                                            <p:cond delay="560"/>
                                          </p:stCondLst>
                                        </p:cTn>
                                        <p:tgtEl>
                                          <p:spTgt spid="2100"/>
                                        </p:tgtEl>
                                        <p:attrNameLst>
                                          <p:attrName>r</p:attrName>
                                        </p:attrNameLst>
                                      </p:cBhvr>
                                    </p:animRot>
                                    <p:animRot by="240000">
                                      <p:cBhvr>
                                        <p:cTn id="421" dur="560" fill="hold">
                                          <p:stCondLst>
                                            <p:cond delay="1120"/>
                                          </p:stCondLst>
                                        </p:cTn>
                                        <p:tgtEl>
                                          <p:spTgt spid="2100"/>
                                        </p:tgtEl>
                                        <p:attrNameLst>
                                          <p:attrName>r</p:attrName>
                                        </p:attrNameLst>
                                      </p:cBhvr>
                                    </p:animRot>
                                    <p:animRot by="-240000">
                                      <p:cBhvr>
                                        <p:cTn id="422" dur="560" fill="hold">
                                          <p:stCondLst>
                                            <p:cond delay="1680"/>
                                          </p:stCondLst>
                                        </p:cTn>
                                        <p:tgtEl>
                                          <p:spTgt spid="2100"/>
                                        </p:tgtEl>
                                        <p:attrNameLst>
                                          <p:attrName>r</p:attrName>
                                        </p:attrNameLst>
                                      </p:cBhvr>
                                    </p:animRot>
                                    <p:animRot by="120000">
                                      <p:cBhvr>
                                        <p:cTn id="423" dur="560" fill="hold">
                                          <p:stCondLst>
                                            <p:cond delay="2240"/>
                                          </p:stCondLst>
                                        </p:cTn>
                                        <p:tgtEl>
                                          <p:spTgt spid="2100"/>
                                        </p:tgtEl>
                                        <p:attrNameLst>
                                          <p:attrName>r</p:attrName>
                                        </p:attrNameLst>
                                      </p:cBhvr>
                                    </p:animRot>
                                  </p:childTnLst>
                                </p:cTn>
                              </p:par>
                              <p:par>
                                <p:cTn id="424" presetID="32" presetClass="emph" presetSubtype="0" repeatCount="2000" fill="hold" nodeType="withEffect">
                                  <p:stCondLst>
                                    <p:cond delay="0"/>
                                  </p:stCondLst>
                                  <p:childTnLst>
                                    <p:animClr clrSpc="rgb" dir="cw">
                                      <p:cBhvr override="childStyle">
                                        <p:cTn id="425" dur="280" fill="hold"/>
                                        <p:tgtEl>
                                          <p:spTgt spid="2095"/>
                                        </p:tgtEl>
                                        <p:attrNameLst>
                                          <p:attrName>style.color</p:attrName>
                                        </p:attrNameLst>
                                      </p:cBhvr>
                                      <p:to>
                                        <a:srgbClr val="C3FB37"/>
                                      </p:to>
                                    </p:animClr>
                                    <p:animClr clrSpc="rgb" dir="cw">
                                      <p:cBhvr>
                                        <p:cTn id="426" dur="280" fill="hold"/>
                                        <p:tgtEl>
                                          <p:spTgt spid="2095"/>
                                        </p:tgtEl>
                                        <p:attrNameLst>
                                          <p:attrName>fillcolor</p:attrName>
                                        </p:attrNameLst>
                                      </p:cBhvr>
                                      <p:to>
                                        <a:srgbClr val="C3FB37"/>
                                      </p:to>
                                    </p:animClr>
                                    <p:set>
                                      <p:cBhvr>
                                        <p:cTn id="427" dur="280" fill="hold"/>
                                        <p:tgtEl>
                                          <p:spTgt spid="2095"/>
                                        </p:tgtEl>
                                        <p:attrNameLst>
                                          <p:attrName>fill.type</p:attrName>
                                        </p:attrNameLst>
                                      </p:cBhvr>
                                      <p:to>
                                        <p:strVal val="solid"/>
                                      </p:to>
                                    </p:set>
                                    <p:set>
                                      <p:cBhvr>
                                        <p:cTn id="428" dur="280" fill="hold"/>
                                        <p:tgtEl>
                                          <p:spTgt spid="2095"/>
                                        </p:tgtEl>
                                        <p:attrNameLst>
                                          <p:attrName>fill.on</p:attrName>
                                        </p:attrNameLst>
                                      </p:cBhvr>
                                      <p:to>
                                        <p:strVal val="true"/>
                                      </p:to>
                                    </p:set>
                                    <p:animRot by="120000">
                                      <p:cBhvr>
                                        <p:cTn id="429" dur="280" fill="hold">
                                          <p:stCondLst>
                                            <p:cond delay="0"/>
                                          </p:stCondLst>
                                        </p:cTn>
                                        <p:tgtEl>
                                          <p:spTgt spid="2095"/>
                                        </p:tgtEl>
                                        <p:attrNameLst>
                                          <p:attrName>r</p:attrName>
                                        </p:attrNameLst>
                                      </p:cBhvr>
                                    </p:animRot>
                                    <p:animRot by="-240000">
                                      <p:cBhvr>
                                        <p:cTn id="430" dur="560" fill="hold">
                                          <p:stCondLst>
                                            <p:cond delay="560"/>
                                          </p:stCondLst>
                                        </p:cTn>
                                        <p:tgtEl>
                                          <p:spTgt spid="2095"/>
                                        </p:tgtEl>
                                        <p:attrNameLst>
                                          <p:attrName>r</p:attrName>
                                        </p:attrNameLst>
                                      </p:cBhvr>
                                    </p:animRot>
                                    <p:animRot by="240000">
                                      <p:cBhvr>
                                        <p:cTn id="431" dur="560" fill="hold">
                                          <p:stCondLst>
                                            <p:cond delay="1120"/>
                                          </p:stCondLst>
                                        </p:cTn>
                                        <p:tgtEl>
                                          <p:spTgt spid="2095"/>
                                        </p:tgtEl>
                                        <p:attrNameLst>
                                          <p:attrName>r</p:attrName>
                                        </p:attrNameLst>
                                      </p:cBhvr>
                                    </p:animRot>
                                    <p:animRot by="-240000">
                                      <p:cBhvr>
                                        <p:cTn id="432" dur="560" fill="hold">
                                          <p:stCondLst>
                                            <p:cond delay="1680"/>
                                          </p:stCondLst>
                                        </p:cTn>
                                        <p:tgtEl>
                                          <p:spTgt spid="2095"/>
                                        </p:tgtEl>
                                        <p:attrNameLst>
                                          <p:attrName>r</p:attrName>
                                        </p:attrNameLst>
                                      </p:cBhvr>
                                    </p:animRot>
                                    <p:animRot by="120000">
                                      <p:cBhvr>
                                        <p:cTn id="433" dur="560" fill="hold">
                                          <p:stCondLst>
                                            <p:cond delay="2240"/>
                                          </p:stCondLst>
                                        </p:cTn>
                                        <p:tgtEl>
                                          <p:spTgt spid="2095"/>
                                        </p:tgtEl>
                                        <p:attrNameLst>
                                          <p:attrName>r</p:attrName>
                                        </p:attrNameLst>
                                      </p:cBhvr>
                                    </p:animRot>
                                  </p:childTnLst>
                                </p:cTn>
                              </p:par>
                              <p:par>
                                <p:cTn id="434" presetID="32" presetClass="emph" presetSubtype="0" repeatCount="2000" fill="hold" nodeType="withEffect">
                                  <p:stCondLst>
                                    <p:cond delay="0"/>
                                  </p:stCondLst>
                                  <p:childTnLst>
                                    <p:animClr clrSpc="rgb" dir="cw">
                                      <p:cBhvr override="childStyle">
                                        <p:cTn id="435" dur="280" fill="hold"/>
                                        <p:tgtEl>
                                          <p:spTgt spid="2063"/>
                                        </p:tgtEl>
                                        <p:attrNameLst>
                                          <p:attrName>style.color</p:attrName>
                                        </p:attrNameLst>
                                      </p:cBhvr>
                                      <p:to>
                                        <a:srgbClr val="C3FB37"/>
                                      </p:to>
                                    </p:animClr>
                                    <p:animClr clrSpc="rgb" dir="cw">
                                      <p:cBhvr>
                                        <p:cTn id="436" dur="280" fill="hold"/>
                                        <p:tgtEl>
                                          <p:spTgt spid="2063"/>
                                        </p:tgtEl>
                                        <p:attrNameLst>
                                          <p:attrName>fillcolor</p:attrName>
                                        </p:attrNameLst>
                                      </p:cBhvr>
                                      <p:to>
                                        <a:srgbClr val="C3FB37"/>
                                      </p:to>
                                    </p:animClr>
                                    <p:set>
                                      <p:cBhvr>
                                        <p:cTn id="437" dur="280" fill="hold"/>
                                        <p:tgtEl>
                                          <p:spTgt spid="2063"/>
                                        </p:tgtEl>
                                        <p:attrNameLst>
                                          <p:attrName>fill.type</p:attrName>
                                        </p:attrNameLst>
                                      </p:cBhvr>
                                      <p:to>
                                        <p:strVal val="solid"/>
                                      </p:to>
                                    </p:set>
                                    <p:set>
                                      <p:cBhvr>
                                        <p:cTn id="438" dur="280" fill="hold"/>
                                        <p:tgtEl>
                                          <p:spTgt spid="2063"/>
                                        </p:tgtEl>
                                        <p:attrNameLst>
                                          <p:attrName>fill.on</p:attrName>
                                        </p:attrNameLst>
                                      </p:cBhvr>
                                      <p:to>
                                        <p:strVal val="true"/>
                                      </p:to>
                                    </p:set>
                                    <p:animRot by="120000">
                                      <p:cBhvr>
                                        <p:cTn id="439" dur="280" fill="hold">
                                          <p:stCondLst>
                                            <p:cond delay="0"/>
                                          </p:stCondLst>
                                        </p:cTn>
                                        <p:tgtEl>
                                          <p:spTgt spid="2063"/>
                                        </p:tgtEl>
                                        <p:attrNameLst>
                                          <p:attrName>r</p:attrName>
                                        </p:attrNameLst>
                                      </p:cBhvr>
                                    </p:animRot>
                                    <p:animRot by="-240000">
                                      <p:cBhvr>
                                        <p:cTn id="440" dur="560" fill="hold">
                                          <p:stCondLst>
                                            <p:cond delay="560"/>
                                          </p:stCondLst>
                                        </p:cTn>
                                        <p:tgtEl>
                                          <p:spTgt spid="2063"/>
                                        </p:tgtEl>
                                        <p:attrNameLst>
                                          <p:attrName>r</p:attrName>
                                        </p:attrNameLst>
                                      </p:cBhvr>
                                    </p:animRot>
                                    <p:animRot by="240000">
                                      <p:cBhvr>
                                        <p:cTn id="441" dur="560" fill="hold">
                                          <p:stCondLst>
                                            <p:cond delay="1120"/>
                                          </p:stCondLst>
                                        </p:cTn>
                                        <p:tgtEl>
                                          <p:spTgt spid="2063"/>
                                        </p:tgtEl>
                                        <p:attrNameLst>
                                          <p:attrName>r</p:attrName>
                                        </p:attrNameLst>
                                      </p:cBhvr>
                                    </p:animRot>
                                    <p:animRot by="-240000">
                                      <p:cBhvr>
                                        <p:cTn id="442" dur="560" fill="hold">
                                          <p:stCondLst>
                                            <p:cond delay="1680"/>
                                          </p:stCondLst>
                                        </p:cTn>
                                        <p:tgtEl>
                                          <p:spTgt spid="2063"/>
                                        </p:tgtEl>
                                        <p:attrNameLst>
                                          <p:attrName>r</p:attrName>
                                        </p:attrNameLst>
                                      </p:cBhvr>
                                    </p:animRot>
                                    <p:animRot by="120000">
                                      <p:cBhvr>
                                        <p:cTn id="443" dur="560" fill="hold">
                                          <p:stCondLst>
                                            <p:cond delay="2240"/>
                                          </p:stCondLst>
                                        </p:cTn>
                                        <p:tgtEl>
                                          <p:spTgt spid="2063"/>
                                        </p:tgtEl>
                                        <p:attrNameLst>
                                          <p:attrName>r</p:attrName>
                                        </p:attrNameLst>
                                      </p:cBhvr>
                                    </p:animRot>
                                  </p:childTnLst>
                                </p:cTn>
                              </p:par>
                            </p:childTnLst>
                          </p:cTn>
                        </p:par>
                        <p:par>
                          <p:cTn id="444" fill="hold">
                            <p:stCondLst>
                              <p:cond delay="5800"/>
                            </p:stCondLst>
                            <p:childTnLst>
                              <p:par>
                                <p:cTn id="445" presetID="10" presetClass="entr" presetSubtype="0" fill="hold" grpId="0" nodeType="afterEffect">
                                  <p:stCondLst>
                                    <p:cond delay="1000"/>
                                  </p:stCondLst>
                                  <p:childTnLst>
                                    <p:set>
                                      <p:cBhvr>
                                        <p:cTn id="446" dur="1" fill="hold">
                                          <p:stCondLst>
                                            <p:cond delay="0"/>
                                          </p:stCondLst>
                                        </p:cTn>
                                        <p:tgtEl>
                                          <p:spTgt spid="2245"/>
                                        </p:tgtEl>
                                        <p:attrNameLst>
                                          <p:attrName>style.visibility</p:attrName>
                                        </p:attrNameLst>
                                      </p:cBhvr>
                                      <p:to>
                                        <p:strVal val="visible"/>
                                      </p:to>
                                    </p:set>
                                    <p:animEffect transition="in" filter="fade">
                                      <p:cBhvr>
                                        <p:cTn id="447" dur="2000"/>
                                        <p:tgtEl>
                                          <p:spTgt spid="2245"/>
                                        </p:tgtEl>
                                      </p:cBhvr>
                                    </p:animEffect>
                                  </p:childTnLst>
                                </p:cTn>
                              </p:par>
                            </p:childTnLst>
                          </p:cTn>
                        </p:par>
                      </p:childTnLst>
                    </p:cTn>
                  </p:par>
                  <p:par>
                    <p:cTn id="448" fill="hold">
                      <p:stCondLst>
                        <p:cond delay="indefinite"/>
                      </p:stCondLst>
                      <p:childTnLst>
                        <p:par>
                          <p:cTn id="449" fill="hold">
                            <p:stCondLst>
                              <p:cond delay="0"/>
                            </p:stCondLst>
                            <p:childTnLst>
                              <p:par>
                                <p:cTn id="450" presetID="10" presetClass="exit" presetSubtype="0" fill="hold" grpId="1" nodeType="clickEffect">
                                  <p:stCondLst>
                                    <p:cond delay="0"/>
                                  </p:stCondLst>
                                  <p:childTnLst>
                                    <p:animEffect transition="out" filter="fade">
                                      <p:cBhvr>
                                        <p:cTn id="451" dur="2000"/>
                                        <p:tgtEl>
                                          <p:spTgt spid="2245"/>
                                        </p:tgtEl>
                                      </p:cBhvr>
                                    </p:animEffect>
                                    <p:set>
                                      <p:cBhvr>
                                        <p:cTn id="452" dur="1" fill="hold">
                                          <p:stCondLst>
                                            <p:cond delay="1999"/>
                                          </p:stCondLst>
                                        </p:cTn>
                                        <p:tgtEl>
                                          <p:spTgt spid="2245"/>
                                        </p:tgtEl>
                                        <p:attrNameLst>
                                          <p:attrName>style.visibility</p:attrName>
                                        </p:attrNameLst>
                                      </p:cBhvr>
                                      <p:to>
                                        <p:strVal val="hidden"/>
                                      </p:to>
                                    </p:set>
                                  </p:childTnLst>
                                </p:cTn>
                              </p:par>
                              <p:par>
                                <p:cTn id="453" presetID="16" presetClass="exit" presetSubtype="26" fill="hold" grpId="1" nodeType="withEffect">
                                  <p:stCondLst>
                                    <p:cond delay="0"/>
                                  </p:stCondLst>
                                  <p:childTnLst>
                                    <p:animEffect transition="out" filter="barn(inHorizontal)">
                                      <p:cBhvr>
                                        <p:cTn id="454" dur="1000"/>
                                        <p:tgtEl>
                                          <p:spTgt spid="2230"/>
                                        </p:tgtEl>
                                      </p:cBhvr>
                                    </p:animEffect>
                                    <p:set>
                                      <p:cBhvr>
                                        <p:cTn id="455" dur="1" fill="hold">
                                          <p:stCondLst>
                                            <p:cond delay="999"/>
                                          </p:stCondLst>
                                        </p:cTn>
                                        <p:tgtEl>
                                          <p:spTgt spid="2230"/>
                                        </p:tgtEl>
                                        <p:attrNameLst>
                                          <p:attrName>style.visibility</p:attrName>
                                        </p:attrNameLst>
                                      </p:cBhvr>
                                      <p:to>
                                        <p:strVal val="hidden"/>
                                      </p:to>
                                    </p:set>
                                  </p:childTnLst>
                                </p:cTn>
                              </p:par>
                            </p:childTnLst>
                          </p:cTn>
                        </p:par>
                        <p:par>
                          <p:cTn id="456" fill="hold">
                            <p:stCondLst>
                              <p:cond delay="2000"/>
                            </p:stCondLst>
                            <p:childTnLst>
                              <p:par>
                                <p:cTn id="457" presetID="16" presetClass="entr" presetSubtype="26" fill="hold" grpId="0" nodeType="afterEffect">
                                  <p:stCondLst>
                                    <p:cond delay="0"/>
                                  </p:stCondLst>
                                  <p:childTnLst>
                                    <p:set>
                                      <p:cBhvr>
                                        <p:cTn id="458" dur="1" fill="hold">
                                          <p:stCondLst>
                                            <p:cond delay="0"/>
                                          </p:stCondLst>
                                        </p:cTn>
                                        <p:tgtEl>
                                          <p:spTgt spid="2246"/>
                                        </p:tgtEl>
                                        <p:attrNameLst>
                                          <p:attrName>style.visibility</p:attrName>
                                        </p:attrNameLst>
                                      </p:cBhvr>
                                      <p:to>
                                        <p:strVal val="visible"/>
                                      </p:to>
                                    </p:set>
                                    <p:animEffect transition="in" filter="barn(inHorizontal)">
                                      <p:cBhvr>
                                        <p:cTn id="459" dur="1000"/>
                                        <p:tgtEl>
                                          <p:spTgt spid="2246"/>
                                        </p:tgtEl>
                                      </p:cBhvr>
                                    </p:animEffect>
                                  </p:childTnLst>
                                </p:cTn>
                              </p:par>
                            </p:childTnLst>
                          </p:cTn>
                        </p:par>
                      </p:childTnLst>
                    </p:cTn>
                  </p:par>
                  <p:par>
                    <p:cTn id="460" fill="hold">
                      <p:stCondLst>
                        <p:cond delay="indefinite"/>
                      </p:stCondLst>
                      <p:childTnLst>
                        <p:par>
                          <p:cTn id="461" fill="hold">
                            <p:stCondLst>
                              <p:cond delay="0"/>
                            </p:stCondLst>
                            <p:childTnLst>
                              <p:par>
                                <p:cTn id="462" presetID="1" presetClass="entr" presetSubtype="0" fill="hold" grpId="0" nodeType="clickEffect">
                                  <p:stCondLst>
                                    <p:cond delay="0"/>
                                  </p:stCondLst>
                                  <p:childTnLst>
                                    <p:set>
                                      <p:cBhvr>
                                        <p:cTn id="463" dur="1" fill="hold">
                                          <p:stCondLst>
                                            <p:cond delay="0"/>
                                          </p:stCondLst>
                                        </p:cTn>
                                        <p:tgtEl>
                                          <p:spTgt spid="2247"/>
                                        </p:tgtEl>
                                        <p:attrNameLst>
                                          <p:attrName>style.visibility</p:attrName>
                                        </p:attrNameLst>
                                      </p:cBhvr>
                                      <p:to>
                                        <p:strVal val="visible"/>
                                      </p:to>
                                    </p:set>
                                  </p:childTnLst>
                                </p:cTn>
                              </p:par>
                              <p:par>
                                <p:cTn id="464" presetID="10" presetClass="exit" presetSubtype="0" repeatCount="4000" fill="hold" grpId="1" nodeType="withEffect">
                                  <p:stCondLst>
                                    <p:cond delay="0"/>
                                  </p:stCondLst>
                                  <p:childTnLst>
                                    <p:animEffect transition="out" filter="fade">
                                      <p:cBhvr>
                                        <p:cTn id="465" dur="800"/>
                                        <p:tgtEl>
                                          <p:spTgt spid="2247"/>
                                        </p:tgtEl>
                                      </p:cBhvr>
                                    </p:animEffect>
                                    <p:set>
                                      <p:cBhvr>
                                        <p:cTn id="466" dur="1" fill="hold">
                                          <p:stCondLst>
                                            <p:cond delay="799"/>
                                          </p:stCondLst>
                                        </p:cTn>
                                        <p:tgtEl>
                                          <p:spTgt spid="2247"/>
                                        </p:tgtEl>
                                        <p:attrNameLst>
                                          <p:attrName>style.visibility</p:attrName>
                                        </p:attrNameLst>
                                      </p:cBhvr>
                                      <p:to>
                                        <p:strVal val="hidden"/>
                                      </p:to>
                                    </p:set>
                                  </p:childTnLst>
                                </p:cTn>
                              </p:par>
                              <p:par>
                                <p:cTn id="467" presetID="0" presetClass="path" presetSubtype="0" repeatCount="4000" accel="50000" decel="50000" fill="hold" grpId="2" nodeType="withEffect">
                                  <p:stCondLst>
                                    <p:cond delay="0"/>
                                  </p:stCondLst>
                                  <p:childTnLst>
                                    <p:animMotion origin="layout" path="M 3.88889E-6 -3.7037E-7 L 0.00052 0.08449 " pathEditMode="relative" rAng="0" ptsTypes="AA">
                                      <p:cBhvr>
                                        <p:cTn id="468" dur="800" fill="hold"/>
                                        <p:tgtEl>
                                          <p:spTgt spid="2247"/>
                                        </p:tgtEl>
                                        <p:attrNameLst>
                                          <p:attrName>ppt_x</p:attrName>
                                          <p:attrName>ppt_y</p:attrName>
                                        </p:attrNameLst>
                                      </p:cBhvr>
                                      <p:rCtr x="0" y="42"/>
                                    </p:animMotion>
                                  </p:childTnLst>
                                </p:cTn>
                              </p:par>
                              <p:par>
                                <p:cTn id="469" presetID="1" presetClass="entr" presetSubtype="0" fill="hold" grpId="0" nodeType="withEffect">
                                  <p:stCondLst>
                                    <p:cond delay="0"/>
                                  </p:stCondLst>
                                  <p:childTnLst>
                                    <p:set>
                                      <p:cBhvr>
                                        <p:cTn id="470" dur="1" fill="hold">
                                          <p:stCondLst>
                                            <p:cond delay="0"/>
                                          </p:stCondLst>
                                        </p:cTn>
                                        <p:tgtEl>
                                          <p:spTgt spid="2248"/>
                                        </p:tgtEl>
                                        <p:attrNameLst>
                                          <p:attrName>style.visibility</p:attrName>
                                        </p:attrNameLst>
                                      </p:cBhvr>
                                      <p:to>
                                        <p:strVal val="visible"/>
                                      </p:to>
                                    </p:set>
                                  </p:childTnLst>
                                </p:cTn>
                              </p:par>
                              <p:par>
                                <p:cTn id="471" presetID="10" presetClass="exit" presetSubtype="0" repeatCount="4000" fill="hold" grpId="1" nodeType="withEffect">
                                  <p:stCondLst>
                                    <p:cond delay="0"/>
                                  </p:stCondLst>
                                  <p:childTnLst>
                                    <p:animEffect transition="out" filter="fade">
                                      <p:cBhvr>
                                        <p:cTn id="472" dur="800"/>
                                        <p:tgtEl>
                                          <p:spTgt spid="2248"/>
                                        </p:tgtEl>
                                      </p:cBhvr>
                                    </p:animEffect>
                                    <p:set>
                                      <p:cBhvr>
                                        <p:cTn id="473" dur="1" fill="hold">
                                          <p:stCondLst>
                                            <p:cond delay="799"/>
                                          </p:stCondLst>
                                        </p:cTn>
                                        <p:tgtEl>
                                          <p:spTgt spid="2248"/>
                                        </p:tgtEl>
                                        <p:attrNameLst>
                                          <p:attrName>style.visibility</p:attrName>
                                        </p:attrNameLst>
                                      </p:cBhvr>
                                      <p:to>
                                        <p:strVal val="hidden"/>
                                      </p:to>
                                    </p:set>
                                  </p:childTnLst>
                                </p:cTn>
                              </p:par>
                              <p:par>
                                <p:cTn id="474" presetID="0" presetClass="path" presetSubtype="0" repeatCount="4000" accel="50000" decel="50000" fill="hold" grpId="2" nodeType="withEffect">
                                  <p:stCondLst>
                                    <p:cond delay="0"/>
                                  </p:stCondLst>
                                  <p:childTnLst>
                                    <p:animMotion origin="layout" path="M 3.88889E-6 -3.7037E-7 L 0.00052 0.08449 " pathEditMode="relative" rAng="0" ptsTypes="AA">
                                      <p:cBhvr>
                                        <p:cTn id="475" dur="800" fill="hold"/>
                                        <p:tgtEl>
                                          <p:spTgt spid="2248"/>
                                        </p:tgtEl>
                                        <p:attrNameLst>
                                          <p:attrName>ppt_x</p:attrName>
                                          <p:attrName>ppt_y</p:attrName>
                                        </p:attrNameLst>
                                      </p:cBhvr>
                                      <p:rCtr x="0" y="42"/>
                                    </p:animMotion>
                                  </p:childTnLst>
                                </p:cTn>
                              </p:par>
                              <p:par>
                                <p:cTn id="476" presetID="1" presetClass="entr" presetSubtype="0" fill="hold" grpId="0" nodeType="withEffect">
                                  <p:stCondLst>
                                    <p:cond delay="0"/>
                                  </p:stCondLst>
                                  <p:childTnLst>
                                    <p:set>
                                      <p:cBhvr>
                                        <p:cTn id="477" dur="1" fill="hold">
                                          <p:stCondLst>
                                            <p:cond delay="0"/>
                                          </p:stCondLst>
                                        </p:cTn>
                                        <p:tgtEl>
                                          <p:spTgt spid="2249"/>
                                        </p:tgtEl>
                                        <p:attrNameLst>
                                          <p:attrName>style.visibility</p:attrName>
                                        </p:attrNameLst>
                                      </p:cBhvr>
                                      <p:to>
                                        <p:strVal val="visible"/>
                                      </p:to>
                                    </p:set>
                                  </p:childTnLst>
                                </p:cTn>
                              </p:par>
                              <p:par>
                                <p:cTn id="478" presetID="10" presetClass="exit" presetSubtype="0" repeatCount="4000" fill="hold" grpId="1" nodeType="withEffect">
                                  <p:stCondLst>
                                    <p:cond delay="0"/>
                                  </p:stCondLst>
                                  <p:childTnLst>
                                    <p:animEffect transition="out" filter="fade">
                                      <p:cBhvr>
                                        <p:cTn id="479" dur="800"/>
                                        <p:tgtEl>
                                          <p:spTgt spid="2249"/>
                                        </p:tgtEl>
                                      </p:cBhvr>
                                    </p:animEffect>
                                    <p:set>
                                      <p:cBhvr>
                                        <p:cTn id="480" dur="1" fill="hold">
                                          <p:stCondLst>
                                            <p:cond delay="799"/>
                                          </p:stCondLst>
                                        </p:cTn>
                                        <p:tgtEl>
                                          <p:spTgt spid="2249"/>
                                        </p:tgtEl>
                                        <p:attrNameLst>
                                          <p:attrName>style.visibility</p:attrName>
                                        </p:attrNameLst>
                                      </p:cBhvr>
                                      <p:to>
                                        <p:strVal val="hidden"/>
                                      </p:to>
                                    </p:set>
                                  </p:childTnLst>
                                </p:cTn>
                              </p:par>
                              <p:par>
                                <p:cTn id="481" presetID="0" presetClass="path" presetSubtype="0" repeatCount="4000" accel="50000" decel="50000" fill="hold" grpId="2" nodeType="withEffect">
                                  <p:stCondLst>
                                    <p:cond delay="0"/>
                                  </p:stCondLst>
                                  <p:childTnLst>
                                    <p:animMotion origin="layout" path="M 3.88889E-6 -3.7037E-7 L 0.00052 0.08449 " pathEditMode="relative" rAng="0" ptsTypes="AA">
                                      <p:cBhvr>
                                        <p:cTn id="482" dur="800" fill="hold"/>
                                        <p:tgtEl>
                                          <p:spTgt spid="2249"/>
                                        </p:tgtEl>
                                        <p:attrNameLst>
                                          <p:attrName>ppt_x</p:attrName>
                                          <p:attrName>ppt_y</p:attrName>
                                        </p:attrNameLst>
                                      </p:cBhvr>
                                      <p:rCtr x="0" y="42"/>
                                    </p:animMotion>
                                  </p:childTnLst>
                                </p:cTn>
                              </p:par>
                              <p:par>
                                <p:cTn id="483" presetID="1" presetClass="entr" presetSubtype="0" fill="hold" grpId="0" nodeType="withEffect">
                                  <p:stCondLst>
                                    <p:cond delay="0"/>
                                  </p:stCondLst>
                                  <p:childTnLst>
                                    <p:set>
                                      <p:cBhvr>
                                        <p:cTn id="484" dur="1" fill="hold">
                                          <p:stCondLst>
                                            <p:cond delay="0"/>
                                          </p:stCondLst>
                                        </p:cTn>
                                        <p:tgtEl>
                                          <p:spTgt spid="2250"/>
                                        </p:tgtEl>
                                        <p:attrNameLst>
                                          <p:attrName>style.visibility</p:attrName>
                                        </p:attrNameLst>
                                      </p:cBhvr>
                                      <p:to>
                                        <p:strVal val="visible"/>
                                      </p:to>
                                    </p:set>
                                  </p:childTnLst>
                                </p:cTn>
                              </p:par>
                              <p:par>
                                <p:cTn id="485" presetID="10" presetClass="exit" presetSubtype="0" repeatCount="4000" fill="hold" grpId="1" nodeType="withEffect">
                                  <p:stCondLst>
                                    <p:cond delay="0"/>
                                  </p:stCondLst>
                                  <p:childTnLst>
                                    <p:animEffect transition="out" filter="fade">
                                      <p:cBhvr>
                                        <p:cTn id="486" dur="800"/>
                                        <p:tgtEl>
                                          <p:spTgt spid="2250"/>
                                        </p:tgtEl>
                                      </p:cBhvr>
                                    </p:animEffect>
                                    <p:set>
                                      <p:cBhvr>
                                        <p:cTn id="487" dur="1" fill="hold">
                                          <p:stCondLst>
                                            <p:cond delay="799"/>
                                          </p:stCondLst>
                                        </p:cTn>
                                        <p:tgtEl>
                                          <p:spTgt spid="2250"/>
                                        </p:tgtEl>
                                        <p:attrNameLst>
                                          <p:attrName>style.visibility</p:attrName>
                                        </p:attrNameLst>
                                      </p:cBhvr>
                                      <p:to>
                                        <p:strVal val="hidden"/>
                                      </p:to>
                                    </p:set>
                                  </p:childTnLst>
                                </p:cTn>
                              </p:par>
                              <p:par>
                                <p:cTn id="488" presetID="0" presetClass="path" presetSubtype="0" repeatCount="4000" accel="50000" decel="50000" fill="hold" grpId="2" nodeType="withEffect">
                                  <p:stCondLst>
                                    <p:cond delay="0"/>
                                  </p:stCondLst>
                                  <p:childTnLst>
                                    <p:animMotion origin="layout" path="M 3.88889E-6 -3.7037E-7 L 0.00052 0.08449 " pathEditMode="relative" rAng="0" ptsTypes="AA">
                                      <p:cBhvr>
                                        <p:cTn id="489" dur="800" fill="hold"/>
                                        <p:tgtEl>
                                          <p:spTgt spid="2250"/>
                                        </p:tgtEl>
                                        <p:attrNameLst>
                                          <p:attrName>ppt_x</p:attrName>
                                          <p:attrName>ppt_y</p:attrName>
                                        </p:attrNameLst>
                                      </p:cBhvr>
                                      <p:rCtr x="0" y="42"/>
                                    </p:animMotion>
                                  </p:childTnLst>
                                </p:cTn>
                              </p:par>
                              <p:par>
                                <p:cTn id="490" presetID="1" presetClass="entr" presetSubtype="0" fill="hold" grpId="0" nodeType="withEffect">
                                  <p:stCondLst>
                                    <p:cond delay="0"/>
                                  </p:stCondLst>
                                  <p:childTnLst>
                                    <p:set>
                                      <p:cBhvr>
                                        <p:cTn id="491" dur="1" fill="hold">
                                          <p:stCondLst>
                                            <p:cond delay="0"/>
                                          </p:stCondLst>
                                        </p:cTn>
                                        <p:tgtEl>
                                          <p:spTgt spid="2251"/>
                                        </p:tgtEl>
                                        <p:attrNameLst>
                                          <p:attrName>style.visibility</p:attrName>
                                        </p:attrNameLst>
                                      </p:cBhvr>
                                      <p:to>
                                        <p:strVal val="visible"/>
                                      </p:to>
                                    </p:set>
                                  </p:childTnLst>
                                </p:cTn>
                              </p:par>
                              <p:par>
                                <p:cTn id="492" presetID="10" presetClass="exit" presetSubtype="0" repeatCount="4000" fill="hold" grpId="1" nodeType="withEffect">
                                  <p:stCondLst>
                                    <p:cond delay="0"/>
                                  </p:stCondLst>
                                  <p:childTnLst>
                                    <p:animEffect transition="out" filter="fade">
                                      <p:cBhvr>
                                        <p:cTn id="493" dur="800"/>
                                        <p:tgtEl>
                                          <p:spTgt spid="2251"/>
                                        </p:tgtEl>
                                      </p:cBhvr>
                                    </p:animEffect>
                                    <p:set>
                                      <p:cBhvr>
                                        <p:cTn id="494" dur="1" fill="hold">
                                          <p:stCondLst>
                                            <p:cond delay="799"/>
                                          </p:stCondLst>
                                        </p:cTn>
                                        <p:tgtEl>
                                          <p:spTgt spid="2251"/>
                                        </p:tgtEl>
                                        <p:attrNameLst>
                                          <p:attrName>style.visibility</p:attrName>
                                        </p:attrNameLst>
                                      </p:cBhvr>
                                      <p:to>
                                        <p:strVal val="hidden"/>
                                      </p:to>
                                    </p:set>
                                  </p:childTnLst>
                                </p:cTn>
                              </p:par>
                              <p:par>
                                <p:cTn id="495" presetID="0" presetClass="path" presetSubtype="0" repeatCount="4000" accel="50000" decel="50000" fill="hold" grpId="2" nodeType="withEffect">
                                  <p:stCondLst>
                                    <p:cond delay="0"/>
                                  </p:stCondLst>
                                  <p:childTnLst>
                                    <p:animMotion origin="layout" path="M 3.88889E-6 -3.7037E-7 L 0.00052 0.08449 " pathEditMode="relative" rAng="0" ptsTypes="AA">
                                      <p:cBhvr>
                                        <p:cTn id="496" dur="800" fill="hold"/>
                                        <p:tgtEl>
                                          <p:spTgt spid="2251"/>
                                        </p:tgtEl>
                                        <p:attrNameLst>
                                          <p:attrName>ppt_x</p:attrName>
                                          <p:attrName>ppt_y</p:attrName>
                                        </p:attrNameLst>
                                      </p:cBhvr>
                                      <p:rCtr x="0" y="42"/>
                                    </p:animMotion>
                                  </p:childTnLst>
                                </p:cTn>
                              </p:par>
                              <p:par>
                                <p:cTn id="497" presetID="1" presetClass="entr" presetSubtype="0" fill="hold" grpId="0" nodeType="withEffect">
                                  <p:stCondLst>
                                    <p:cond delay="400"/>
                                  </p:stCondLst>
                                  <p:childTnLst>
                                    <p:set>
                                      <p:cBhvr>
                                        <p:cTn id="498" dur="1" fill="hold">
                                          <p:stCondLst>
                                            <p:cond delay="0"/>
                                          </p:stCondLst>
                                        </p:cTn>
                                        <p:tgtEl>
                                          <p:spTgt spid="2252"/>
                                        </p:tgtEl>
                                        <p:attrNameLst>
                                          <p:attrName>style.visibility</p:attrName>
                                        </p:attrNameLst>
                                      </p:cBhvr>
                                      <p:to>
                                        <p:strVal val="visible"/>
                                      </p:to>
                                    </p:set>
                                  </p:childTnLst>
                                </p:cTn>
                              </p:par>
                              <p:par>
                                <p:cTn id="499" presetID="10" presetClass="exit" presetSubtype="0" repeatCount="4000" fill="hold" grpId="1" nodeType="withEffect">
                                  <p:stCondLst>
                                    <p:cond delay="400"/>
                                  </p:stCondLst>
                                  <p:childTnLst>
                                    <p:animEffect transition="out" filter="fade">
                                      <p:cBhvr>
                                        <p:cTn id="500" dur="800"/>
                                        <p:tgtEl>
                                          <p:spTgt spid="2252"/>
                                        </p:tgtEl>
                                      </p:cBhvr>
                                    </p:animEffect>
                                    <p:set>
                                      <p:cBhvr>
                                        <p:cTn id="501" dur="1" fill="hold">
                                          <p:stCondLst>
                                            <p:cond delay="799"/>
                                          </p:stCondLst>
                                        </p:cTn>
                                        <p:tgtEl>
                                          <p:spTgt spid="2252"/>
                                        </p:tgtEl>
                                        <p:attrNameLst>
                                          <p:attrName>style.visibility</p:attrName>
                                        </p:attrNameLst>
                                      </p:cBhvr>
                                      <p:to>
                                        <p:strVal val="hidden"/>
                                      </p:to>
                                    </p:set>
                                  </p:childTnLst>
                                </p:cTn>
                              </p:par>
                              <p:par>
                                <p:cTn id="502" presetID="0" presetClass="path" presetSubtype="0" repeatCount="4000" accel="50000" decel="50000" fill="hold" grpId="2" nodeType="withEffect">
                                  <p:stCondLst>
                                    <p:cond delay="400"/>
                                  </p:stCondLst>
                                  <p:childTnLst>
                                    <p:animMotion origin="layout" path="M -3.05556E-6 2.59259E-6 L -0.03507 0.05694 " pathEditMode="relative" rAng="0" ptsTypes="AA">
                                      <p:cBhvr>
                                        <p:cTn id="503" dur="800" fill="hold"/>
                                        <p:tgtEl>
                                          <p:spTgt spid="2252"/>
                                        </p:tgtEl>
                                        <p:attrNameLst>
                                          <p:attrName>ppt_x</p:attrName>
                                          <p:attrName>ppt_y</p:attrName>
                                        </p:attrNameLst>
                                      </p:cBhvr>
                                      <p:rCtr x="-18" y="28"/>
                                    </p:animMotion>
                                  </p:childTnLst>
                                </p:cTn>
                              </p:par>
                              <p:par>
                                <p:cTn id="504" presetID="1" presetClass="entr" presetSubtype="0" fill="hold" grpId="0" nodeType="withEffect">
                                  <p:stCondLst>
                                    <p:cond delay="400"/>
                                  </p:stCondLst>
                                  <p:childTnLst>
                                    <p:set>
                                      <p:cBhvr>
                                        <p:cTn id="505" dur="1" fill="hold">
                                          <p:stCondLst>
                                            <p:cond delay="0"/>
                                          </p:stCondLst>
                                        </p:cTn>
                                        <p:tgtEl>
                                          <p:spTgt spid="2253"/>
                                        </p:tgtEl>
                                        <p:attrNameLst>
                                          <p:attrName>style.visibility</p:attrName>
                                        </p:attrNameLst>
                                      </p:cBhvr>
                                      <p:to>
                                        <p:strVal val="visible"/>
                                      </p:to>
                                    </p:set>
                                  </p:childTnLst>
                                </p:cTn>
                              </p:par>
                              <p:par>
                                <p:cTn id="506" presetID="10" presetClass="exit" presetSubtype="0" repeatCount="4000" fill="hold" grpId="1" nodeType="withEffect">
                                  <p:stCondLst>
                                    <p:cond delay="400"/>
                                  </p:stCondLst>
                                  <p:childTnLst>
                                    <p:animEffect transition="out" filter="fade">
                                      <p:cBhvr>
                                        <p:cTn id="507" dur="800"/>
                                        <p:tgtEl>
                                          <p:spTgt spid="2253"/>
                                        </p:tgtEl>
                                      </p:cBhvr>
                                    </p:animEffect>
                                    <p:set>
                                      <p:cBhvr>
                                        <p:cTn id="508" dur="1" fill="hold">
                                          <p:stCondLst>
                                            <p:cond delay="799"/>
                                          </p:stCondLst>
                                        </p:cTn>
                                        <p:tgtEl>
                                          <p:spTgt spid="2253"/>
                                        </p:tgtEl>
                                        <p:attrNameLst>
                                          <p:attrName>style.visibility</p:attrName>
                                        </p:attrNameLst>
                                      </p:cBhvr>
                                      <p:to>
                                        <p:strVal val="hidden"/>
                                      </p:to>
                                    </p:set>
                                  </p:childTnLst>
                                </p:cTn>
                              </p:par>
                              <p:par>
                                <p:cTn id="509" presetID="0" presetClass="path" presetSubtype="0" repeatCount="4000" accel="50000" decel="50000" fill="hold" grpId="2" nodeType="withEffect">
                                  <p:stCondLst>
                                    <p:cond delay="400"/>
                                  </p:stCondLst>
                                  <p:childTnLst>
                                    <p:animMotion origin="layout" path="M 1.11022E-16 1.11022E-16 L -0.05156 0.00116 " pathEditMode="relative" rAng="0" ptsTypes="AA">
                                      <p:cBhvr>
                                        <p:cTn id="510" dur="800" fill="hold"/>
                                        <p:tgtEl>
                                          <p:spTgt spid="2253"/>
                                        </p:tgtEl>
                                        <p:attrNameLst>
                                          <p:attrName>ppt_x</p:attrName>
                                          <p:attrName>ppt_y</p:attrName>
                                        </p:attrNameLst>
                                      </p:cBhvr>
                                      <p:rCtr x="-26" y="0"/>
                                    </p:animMotion>
                                  </p:childTnLst>
                                </p:cTn>
                              </p:par>
                              <p:par>
                                <p:cTn id="511" presetID="1" presetClass="entr" presetSubtype="0" fill="hold" grpId="0" nodeType="withEffect">
                                  <p:stCondLst>
                                    <p:cond delay="400"/>
                                  </p:stCondLst>
                                  <p:childTnLst>
                                    <p:set>
                                      <p:cBhvr>
                                        <p:cTn id="512" dur="1" fill="hold">
                                          <p:stCondLst>
                                            <p:cond delay="0"/>
                                          </p:stCondLst>
                                        </p:cTn>
                                        <p:tgtEl>
                                          <p:spTgt spid="2254"/>
                                        </p:tgtEl>
                                        <p:attrNameLst>
                                          <p:attrName>style.visibility</p:attrName>
                                        </p:attrNameLst>
                                      </p:cBhvr>
                                      <p:to>
                                        <p:strVal val="visible"/>
                                      </p:to>
                                    </p:set>
                                  </p:childTnLst>
                                </p:cTn>
                              </p:par>
                              <p:par>
                                <p:cTn id="513" presetID="10" presetClass="exit" presetSubtype="0" repeatCount="4000" fill="hold" grpId="1" nodeType="withEffect">
                                  <p:stCondLst>
                                    <p:cond delay="400"/>
                                  </p:stCondLst>
                                  <p:childTnLst>
                                    <p:animEffect transition="out" filter="fade">
                                      <p:cBhvr>
                                        <p:cTn id="514" dur="800"/>
                                        <p:tgtEl>
                                          <p:spTgt spid="2254"/>
                                        </p:tgtEl>
                                      </p:cBhvr>
                                    </p:animEffect>
                                    <p:set>
                                      <p:cBhvr>
                                        <p:cTn id="515" dur="1" fill="hold">
                                          <p:stCondLst>
                                            <p:cond delay="799"/>
                                          </p:stCondLst>
                                        </p:cTn>
                                        <p:tgtEl>
                                          <p:spTgt spid="2254"/>
                                        </p:tgtEl>
                                        <p:attrNameLst>
                                          <p:attrName>style.visibility</p:attrName>
                                        </p:attrNameLst>
                                      </p:cBhvr>
                                      <p:to>
                                        <p:strVal val="hidden"/>
                                      </p:to>
                                    </p:set>
                                  </p:childTnLst>
                                </p:cTn>
                              </p:par>
                              <p:par>
                                <p:cTn id="516" presetID="0" presetClass="path" presetSubtype="0" repeatCount="4000" accel="50000" decel="50000" fill="hold" grpId="2" nodeType="withEffect">
                                  <p:stCondLst>
                                    <p:cond delay="400"/>
                                  </p:stCondLst>
                                  <p:childTnLst>
                                    <p:animMotion origin="layout" path="M 3.88889E-6 -3.7037E-7 L 0.00052 0.08449 " pathEditMode="relative" rAng="0" ptsTypes="AA">
                                      <p:cBhvr>
                                        <p:cTn id="517" dur="800" fill="hold"/>
                                        <p:tgtEl>
                                          <p:spTgt spid="2254"/>
                                        </p:tgtEl>
                                        <p:attrNameLst>
                                          <p:attrName>ppt_x</p:attrName>
                                          <p:attrName>ppt_y</p:attrName>
                                        </p:attrNameLst>
                                      </p:cBhvr>
                                      <p:rCtr x="0" y="42"/>
                                    </p:animMotion>
                                  </p:childTnLst>
                                </p:cTn>
                              </p:par>
                              <p:par>
                                <p:cTn id="518" presetID="1" presetClass="entr" presetSubtype="0" fill="hold" grpId="0" nodeType="withEffect">
                                  <p:stCondLst>
                                    <p:cond delay="400"/>
                                  </p:stCondLst>
                                  <p:childTnLst>
                                    <p:set>
                                      <p:cBhvr>
                                        <p:cTn id="519" dur="1" fill="hold">
                                          <p:stCondLst>
                                            <p:cond delay="0"/>
                                          </p:stCondLst>
                                        </p:cTn>
                                        <p:tgtEl>
                                          <p:spTgt spid="2255"/>
                                        </p:tgtEl>
                                        <p:attrNameLst>
                                          <p:attrName>style.visibility</p:attrName>
                                        </p:attrNameLst>
                                      </p:cBhvr>
                                      <p:to>
                                        <p:strVal val="visible"/>
                                      </p:to>
                                    </p:set>
                                  </p:childTnLst>
                                </p:cTn>
                              </p:par>
                              <p:par>
                                <p:cTn id="520" presetID="10" presetClass="exit" presetSubtype="0" repeatCount="4000" fill="hold" grpId="1" nodeType="withEffect">
                                  <p:stCondLst>
                                    <p:cond delay="400"/>
                                  </p:stCondLst>
                                  <p:childTnLst>
                                    <p:animEffect transition="out" filter="fade">
                                      <p:cBhvr>
                                        <p:cTn id="521" dur="800"/>
                                        <p:tgtEl>
                                          <p:spTgt spid="2255"/>
                                        </p:tgtEl>
                                      </p:cBhvr>
                                    </p:animEffect>
                                    <p:set>
                                      <p:cBhvr>
                                        <p:cTn id="522" dur="1" fill="hold">
                                          <p:stCondLst>
                                            <p:cond delay="799"/>
                                          </p:stCondLst>
                                        </p:cTn>
                                        <p:tgtEl>
                                          <p:spTgt spid="2255"/>
                                        </p:tgtEl>
                                        <p:attrNameLst>
                                          <p:attrName>style.visibility</p:attrName>
                                        </p:attrNameLst>
                                      </p:cBhvr>
                                      <p:to>
                                        <p:strVal val="hidden"/>
                                      </p:to>
                                    </p:set>
                                  </p:childTnLst>
                                </p:cTn>
                              </p:par>
                              <p:par>
                                <p:cTn id="523" presetID="0" presetClass="path" presetSubtype="0" repeatCount="4000" accel="50000" decel="50000" fill="hold" grpId="2" nodeType="withEffect">
                                  <p:stCondLst>
                                    <p:cond delay="400"/>
                                  </p:stCondLst>
                                  <p:childTnLst>
                                    <p:animMotion origin="layout" path="M 3.88889E-6 -3.7037E-7 L 0.00052 0.08449 " pathEditMode="relative" rAng="0" ptsTypes="AA">
                                      <p:cBhvr>
                                        <p:cTn id="524" dur="800" fill="hold"/>
                                        <p:tgtEl>
                                          <p:spTgt spid="2255"/>
                                        </p:tgtEl>
                                        <p:attrNameLst>
                                          <p:attrName>ppt_x</p:attrName>
                                          <p:attrName>ppt_y</p:attrName>
                                        </p:attrNameLst>
                                      </p:cBhvr>
                                      <p:rCtr x="0" y="42"/>
                                    </p:animMotion>
                                  </p:childTnLst>
                                </p:cTn>
                              </p:par>
                              <p:par>
                                <p:cTn id="525" presetID="1" presetClass="entr" presetSubtype="0" fill="hold" grpId="0" nodeType="withEffect">
                                  <p:stCondLst>
                                    <p:cond delay="400"/>
                                  </p:stCondLst>
                                  <p:childTnLst>
                                    <p:set>
                                      <p:cBhvr>
                                        <p:cTn id="526" dur="1" fill="hold">
                                          <p:stCondLst>
                                            <p:cond delay="0"/>
                                          </p:stCondLst>
                                        </p:cTn>
                                        <p:tgtEl>
                                          <p:spTgt spid="2256"/>
                                        </p:tgtEl>
                                        <p:attrNameLst>
                                          <p:attrName>style.visibility</p:attrName>
                                        </p:attrNameLst>
                                      </p:cBhvr>
                                      <p:to>
                                        <p:strVal val="visible"/>
                                      </p:to>
                                    </p:set>
                                  </p:childTnLst>
                                </p:cTn>
                              </p:par>
                              <p:par>
                                <p:cTn id="527" presetID="10" presetClass="exit" presetSubtype="0" repeatCount="4000" fill="hold" grpId="1" nodeType="withEffect">
                                  <p:stCondLst>
                                    <p:cond delay="400"/>
                                  </p:stCondLst>
                                  <p:childTnLst>
                                    <p:animEffect transition="out" filter="fade">
                                      <p:cBhvr>
                                        <p:cTn id="528" dur="800"/>
                                        <p:tgtEl>
                                          <p:spTgt spid="2256"/>
                                        </p:tgtEl>
                                      </p:cBhvr>
                                    </p:animEffect>
                                    <p:set>
                                      <p:cBhvr>
                                        <p:cTn id="529" dur="1" fill="hold">
                                          <p:stCondLst>
                                            <p:cond delay="799"/>
                                          </p:stCondLst>
                                        </p:cTn>
                                        <p:tgtEl>
                                          <p:spTgt spid="2256"/>
                                        </p:tgtEl>
                                        <p:attrNameLst>
                                          <p:attrName>style.visibility</p:attrName>
                                        </p:attrNameLst>
                                      </p:cBhvr>
                                      <p:to>
                                        <p:strVal val="hidden"/>
                                      </p:to>
                                    </p:set>
                                  </p:childTnLst>
                                </p:cTn>
                              </p:par>
                              <p:par>
                                <p:cTn id="530" presetID="0" presetClass="path" presetSubtype="0" repeatCount="4000" accel="50000" decel="50000" fill="hold" grpId="2" nodeType="withEffect">
                                  <p:stCondLst>
                                    <p:cond delay="400"/>
                                  </p:stCondLst>
                                  <p:childTnLst>
                                    <p:animMotion origin="layout" path="M 3.88889E-6 -3.7037E-7 L 0.00052 0.08449 " pathEditMode="relative" rAng="0" ptsTypes="AA">
                                      <p:cBhvr>
                                        <p:cTn id="531" dur="800" fill="hold"/>
                                        <p:tgtEl>
                                          <p:spTgt spid="2256"/>
                                        </p:tgtEl>
                                        <p:attrNameLst>
                                          <p:attrName>ppt_x</p:attrName>
                                          <p:attrName>ppt_y</p:attrName>
                                        </p:attrNameLst>
                                      </p:cBhvr>
                                      <p:rCtr x="0" y="42"/>
                                    </p:animMotion>
                                  </p:childTnLst>
                                </p:cTn>
                              </p:par>
                              <p:par>
                                <p:cTn id="532" presetID="1" presetClass="entr" presetSubtype="0" fill="hold" grpId="0" nodeType="withEffect">
                                  <p:stCondLst>
                                    <p:cond delay="400"/>
                                  </p:stCondLst>
                                  <p:childTnLst>
                                    <p:set>
                                      <p:cBhvr>
                                        <p:cTn id="533" dur="1" fill="hold">
                                          <p:stCondLst>
                                            <p:cond delay="0"/>
                                          </p:stCondLst>
                                        </p:cTn>
                                        <p:tgtEl>
                                          <p:spTgt spid="2257"/>
                                        </p:tgtEl>
                                        <p:attrNameLst>
                                          <p:attrName>style.visibility</p:attrName>
                                        </p:attrNameLst>
                                      </p:cBhvr>
                                      <p:to>
                                        <p:strVal val="visible"/>
                                      </p:to>
                                    </p:set>
                                  </p:childTnLst>
                                </p:cTn>
                              </p:par>
                              <p:par>
                                <p:cTn id="534" presetID="10" presetClass="exit" presetSubtype="0" repeatCount="4000" fill="hold" grpId="1" nodeType="withEffect">
                                  <p:stCondLst>
                                    <p:cond delay="400"/>
                                  </p:stCondLst>
                                  <p:childTnLst>
                                    <p:animEffect transition="out" filter="fade">
                                      <p:cBhvr>
                                        <p:cTn id="535" dur="800"/>
                                        <p:tgtEl>
                                          <p:spTgt spid="2257"/>
                                        </p:tgtEl>
                                      </p:cBhvr>
                                    </p:animEffect>
                                    <p:set>
                                      <p:cBhvr>
                                        <p:cTn id="536" dur="1" fill="hold">
                                          <p:stCondLst>
                                            <p:cond delay="799"/>
                                          </p:stCondLst>
                                        </p:cTn>
                                        <p:tgtEl>
                                          <p:spTgt spid="2257"/>
                                        </p:tgtEl>
                                        <p:attrNameLst>
                                          <p:attrName>style.visibility</p:attrName>
                                        </p:attrNameLst>
                                      </p:cBhvr>
                                      <p:to>
                                        <p:strVal val="hidden"/>
                                      </p:to>
                                    </p:set>
                                  </p:childTnLst>
                                </p:cTn>
                              </p:par>
                              <p:par>
                                <p:cTn id="537" presetID="0" presetClass="path" presetSubtype="0" repeatCount="4000" accel="50000" decel="50000" fill="hold" grpId="2" nodeType="withEffect">
                                  <p:stCondLst>
                                    <p:cond delay="400"/>
                                  </p:stCondLst>
                                  <p:childTnLst>
                                    <p:animMotion origin="layout" path="M 3.88889E-6 -3.7037E-7 L 0.00052 0.08449 " pathEditMode="relative" rAng="0" ptsTypes="AA">
                                      <p:cBhvr>
                                        <p:cTn id="538" dur="800" fill="hold"/>
                                        <p:tgtEl>
                                          <p:spTgt spid="2257"/>
                                        </p:tgtEl>
                                        <p:attrNameLst>
                                          <p:attrName>ppt_x</p:attrName>
                                          <p:attrName>ppt_y</p:attrName>
                                        </p:attrNameLst>
                                      </p:cBhvr>
                                      <p:rCtr x="0" y="42"/>
                                    </p:animMotion>
                                  </p:childTnLst>
                                </p:cTn>
                              </p:par>
                              <p:par>
                                <p:cTn id="539" presetID="1" presetClass="entr" presetSubtype="0" fill="hold" grpId="0" nodeType="withEffect">
                                  <p:stCondLst>
                                    <p:cond delay="0"/>
                                  </p:stCondLst>
                                  <p:childTnLst>
                                    <p:set>
                                      <p:cBhvr>
                                        <p:cTn id="540" dur="1" fill="hold">
                                          <p:stCondLst>
                                            <p:cond delay="0"/>
                                          </p:stCondLst>
                                        </p:cTn>
                                        <p:tgtEl>
                                          <p:spTgt spid="2258"/>
                                        </p:tgtEl>
                                        <p:attrNameLst>
                                          <p:attrName>style.visibility</p:attrName>
                                        </p:attrNameLst>
                                      </p:cBhvr>
                                      <p:to>
                                        <p:strVal val="visible"/>
                                      </p:to>
                                    </p:set>
                                  </p:childTnLst>
                                </p:cTn>
                              </p:par>
                              <p:par>
                                <p:cTn id="541" presetID="10" presetClass="exit" presetSubtype="0" repeatCount="4000" fill="hold" grpId="1" nodeType="withEffect">
                                  <p:stCondLst>
                                    <p:cond delay="0"/>
                                  </p:stCondLst>
                                  <p:childTnLst>
                                    <p:animEffect transition="out" filter="fade">
                                      <p:cBhvr>
                                        <p:cTn id="542" dur="800"/>
                                        <p:tgtEl>
                                          <p:spTgt spid="2258"/>
                                        </p:tgtEl>
                                      </p:cBhvr>
                                    </p:animEffect>
                                    <p:set>
                                      <p:cBhvr>
                                        <p:cTn id="543" dur="1" fill="hold">
                                          <p:stCondLst>
                                            <p:cond delay="799"/>
                                          </p:stCondLst>
                                        </p:cTn>
                                        <p:tgtEl>
                                          <p:spTgt spid="2258"/>
                                        </p:tgtEl>
                                        <p:attrNameLst>
                                          <p:attrName>style.visibility</p:attrName>
                                        </p:attrNameLst>
                                      </p:cBhvr>
                                      <p:to>
                                        <p:strVal val="hidden"/>
                                      </p:to>
                                    </p:set>
                                  </p:childTnLst>
                                </p:cTn>
                              </p:par>
                              <p:par>
                                <p:cTn id="544" presetID="0" presetClass="path" presetSubtype="0" repeatCount="4000" accel="50000" decel="50000" fill="hold" grpId="2" nodeType="withEffect">
                                  <p:stCondLst>
                                    <p:cond delay="0"/>
                                  </p:stCondLst>
                                  <p:childTnLst>
                                    <p:animMotion origin="layout" path="M -3.05556E-6 2.59259E-6 L -0.03507 0.05694 " pathEditMode="relative" rAng="0" ptsTypes="AA">
                                      <p:cBhvr>
                                        <p:cTn id="545" dur="800" fill="hold"/>
                                        <p:tgtEl>
                                          <p:spTgt spid="2258"/>
                                        </p:tgtEl>
                                        <p:attrNameLst>
                                          <p:attrName>ppt_x</p:attrName>
                                          <p:attrName>ppt_y</p:attrName>
                                        </p:attrNameLst>
                                      </p:cBhvr>
                                      <p:rCtr x="-18" y="28"/>
                                    </p:animMotion>
                                  </p:childTnLst>
                                </p:cTn>
                              </p:par>
                              <p:par>
                                <p:cTn id="546" presetID="32" presetClass="emph" presetSubtype="0" fill="hold" nodeType="withEffect">
                                  <p:stCondLst>
                                    <p:cond delay="0"/>
                                  </p:stCondLst>
                                  <p:childTnLst>
                                    <p:animClr clrSpc="rgb" dir="cw">
                                      <p:cBhvr override="childStyle">
                                        <p:cTn id="547" dur="300" fill="hold"/>
                                        <p:tgtEl>
                                          <p:spTgt spid="2103"/>
                                        </p:tgtEl>
                                        <p:attrNameLst>
                                          <p:attrName>style.color</p:attrName>
                                        </p:attrNameLst>
                                      </p:cBhvr>
                                      <p:to>
                                        <a:srgbClr val="C3FB37"/>
                                      </p:to>
                                    </p:animClr>
                                    <p:animClr clrSpc="rgb" dir="cw">
                                      <p:cBhvr>
                                        <p:cTn id="548" dur="300" fill="hold"/>
                                        <p:tgtEl>
                                          <p:spTgt spid="2103"/>
                                        </p:tgtEl>
                                        <p:attrNameLst>
                                          <p:attrName>fillcolor</p:attrName>
                                        </p:attrNameLst>
                                      </p:cBhvr>
                                      <p:to>
                                        <a:srgbClr val="C3FB37"/>
                                      </p:to>
                                    </p:animClr>
                                    <p:set>
                                      <p:cBhvr>
                                        <p:cTn id="549" dur="300" fill="hold"/>
                                        <p:tgtEl>
                                          <p:spTgt spid="2103"/>
                                        </p:tgtEl>
                                        <p:attrNameLst>
                                          <p:attrName>fill.type</p:attrName>
                                        </p:attrNameLst>
                                      </p:cBhvr>
                                      <p:to>
                                        <p:strVal val="solid"/>
                                      </p:to>
                                    </p:set>
                                    <p:set>
                                      <p:cBhvr>
                                        <p:cTn id="550" dur="300" fill="hold"/>
                                        <p:tgtEl>
                                          <p:spTgt spid="2103"/>
                                        </p:tgtEl>
                                        <p:attrNameLst>
                                          <p:attrName>fill.on</p:attrName>
                                        </p:attrNameLst>
                                      </p:cBhvr>
                                      <p:to>
                                        <p:strVal val="true"/>
                                      </p:to>
                                    </p:set>
                                    <p:animRot by="120000">
                                      <p:cBhvr>
                                        <p:cTn id="551" dur="300" fill="hold">
                                          <p:stCondLst>
                                            <p:cond delay="0"/>
                                          </p:stCondLst>
                                        </p:cTn>
                                        <p:tgtEl>
                                          <p:spTgt spid="2103"/>
                                        </p:tgtEl>
                                        <p:attrNameLst>
                                          <p:attrName>r</p:attrName>
                                        </p:attrNameLst>
                                      </p:cBhvr>
                                    </p:animRot>
                                    <p:animRot by="-240000">
                                      <p:cBhvr>
                                        <p:cTn id="552" dur="600" fill="hold">
                                          <p:stCondLst>
                                            <p:cond delay="600"/>
                                          </p:stCondLst>
                                        </p:cTn>
                                        <p:tgtEl>
                                          <p:spTgt spid="2103"/>
                                        </p:tgtEl>
                                        <p:attrNameLst>
                                          <p:attrName>r</p:attrName>
                                        </p:attrNameLst>
                                      </p:cBhvr>
                                    </p:animRot>
                                    <p:animRot by="240000">
                                      <p:cBhvr>
                                        <p:cTn id="553" dur="600" fill="hold">
                                          <p:stCondLst>
                                            <p:cond delay="1200"/>
                                          </p:stCondLst>
                                        </p:cTn>
                                        <p:tgtEl>
                                          <p:spTgt spid="2103"/>
                                        </p:tgtEl>
                                        <p:attrNameLst>
                                          <p:attrName>r</p:attrName>
                                        </p:attrNameLst>
                                      </p:cBhvr>
                                    </p:animRot>
                                    <p:animRot by="-240000">
                                      <p:cBhvr>
                                        <p:cTn id="554" dur="600" fill="hold">
                                          <p:stCondLst>
                                            <p:cond delay="1800"/>
                                          </p:stCondLst>
                                        </p:cTn>
                                        <p:tgtEl>
                                          <p:spTgt spid="2103"/>
                                        </p:tgtEl>
                                        <p:attrNameLst>
                                          <p:attrName>r</p:attrName>
                                        </p:attrNameLst>
                                      </p:cBhvr>
                                    </p:animRot>
                                    <p:animRot by="120000">
                                      <p:cBhvr>
                                        <p:cTn id="555" dur="600" fill="hold">
                                          <p:stCondLst>
                                            <p:cond delay="2400"/>
                                          </p:stCondLst>
                                        </p:cTn>
                                        <p:tgtEl>
                                          <p:spTgt spid="2103"/>
                                        </p:tgtEl>
                                        <p:attrNameLst>
                                          <p:attrName>r</p:attrName>
                                        </p:attrNameLst>
                                      </p:cBhvr>
                                    </p:animRot>
                                  </p:childTnLst>
                                </p:cTn>
                              </p:par>
                              <p:par>
                                <p:cTn id="556" presetID="32" presetClass="emph" presetSubtype="0" fill="hold" nodeType="withEffect">
                                  <p:stCondLst>
                                    <p:cond delay="0"/>
                                  </p:stCondLst>
                                  <p:childTnLst>
                                    <p:animClr clrSpc="rgb" dir="cw">
                                      <p:cBhvr override="childStyle">
                                        <p:cTn id="557" dur="300" fill="hold"/>
                                        <p:tgtEl>
                                          <p:spTgt spid="2105"/>
                                        </p:tgtEl>
                                        <p:attrNameLst>
                                          <p:attrName>style.color</p:attrName>
                                        </p:attrNameLst>
                                      </p:cBhvr>
                                      <p:to>
                                        <a:srgbClr val="C3FB37"/>
                                      </p:to>
                                    </p:animClr>
                                    <p:animClr clrSpc="rgb" dir="cw">
                                      <p:cBhvr>
                                        <p:cTn id="558" dur="300" fill="hold"/>
                                        <p:tgtEl>
                                          <p:spTgt spid="2105"/>
                                        </p:tgtEl>
                                        <p:attrNameLst>
                                          <p:attrName>fillcolor</p:attrName>
                                        </p:attrNameLst>
                                      </p:cBhvr>
                                      <p:to>
                                        <a:srgbClr val="C3FB37"/>
                                      </p:to>
                                    </p:animClr>
                                    <p:set>
                                      <p:cBhvr>
                                        <p:cTn id="559" dur="300" fill="hold"/>
                                        <p:tgtEl>
                                          <p:spTgt spid="2105"/>
                                        </p:tgtEl>
                                        <p:attrNameLst>
                                          <p:attrName>fill.type</p:attrName>
                                        </p:attrNameLst>
                                      </p:cBhvr>
                                      <p:to>
                                        <p:strVal val="solid"/>
                                      </p:to>
                                    </p:set>
                                    <p:set>
                                      <p:cBhvr>
                                        <p:cTn id="560" dur="300" fill="hold"/>
                                        <p:tgtEl>
                                          <p:spTgt spid="2105"/>
                                        </p:tgtEl>
                                        <p:attrNameLst>
                                          <p:attrName>fill.on</p:attrName>
                                        </p:attrNameLst>
                                      </p:cBhvr>
                                      <p:to>
                                        <p:strVal val="true"/>
                                      </p:to>
                                    </p:set>
                                    <p:animRot by="120000">
                                      <p:cBhvr>
                                        <p:cTn id="561" dur="300" fill="hold">
                                          <p:stCondLst>
                                            <p:cond delay="0"/>
                                          </p:stCondLst>
                                        </p:cTn>
                                        <p:tgtEl>
                                          <p:spTgt spid="2105"/>
                                        </p:tgtEl>
                                        <p:attrNameLst>
                                          <p:attrName>r</p:attrName>
                                        </p:attrNameLst>
                                      </p:cBhvr>
                                    </p:animRot>
                                    <p:animRot by="-240000">
                                      <p:cBhvr>
                                        <p:cTn id="562" dur="600" fill="hold">
                                          <p:stCondLst>
                                            <p:cond delay="600"/>
                                          </p:stCondLst>
                                        </p:cTn>
                                        <p:tgtEl>
                                          <p:spTgt spid="2105"/>
                                        </p:tgtEl>
                                        <p:attrNameLst>
                                          <p:attrName>r</p:attrName>
                                        </p:attrNameLst>
                                      </p:cBhvr>
                                    </p:animRot>
                                    <p:animRot by="240000">
                                      <p:cBhvr>
                                        <p:cTn id="563" dur="600" fill="hold">
                                          <p:stCondLst>
                                            <p:cond delay="1200"/>
                                          </p:stCondLst>
                                        </p:cTn>
                                        <p:tgtEl>
                                          <p:spTgt spid="2105"/>
                                        </p:tgtEl>
                                        <p:attrNameLst>
                                          <p:attrName>r</p:attrName>
                                        </p:attrNameLst>
                                      </p:cBhvr>
                                    </p:animRot>
                                    <p:animRot by="-240000">
                                      <p:cBhvr>
                                        <p:cTn id="564" dur="600" fill="hold">
                                          <p:stCondLst>
                                            <p:cond delay="1800"/>
                                          </p:stCondLst>
                                        </p:cTn>
                                        <p:tgtEl>
                                          <p:spTgt spid="2105"/>
                                        </p:tgtEl>
                                        <p:attrNameLst>
                                          <p:attrName>r</p:attrName>
                                        </p:attrNameLst>
                                      </p:cBhvr>
                                    </p:animRot>
                                    <p:animRot by="120000">
                                      <p:cBhvr>
                                        <p:cTn id="565" dur="600" fill="hold">
                                          <p:stCondLst>
                                            <p:cond delay="2400"/>
                                          </p:stCondLst>
                                        </p:cTn>
                                        <p:tgtEl>
                                          <p:spTgt spid="2105"/>
                                        </p:tgtEl>
                                        <p:attrNameLst>
                                          <p:attrName>r</p:attrName>
                                        </p:attrNameLst>
                                      </p:cBhvr>
                                    </p:animRot>
                                  </p:childTnLst>
                                </p:cTn>
                              </p:par>
                              <p:par>
                                <p:cTn id="566" presetID="32" presetClass="emph" presetSubtype="0" fill="hold" nodeType="withEffect">
                                  <p:stCondLst>
                                    <p:cond delay="0"/>
                                  </p:stCondLst>
                                  <p:childTnLst>
                                    <p:animClr clrSpc="rgb" dir="cw">
                                      <p:cBhvr override="childStyle">
                                        <p:cTn id="567" dur="300" fill="hold"/>
                                        <p:tgtEl>
                                          <p:spTgt spid="2104"/>
                                        </p:tgtEl>
                                        <p:attrNameLst>
                                          <p:attrName>style.color</p:attrName>
                                        </p:attrNameLst>
                                      </p:cBhvr>
                                      <p:to>
                                        <a:srgbClr val="C3FB37"/>
                                      </p:to>
                                    </p:animClr>
                                    <p:animClr clrSpc="rgb" dir="cw">
                                      <p:cBhvr>
                                        <p:cTn id="568" dur="300" fill="hold"/>
                                        <p:tgtEl>
                                          <p:spTgt spid="2104"/>
                                        </p:tgtEl>
                                        <p:attrNameLst>
                                          <p:attrName>fillcolor</p:attrName>
                                        </p:attrNameLst>
                                      </p:cBhvr>
                                      <p:to>
                                        <a:srgbClr val="C3FB37"/>
                                      </p:to>
                                    </p:animClr>
                                    <p:set>
                                      <p:cBhvr>
                                        <p:cTn id="569" dur="300" fill="hold"/>
                                        <p:tgtEl>
                                          <p:spTgt spid="2104"/>
                                        </p:tgtEl>
                                        <p:attrNameLst>
                                          <p:attrName>fill.type</p:attrName>
                                        </p:attrNameLst>
                                      </p:cBhvr>
                                      <p:to>
                                        <p:strVal val="solid"/>
                                      </p:to>
                                    </p:set>
                                    <p:set>
                                      <p:cBhvr>
                                        <p:cTn id="570" dur="300" fill="hold"/>
                                        <p:tgtEl>
                                          <p:spTgt spid="2104"/>
                                        </p:tgtEl>
                                        <p:attrNameLst>
                                          <p:attrName>fill.on</p:attrName>
                                        </p:attrNameLst>
                                      </p:cBhvr>
                                      <p:to>
                                        <p:strVal val="true"/>
                                      </p:to>
                                    </p:set>
                                    <p:animRot by="120000">
                                      <p:cBhvr>
                                        <p:cTn id="571" dur="300" fill="hold">
                                          <p:stCondLst>
                                            <p:cond delay="0"/>
                                          </p:stCondLst>
                                        </p:cTn>
                                        <p:tgtEl>
                                          <p:spTgt spid="2104"/>
                                        </p:tgtEl>
                                        <p:attrNameLst>
                                          <p:attrName>r</p:attrName>
                                        </p:attrNameLst>
                                      </p:cBhvr>
                                    </p:animRot>
                                    <p:animRot by="-240000">
                                      <p:cBhvr>
                                        <p:cTn id="572" dur="600" fill="hold">
                                          <p:stCondLst>
                                            <p:cond delay="600"/>
                                          </p:stCondLst>
                                        </p:cTn>
                                        <p:tgtEl>
                                          <p:spTgt spid="2104"/>
                                        </p:tgtEl>
                                        <p:attrNameLst>
                                          <p:attrName>r</p:attrName>
                                        </p:attrNameLst>
                                      </p:cBhvr>
                                    </p:animRot>
                                    <p:animRot by="240000">
                                      <p:cBhvr>
                                        <p:cTn id="573" dur="600" fill="hold">
                                          <p:stCondLst>
                                            <p:cond delay="1200"/>
                                          </p:stCondLst>
                                        </p:cTn>
                                        <p:tgtEl>
                                          <p:spTgt spid="2104"/>
                                        </p:tgtEl>
                                        <p:attrNameLst>
                                          <p:attrName>r</p:attrName>
                                        </p:attrNameLst>
                                      </p:cBhvr>
                                    </p:animRot>
                                    <p:animRot by="-240000">
                                      <p:cBhvr>
                                        <p:cTn id="574" dur="600" fill="hold">
                                          <p:stCondLst>
                                            <p:cond delay="1800"/>
                                          </p:stCondLst>
                                        </p:cTn>
                                        <p:tgtEl>
                                          <p:spTgt spid="2104"/>
                                        </p:tgtEl>
                                        <p:attrNameLst>
                                          <p:attrName>r</p:attrName>
                                        </p:attrNameLst>
                                      </p:cBhvr>
                                    </p:animRot>
                                    <p:animRot by="120000">
                                      <p:cBhvr>
                                        <p:cTn id="575" dur="600" fill="hold">
                                          <p:stCondLst>
                                            <p:cond delay="2400"/>
                                          </p:stCondLst>
                                        </p:cTn>
                                        <p:tgtEl>
                                          <p:spTgt spid="2104"/>
                                        </p:tgtEl>
                                        <p:attrNameLst>
                                          <p:attrName>r</p:attrName>
                                        </p:attrNameLst>
                                      </p:cBhvr>
                                    </p:animRot>
                                  </p:childTnLst>
                                </p:cTn>
                              </p:par>
                              <p:par>
                                <p:cTn id="576" presetID="32" presetClass="emph" presetSubtype="0" fill="hold" nodeType="withEffect">
                                  <p:stCondLst>
                                    <p:cond delay="0"/>
                                  </p:stCondLst>
                                  <p:childTnLst>
                                    <p:animClr clrSpc="rgb" dir="cw">
                                      <p:cBhvr override="childStyle">
                                        <p:cTn id="577" dur="300" fill="hold"/>
                                        <p:tgtEl>
                                          <p:spTgt spid="2106"/>
                                        </p:tgtEl>
                                        <p:attrNameLst>
                                          <p:attrName>style.color</p:attrName>
                                        </p:attrNameLst>
                                      </p:cBhvr>
                                      <p:to>
                                        <a:srgbClr val="C3FB37"/>
                                      </p:to>
                                    </p:animClr>
                                    <p:animClr clrSpc="rgb" dir="cw">
                                      <p:cBhvr>
                                        <p:cTn id="578" dur="300" fill="hold"/>
                                        <p:tgtEl>
                                          <p:spTgt spid="2106"/>
                                        </p:tgtEl>
                                        <p:attrNameLst>
                                          <p:attrName>fillcolor</p:attrName>
                                        </p:attrNameLst>
                                      </p:cBhvr>
                                      <p:to>
                                        <a:srgbClr val="C3FB37"/>
                                      </p:to>
                                    </p:animClr>
                                    <p:set>
                                      <p:cBhvr>
                                        <p:cTn id="579" dur="300" fill="hold"/>
                                        <p:tgtEl>
                                          <p:spTgt spid="2106"/>
                                        </p:tgtEl>
                                        <p:attrNameLst>
                                          <p:attrName>fill.type</p:attrName>
                                        </p:attrNameLst>
                                      </p:cBhvr>
                                      <p:to>
                                        <p:strVal val="solid"/>
                                      </p:to>
                                    </p:set>
                                    <p:set>
                                      <p:cBhvr>
                                        <p:cTn id="580" dur="300" fill="hold"/>
                                        <p:tgtEl>
                                          <p:spTgt spid="2106"/>
                                        </p:tgtEl>
                                        <p:attrNameLst>
                                          <p:attrName>fill.on</p:attrName>
                                        </p:attrNameLst>
                                      </p:cBhvr>
                                      <p:to>
                                        <p:strVal val="true"/>
                                      </p:to>
                                    </p:set>
                                    <p:animRot by="120000">
                                      <p:cBhvr>
                                        <p:cTn id="581" dur="300" fill="hold">
                                          <p:stCondLst>
                                            <p:cond delay="0"/>
                                          </p:stCondLst>
                                        </p:cTn>
                                        <p:tgtEl>
                                          <p:spTgt spid="2106"/>
                                        </p:tgtEl>
                                        <p:attrNameLst>
                                          <p:attrName>r</p:attrName>
                                        </p:attrNameLst>
                                      </p:cBhvr>
                                    </p:animRot>
                                    <p:animRot by="-240000">
                                      <p:cBhvr>
                                        <p:cTn id="582" dur="600" fill="hold">
                                          <p:stCondLst>
                                            <p:cond delay="600"/>
                                          </p:stCondLst>
                                        </p:cTn>
                                        <p:tgtEl>
                                          <p:spTgt spid="2106"/>
                                        </p:tgtEl>
                                        <p:attrNameLst>
                                          <p:attrName>r</p:attrName>
                                        </p:attrNameLst>
                                      </p:cBhvr>
                                    </p:animRot>
                                    <p:animRot by="240000">
                                      <p:cBhvr>
                                        <p:cTn id="583" dur="600" fill="hold">
                                          <p:stCondLst>
                                            <p:cond delay="1200"/>
                                          </p:stCondLst>
                                        </p:cTn>
                                        <p:tgtEl>
                                          <p:spTgt spid="2106"/>
                                        </p:tgtEl>
                                        <p:attrNameLst>
                                          <p:attrName>r</p:attrName>
                                        </p:attrNameLst>
                                      </p:cBhvr>
                                    </p:animRot>
                                    <p:animRot by="-240000">
                                      <p:cBhvr>
                                        <p:cTn id="584" dur="600" fill="hold">
                                          <p:stCondLst>
                                            <p:cond delay="1800"/>
                                          </p:stCondLst>
                                        </p:cTn>
                                        <p:tgtEl>
                                          <p:spTgt spid="2106"/>
                                        </p:tgtEl>
                                        <p:attrNameLst>
                                          <p:attrName>r</p:attrName>
                                        </p:attrNameLst>
                                      </p:cBhvr>
                                    </p:animRot>
                                    <p:animRot by="120000">
                                      <p:cBhvr>
                                        <p:cTn id="585" dur="600" fill="hold">
                                          <p:stCondLst>
                                            <p:cond delay="2400"/>
                                          </p:stCondLst>
                                        </p:cTn>
                                        <p:tgtEl>
                                          <p:spTgt spid="2106"/>
                                        </p:tgtEl>
                                        <p:attrNameLst>
                                          <p:attrName>r</p:attrName>
                                        </p:attrNameLst>
                                      </p:cBhvr>
                                    </p:animRot>
                                  </p:childTnLst>
                                </p:cTn>
                              </p:par>
                              <p:par>
                                <p:cTn id="586" presetID="32" presetClass="emph" presetSubtype="0" fill="hold" nodeType="withEffect">
                                  <p:stCondLst>
                                    <p:cond delay="0"/>
                                  </p:stCondLst>
                                  <p:childTnLst>
                                    <p:animClr clrSpc="rgb" dir="cw">
                                      <p:cBhvr override="childStyle">
                                        <p:cTn id="587" dur="300" fill="hold"/>
                                        <p:tgtEl>
                                          <p:spTgt spid="2100"/>
                                        </p:tgtEl>
                                        <p:attrNameLst>
                                          <p:attrName>style.color</p:attrName>
                                        </p:attrNameLst>
                                      </p:cBhvr>
                                      <p:to>
                                        <a:srgbClr val="C3FB37"/>
                                      </p:to>
                                    </p:animClr>
                                    <p:animClr clrSpc="rgb" dir="cw">
                                      <p:cBhvr>
                                        <p:cTn id="588" dur="300" fill="hold"/>
                                        <p:tgtEl>
                                          <p:spTgt spid="2100"/>
                                        </p:tgtEl>
                                        <p:attrNameLst>
                                          <p:attrName>fillcolor</p:attrName>
                                        </p:attrNameLst>
                                      </p:cBhvr>
                                      <p:to>
                                        <a:srgbClr val="C3FB37"/>
                                      </p:to>
                                    </p:animClr>
                                    <p:set>
                                      <p:cBhvr>
                                        <p:cTn id="589" dur="300" fill="hold"/>
                                        <p:tgtEl>
                                          <p:spTgt spid="2100"/>
                                        </p:tgtEl>
                                        <p:attrNameLst>
                                          <p:attrName>fill.type</p:attrName>
                                        </p:attrNameLst>
                                      </p:cBhvr>
                                      <p:to>
                                        <p:strVal val="solid"/>
                                      </p:to>
                                    </p:set>
                                    <p:set>
                                      <p:cBhvr>
                                        <p:cTn id="590" dur="300" fill="hold"/>
                                        <p:tgtEl>
                                          <p:spTgt spid="2100"/>
                                        </p:tgtEl>
                                        <p:attrNameLst>
                                          <p:attrName>fill.on</p:attrName>
                                        </p:attrNameLst>
                                      </p:cBhvr>
                                      <p:to>
                                        <p:strVal val="true"/>
                                      </p:to>
                                    </p:set>
                                    <p:animRot by="120000">
                                      <p:cBhvr>
                                        <p:cTn id="591" dur="300" fill="hold">
                                          <p:stCondLst>
                                            <p:cond delay="0"/>
                                          </p:stCondLst>
                                        </p:cTn>
                                        <p:tgtEl>
                                          <p:spTgt spid="2100"/>
                                        </p:tgtEl>
                                        <p:attrNameLst>
                                          <p:attrName>r</p:attrName>
                                        </p:attrNameLst>
                                      </p:cBhvr>
                                    </p:animRot>
                                    <p:animRot by="-240000">
                                      <p:cBhvr>
                                        <p:cTn id="592" dur="600" fill="hold">
                                          <p:stCondLst>
                                            <p:cond delay="600"/>
                                          </p:stCondLst>
                                        </p:cTn>
                                        <p:tgtEl>
                                          <p:spTgt spid="2100"/>
                                        </p:tgtEl>
                                        <p:attrNameLst>
                                          <p:attrName>r</p:attrName>
                                        </p:attrNameLst>
                                      </p:cBhvr>
                                    </p:animRot>
                                    <p:animRot by="240000">
                                      <p:cBhvr>
                                        <p:cTn id="593" dur="600" fill="hold">
                                          <p:stCondLst>
                                            <p:cond delay="1200"/>
                                          </p:stCondLst>
                                        </p:cTn>
                                        <p:tgtEl>
                                          <p:spTgt spid="2100"/>
                                        </p:tgtEl>
                                        <p:attrNameLst>
                                          <p:attrName>r</p:attrName>
                                        </p:attrNameLst>
                                      </p:cBhvr>
                                    </p:animRot>
                                    <p:animRot by="-240000">
                                      <p:cBhvr>
                                        <p:cTn id="594" dur="600" fill="hold">
                                          <p:stCondLst>
                                            <p:cond delay="1800"/>
                                          </p:stCondLst>
                                        </p:cTn>
                                        <p:tgtEl>
                                          <p:spTgt spid="2100"/>
                                        </p:tgtEl>
                                        <p:attrNameLst>
                                          <p:attrName>r</p:attrName>
                                        </p:attrNameLst>
                                      </p:cBhvr>
                                    </p:animRot>
                                    <p:animRot by="120000">
                                      <p:cBhvr>
                                        <p:cTn id="595" dur="600" fill="hold">
                                          <p:stCondLst>
                                            <p:cond delay="2400"/>
                                          </p:stCondLst>
                                        </p:cTn>
                                        <p:tgtEl>
                                          <p:spTgt spid="2100"/>
                                        </p:tgtEl>
                                        <p:attrNameLst>
                                          <p:attrName>r</p:attrName>
                                        </p:attrNameLst>
                                      </p:cBhvr>
                                    </p:animRot>
                                  </p:childTnLst>
                                </p:cTn>
                              </p:par>
                              <p:par>
                                <p:cTn id="596" presetID="32" presetClass="emph" presetSubtype="0" fill="hold" nodeType="withEffect">
                                  <p:stCondLst>
                                    <p:cond delay="0"/>
                                  </p:stCondLst>
                                  <p:childTnLst>
                                    <p:animClr clrSpc="rgb" dir="cw">
                                      <p:cBhvr override="childStyle">
                                        <p:cTn id="597" dur="300" fill="hold"/>
                                        <p:tgtEl>
                                          <p:spTgt spid="2095"/>
                                        </p:tgtEl>
                                        <p:attrNameLst>
                                          <p:attrName>style.color</p:attrName>
                                        </p:attrNameLst>
                                      </p:cBhvr>
                                      <p:to>
                                        <a:srgbClr val="C3FB37"/>
                                      </p:to>
                                    </p:animClr>
                                    <p:animClr clrSpc="rgb" dir="cw">
                                      <p:cBhvr>
                                        <p:cTn id="598" dur="300" fill="hold"/>
                                        <p:tgtEl>
                                          <p:spTgt spid="2095"/>
                                        </p:tgtEl>
                                        <p:attrNameLst>
                                          <p:attrName>fillcolor</p:attrName>
                                        </p:attrNameLst>
                                      </p:cBhvr>
                                      <p:to>
                                        <a:srgbClr val="C3FB37"/>
                                      </p:to>
                                    </p:animClr>
                                    <p:set>
                                      <p:cBhvr>
                                        <p:cTn id="599" dur="300" fill="hold"/>
                                        <p:tgtEl>
                                          <p:spTgt spid="2095"/>
                                        </p:tgtEl>
                                        <p:attrNameLst>
                                          <p:attrName>fill.type</p:attrName>
                                        </p:attrNameLst>
                                      </p:cBhvr>
                                      <p:to>
                                        <p:strVal val="solid"/>
                                      </p:to>
                                    </p:set>
                                    <p:set>
                                      <p:cBhvr>
                                        <p:cTn id="600" dur="300" fill="hold"/>
                                        <p:tgtEl>
                                          <p:spTgt spid="2095"/>
                                        </p:tgtEl>
                                        <p:attrNameLst>
                                          <p:attrName>fill.on</p:attrName>
                                        </p:attrNameLst>
                                      </p:cBhvr>
                                      <p:to>
                                        <p:strVal val="true"/>
                                      </p:to>
                                    </p:set>
                                    <p:animRot by="120000">
                                      <p:cBhvr>
                                        <p:cTn id="601" dur="300" fill="hold">
                                          <p:stCondLst>
                                            <p:cond delay="0"/>
                                          </p:stCondLst>
                                        </p:cTn>
                                        <p:tgtEl>
                                          <p:spTgt spid="2095"/>
                                        </p:tgtEl>
                                        <p:attrNameLst>
                                          <p:attrName>r</p:attrName>
                                        </p:attrNameLst>
                                      </p:cBhvr>
                                    </p:animRot>
                                    <p:animRot by="-240000">
                                      <p:cBhvr>
                                        <p:cTn id="602" dur="600" fill="hold">
                                          <p:stCondLst>
                                            <p:cond delay="600"/>
                                          </p:stCondLst>
                                        </p:cTn>
                                        <p:tgtEl>
                                          <p:spTgt spid="2095"/>
                                        </p:tgtEl>
                                        <p:attrNameLst>
                                          <p:attrName>r</p:attrName>
                                        </p:attrNameLst>
                                      </p:cBhvr>
                                    </p:animRot>
                                    <p:animRot by="240000">
                                      <p:cBhvr>
                                        <p:cTn id="603" dur="600" fill="hold">
                                          <p:stCondLst>
                                            <p:cond delay="1200"/>
                                          </p:stCondLst>
                                        </p:cTn>
                                        <p:tgtEl>
                                          <p:spTgt spid="2095"/>
                                        </p:tgtEl>
                                        <p:attrNameLst>
                                          <p:attrName>r</p:attrName>
                                        </p:attrNameLst>
                                      </p:cBhvr>
                                    </p:animRot>
                                    <p:animRot by="-240000">
                                      <p:cBhvr>
                                        <p:cTn id="604" dur="600" fill="hold">
                                          <p:stCondLst>
                                            <p:cond delay="1800"/>
                                          </p:stCondLst>
                                        </p:cTn>
                                        <p:tgtEl>
                                          <p:spTgt spid="2095"/>
                                        </p:tgtEl>
                                        <p:attrNameLst>
                                          <p:attrName>r</p:attrName>
                                        </p:attrNameLst>
                                      </p:cBhvr>
                                    </p:animRot>
                                    <p:animRot by="120000">
                                      <p:cBhvr>
                                        <p:cTn id="605" dur="600" fill="hold">
                                          <p:stCondLst>
                                            <p:cond delay="2400"/>
                                          </p:stCondLst>
                                        </p:cTn>
                                        <p:tgtEl>
                                          <p:spTgt spid="2095"/>
                                        </p:tgtEl>
                                        <p:attrNameLst>
                                          <p:attrName>r</p:attrName>
                                        </p:attrNameLst>
                                      </p:cBhvr>
                                    </p:animRot>
                                  </p:childTnLst>
                                </p:cTn>
                              </p:par>
                              <p:par>
                                <p:cTn id="606" presetID="32" presetClass="emph" presetSubtype="0" fill="hold" nodeType="withEffect">
                                  <p:stCondLst>
                                    <p:cond delay="0"/>
                                  </p:stCondLst>
                                  <p:childTnLst>
                                    <p:animClr clrSpc="rgb" dir="cw">
                                      <p:cBhvr override="childStyle">
                                        <p:cTn id="607" dur="300" fill="hold"/>
                                        <p:tgtEl>
                                          <p:spTgt spid="2063"/>
                                        </p:tgtEl>
                                        <p:attrNameLst>
                                          <p:attrName>style.color</p:attrName>
                                        </p:attrNameLst>
                                      </p:cBhvr>
                                      <p:to>
                                        <a:srgbClr val="C3FB37"/>
                                      </p:to>
                                    </p:animClr>
                                    <p:animClr clrSpc="rgb" dir="cw">
                                      <p:cBhvr>
                                        <p:cTn id="608" dur="300" fill="hold"/>
                                        <p:tgtEl>
                                          <p:spTgt spid="2063"/>
                                        </p:tgtEl>
                                        <p:attrNameLst>
                                          <p:attrName>fillcolor</p:attrName>
                                        </p:attrNameLst>
                                      </p:cBhvr>
                                      <p:to>
                                        <a:srgbClr val="C3FB37"/>
                                      </p:to>
                                    </p:animClr>
                                    <p:set>
                                      <p:cBhvr>
                                        <p:cTn id="609" dur="300" fill="hold"/>
                                        <p:tgtEl>
                                          <p:spTgt spid="2063"/>
                                        </p:tgtEl>
                                        <p:attrNameLst>
                                          <p:attrName>fill.type</p:attrName>
                                        </p:attrNameLst>
                                      </p:cBhvr>
                                      <p:to>
                                        <p:strVal val="solid"/>
                                      </p:to>
                                    </p:set>
                                    <p:set>
                                      <p:cBhvr>
                                        <p:cTn id="610" dur="300" fill="hold"/>
                                        <p:tgtEl>
                                          <p:spTgt spid="2063"/>
                                        </p:tgtEl>
                                        <p:attrNameLst>
                                          <p:attrName>fill.on</p:attrName>
                                        </p:attrNameLst>
                                      </p:cBhvr>
                                      <p:to>
                                        <p:strVal val="true"/>
                                      </p:to>
                                    </p:set>
                                    <p:animRot by="120000">
                                      <p:cBhvr>
                                        <p:cTn id="611" dur="300" fill="hold">
                                          <p:stCondLst>
                                            <p:cond delay="0"/>
                                          </p:stCondLst>
                                        </p:cTn>
                                        <p:tgtEl>
                                          <p:spTgt spid="2063"/>
                                        </p:tgtEl>
                                        <p:attrNameLst>
                                          <p:attrName>r</p:attrName>
                                        </p:attrNameLst>
                                      </p:cBhvr>
                                    </p:animRot>
                                    <p:animRot by="-240000">
                                      <p:cBhvr>
                                        <p:cTn id="612" dur="600" fill="hold">
                                          <p:stCondLst>
                                            <p:cond delay="600"/>
                                          </p:stCondLst>
                                        </p:cTn>
                                        <p:tgtEl>
                                          <p:spTgt spid="2063"/>
                                        </p:tgtEl>
                                        <p:attrNameLst>
                                          <p:attrName>r</p:attrName>
                                        </p:attrNameLst>
                                      </p:cBhvr>
                                    </p:animRot>
                                    <p:animRot by="240000">
                                      <p:cBhvr>
                                        <p:cTn id="613" dur="600" fill="hold">
                                          <p:stCondLst>
                                            <p:cond delay="1200"/>
                                          </p:stCondLst>
                                        </p:cTn>
                                        <p:tgtEl>
                                          <p:spTgt spid="2063"/>
                                        </p:tgtEl>
                                        <p:attrNameLst>
                                          <p:attrName>r</p:attrName>
                                        </p:attrNameLst>
                                      </p:cBhvr>
                                    </p:animRot>
                                    <p:animRot by="-240000">
                                      <p:cBhvr>
                                        <p:cTn id="614" dur="600" fill="hold">
                                          <p:stCondLst>
                                            <p:cond delay="1800"/>
                                          </p:stCondLst>
                                        </p:cTn>
                                        <p:tgtEl>
                                          <p:spTgt spid="2063"/>
                                        </p:tgtEl>
                                        <p:attrNameLst>
                                          <p:attrName>r</p:attrName>
                                        </p:attrNameLst>
                                      </p:cBhvr>
                                    </p:animRot>
                                    <p:animRot by="120000">
                                      <p:cBhvr>
                                        <p:cTn id="615" dur="600" fill="hold">
                                          <p:stCondLst>
                                            <p:cond delay="2400"/>
                                          </p:stCondLst>
                                        </p:cTn>
                                        <p:tgtEl>
                                          <p:spTgt spid="2063"/>
                                        </p:tgtEl>
                                        <p:attrNameLst>
                                          <p:attrName>r</p:attrName>
                                        </p:attrNameLst>
                                      </p:cBhvr>
                                    </p:animRot>
                                  </p:childTnLst>
                                </p:cTn>
                              </p:par>
                              <p:par>
                                <p:cTn id="616" presetID="0" presetClass="path" presetSubtype="0" accel="50000" decel="50000" fill="hold" nodeType="withEffect">
                                  <p:stCondLst>
                                    <p:cond delay="0"/>
                                  </p:stCondLst>
                                  <p:childTnLst>
                                    <p:animMotion origin="layout" path="M -3.61111E-6 -4.07407E-6 L 0.00834 -0.05763 " pathEditMode="relative" rAng="0" ptsTypes="AA">
                                      <p:cBhvr>
                                        <p:cTn id="617" dur="2000" fill="hold"/>
                                        <p:tgtEl>
                                          <p:spTgt spid="2079"/>
                                        </p:tgtEl>
                                        <p:attrNameLst>
                                          <p:attrName>ppt_x</p:attrName>
                                          <p:attrName>ppt_y</p:attrName>
                                        </p:attrNameLst>
                                      </p:cBhvr>
                                      <p:rCtr x="4" y="-29"/>
                                    </p:animMotion>
                                  </p:childTnLst>
                                </p:cTn>
                              </p:par>
                              <p:par>
                                <p:cTn id="618" presetID="0" presetClass="path" presetSubtype="0" accel="50000" decel="50000" fill="hold" nodeType="withEffect">
                                  <p:stCondLst>
                                    <p:cond delay="0"/>
                                  </p:stCondLst>
                                  <p:childTnLst>
                                    <p:animMotion origin="layout" path="M -3.33333E-6 -4.07407E-6 L 0.03351 -0.00185 " pathEditMode="relative" rAng="0" ptsTypes="AA">
                                      <p:cBhvr>
                                        <p:cTn id="619" dur="2000" fill="hold"/>
                                        <p:tgtEl>
                                          <p:spTgt spid="2078"/>
                                        </p:tgtEl>
                                        <p:attrNameLst>
                                          <p:attrName>ppt_x</p:attrName>
                                          <p:attrName>ppt_y</p:attrName>
                                        </p:attrNameLst>
                                      </p:cBhvr>
                                      <p:rCtr x="17" y="-1"/>
                                    </p:animMotion>
                                  </p:childTnLst>
                                </p:cTn>
                              </p:par>
                              <p:par>
                                <p:cTn id="620" presetID="9" presetClass="exit" presetSubtype="0" fill="hold" nodeType="withEffect">
                                  <p:stCondLst>
                                    <p:cond delay="0"/>
                                  </p:stCondLst>
                                  <p:childTnLst>
                                    <p:animEffect transition="out" filter="dissolve">
                                      <p:cBhvr>
                                        <p:cTn id="621" dur="1000"/>
                                        <p:tgtEl>
                                          <p:spTgt spid="2074"/>
                                        </p:tgtEl>
                                      </p:cBhvr>
                                    </p:animEffect>
                                    <p:set>
                                      <p:cBhvr>
                                        <p:cTn id="622" dur="1" fill="hold">
                                          <p:stCondLst>
                                            <p:cond delay="999"/>
                                          </p:stCondLst>
                                        </p:cTn>
                                        <p:tgtEl>
                                          <p:spTgt spid="2074"/>
                                        </p:tgtEl>
                                        <p:attrNameLst>
                                          <p:attrName>style.visibility</p:attrName>
                                        </p:attrNameLst>
                                      </p:cBhvr>
                                      <p:to>
                                        <p:strVal val="hidden"/>
                                      </p:to>
                                    </p:set>
                                  </p:childTnLst>
                                </p:cTn>
                              </p:par>
                              <p:par>
                                <p:cTn id="623" presetID="8" presetClass="emph" presetSubtype="0" fill="hold" nodeType="withEffect">
                                  <p:stCondLst>
                                    <p:cond delay="0"/>
                                  </p:stCondLst>
                                  <p:childTnLst>
                                    <p:animRot by="2700000">
                                      <p:cBhvr>
                                        <p:cTn id="624" dur="1000" fill="hold"/>
                                        <p:tgtEl>
                                          <p:spTgt spid="2079"/>
                                        </p:tgtEl>
                                        <p:attrNameLst>
                                          <p:attrName>r</p:attrName>
                                        </p:attrNameLst>
                                      </p:cBhvr>
                                    </p:animRot>
                                  </p:childTnLst>
                                </p:cTn>
                              </p:par>
                              <p:par>
                                <p:cTn id="625" presetID="42" presetClass="exit" presetSubtype="0" fill="hold" nodeType="withEffect">
                                  <p:stCondLst>
                                    <p:cond delay="1700"/>
                                  </p:stCondLst>
                                  <p:childTnLst>
                                    <p:animEffect transition="out" filter="fade">
                                      <p:cBhvr>
                                        <p:cTn id="626" dur="1000"/>
                                        <p:tgtEl>
                                          <p:spTgt spid="2075"/>
                                        </p:tgtEl>
                                      </p:cBhvr>
                                    </p:animEffect>
                                    <p:anim calcmode="lin" valueType="num">
                                      <p:cBhvr>
                                        <p:cTn id="627" dur="1000"/>
                                        <p:tgtEl>
                                          <p:spTgt spid="2075"/>
                                        </p:tgtEl>
                                        <p:attrNameLst>
                                          <p:attrName>ppt_x</p:attrName>
                                        </p:attrNameLst>
                                      </p:cBhvr>
                                      <p:tavLst>
                                        <p:tav tm="0">
                                          <p:val>
                                            <p:strVal val="ppt_x"/>
                                          </p:val>
                                        </p:tav>
                                        <p:tav tm="100000">
                                          <p:val>
                                            <p:strVal val="ppt_x"/>
                                          </p:val>
                                        </p:tav>
                                      </p:tavLst>
                                    </p:anim>
                                    <p:anim calcmode="lin" valueType="num">
                                      <p:cBhvr>
                                        <p:cTn id="628" dur="1000"/>
                                        <p:tgtEl>
                                          <p:spTgt spid="2075"/>
                                        </p:tgtEl>
                                        <p:attrNameLst>
                                          <p:attrName>ppt_y</p:attrName>
                                        </p:attrNameLst>
                                      </p:cBhvr>
                                      <p:tavLst>
                                        <p:tav tm="0">
                                          <p:val>
                                            <p:strVal val="ppt_y"/>
                                          </p:val>
                                        </p:tav>
                                        <p:tav tm="100000">
                                          <p:val>
                                            <p:strVal val="ppt_y+.1"/>
                                          </p:val>
                                        </p:tav>
                                      </p:tavLst>
                                    </p:anim>
                                    <p:set>
                                      <p:cBhvr>
                                        <p:cTn id="629" dur="1" fill="hold">
                                          <p:stCondLst>
                                            <p:cond delay="999"/>
                                          </p:stCondLst>
                                        </p:cTn>
                                        <p:tgtEl>
                                          <p:spTgt spid="2075"/>
                                        </p:tgtEl>
                                        <p:attrNameLst>
                                          <p:attrName>style.visibility</p:attrName>
                                        </p:attrNameLst>
                                      </p:cBhvr>
                                      <p:to>
                                        <p:strVal val="hidden"/>
                                      </p:to>
                                    </p:set>
                                  </p:childTnLst>
                                </p:cTn>
                              </p:par>
                              <p:par>
                                <p:cTn id="630" presetID="0" presetClass="path" presetSubtype="0" accel="50000" decel="50000" fill="hold" nodeType="withEffect">
                                  <p:stCondLst>
                                    <p:cond delay="1700"/>
                                  </p:stCondLst>
                                  <p:childTnLst>
                                    <p:animMotion origin="layout" path="M 5.55556E-7 1.85185E-6 L 0.025 1.85185E-6 " pathEditMode="relative" ptsTypes="AA">
                                      <p:cBhvr>
                                        <p:cTn id="631" dur="2000" fill="hold"/>
                                        <p:tgtEl>
                                          <p:spTgt spid="2076"/>
                                        </p:tgtEl>
                                        <p:attrNameLst>
                                          <p:attrName>ppt_x</p:attrName>
                                          <p:attrName>ppt_y</p:attrName>
                                        </p:attrNameLst>
                                      </p:cBhvr>
                                    </p:animMotion>
                                  </p:childTnLst>
                                </p:cTn>
                              </p:par>
                              <p:par>
                                <p:cTn id="632" presetID="26" presetClass="emph" presetSubtype="0" fill="hold" nodeType="withEffect">
                                  <p:stCondLst>
                                    <p:cond delay="600"/>
                                  </p:stCondLst>
                                  <p:childTnLst>
                                    <p:animEffect transition="out" filter="fade">
                                      <p:cBhvr>
                                        <p:cTn id="633" dur="500" tmFilter="0, 0; .2, .5; .8, .5; 1, 0"/>
                                        <p:tgtEl>
                                          <p:spTgt spid="2071"/>
                                        </p:tgtEl>
                                      </p:cBhvr>
                                    </p:animEffect>
                                    <p:animScale>
                                      <p:cBhvr>
                                        <p:cTn id="634" dur="250" autoRev="1" fill="hold"/>
                                        <p:tgtEl>
                                          <p:spTgt spid="2071"/>
                                        </p:tgtEl>
                                      </p:cBhvr>
                                      <p:by x="105000" y="105000"/>
                                    </p:animScale>
                                  </p:childTnLst>
                                </p:cTn>
                              </p:par>
                              <p:par>
                                <p:cTn id="635" presetID="26" presetClass="emph" presetSubtype="0" fill="hold" nodeType="withEffect">
                                  <p:stCondLst>
                                    <p:cond delay="1100"/>
                                  </p:stCondLst>
                                  <p:childTnLst>
                                    <p:animEffect transition="out" filter="fade">
                                      <p:cBhvr>
                                        <p:cTn id="636" dur="500" tmFilter="0, 0; .2, .5; .8, .5; 1, 0"/>
                                        <p:tgtEl>
                                          <p:spTgt spid="2064"/>
                                        </p:tgtEl>
                                      </p:cBhvr>
                                    </p:animEffect>
                                    <p:animScale>
                                      <p:cBhvr>
                                        <p:cTn id="637" dur="250" autoRev="1" fill="hold"/>
                                        <p:tgtEl>
                                          <p:spTgt spid="2064"/>
                                        </p:tgtEl>
                                      </p:cBhvr>
                                      <p:by x="105000" y="105000"/>
                                    </p:animScale>
                                  </p:childTnLst>
                                </p:cTn>
                              </p:par>
                              <p:par>
                                <p:cTn id="638" presetID="26" presetClass="emph" presetSubtype="0" fill="hold" nodeType="withEffect">
                                  <p:stCondLst>
                                    <p:cond delay="500"/>
                                  </p:stCondLst>
                                  <p:childTnLst>
                                    <p:animEffect transition="out" filter="fade">
                                      <p:cBhvr>
                                        <p:cTn id="639" dur="500" tmFilter="0, 0; .2, .5; .8, .5; 1, 0"/>
                                        <p:tgtEl>
                                          <p:spTgt spid="2072"/>
                                        </p:tgtEl>
                                      </p:cBhvr>
                                    </p:animEffect>
                                    <p:animScale>
                                      <p:cBhvr>
                                        <p:cTn id="640" dur="250" autoRev="1" fill="hold"/>
                                        <p:tgtEl>
                                          <p:spTgt spid="2072"/>
                                        </p:tgtEl>
                                      </p:cBhvr>
                                      <p:by x="105000" y="105000"/>
                                    </p:animScale>
                                  </p:childTnLst>
                                </p:cTn>
                              </p:par>
                              <p:par>
                                <p:cTn id="641" presetID="26" presetClass="emph" presetSubtype="0" fill="hold" nodeType="withEffect">
                                  <p:stCondLst>
                                    <p:cond delay="1700"/>
                                  </p:stCondLst>
                                  <p:childTnLst>
                                    <p:animEffect transition="out" filter="fade">
                                      <p:cBhvr>
                                        <p:cTn id="642" dur="500" tmFilter="0, 0; .2, .5; .8, .5; 1, 0"/>
                                        <p:tgtEl>
                                          <p:spTgt spid="2073"/>
                                        </p:tgtEl>
                                      </p:cBhvr>
                                    </p:animEffect>
                                    <p:animScale>
                                      <p:cBhvr>
                                        <p:cTn id="643" dur="250" autoRev="1" fill="hold"/>
                                        <p:tgtEl>
                                          <p:spTgt spid="2073"/>
                                        </p:tgtEl>
                                      </p:cBhvr>
                                      <p:by x="105000" y="105000"/>
                                    </p:animScale>
                                  </p:childTnLst>
                                </p:cTn>
                              </p:par>
                              <p:par>
                                <p:cTn id="644" presetID="26" presetClass="emph" presetSubtype="0" fill="hold" nodeType="withEffect">
                                  <p:stCondLst>
                                    <p:cond delay="2300"/>
                                  </p:stCondLst>
                                  <p:childTnLst>
                                    <p:animEffect transition="out" filter="fade">
                                      <p:cBhvr>
                                        <p:cTn id="645" dur="500" tmFilter="0, 0; .2, .5; .8, .5; 1, 0"/>
                                        <p:tgtEl>
                                          <p:spTgt spid="2079"/>
                                        </p:tgtEl>
                                      </p:cBhvr>
                                    </p:animEffect>
                                    <p:animScale>
                                      <p:cBhvr>
                                        <p:cTn id="646" dur="250" autoRev="1" fill="hold"/>
                                        <p:tgtEl>
                                          <p:spTgt spid="2079"/>
                                        </p:tgtEl>
                                      </p:cBhvr>
                                      <p:by x="105000" y="105000"/>
                                    </p:animScale>
                                  </p:childTnLst>
                                </p:cTn>
                              </p:par>
                            </p:childTnLst>
                          </p:cTn>
                        </p:par>
                        <p:par>
                          <p:cTn id="647" fill="hold">
                            <p:stCondLst>
                              <p:cond delay="3700"/>
                            </p:stCondLst>
                            <p:childTnLst>
                              <p:par>
                                <p:cTn id="648" presetID="10" presetClass="entr" presetSubtype="0" fill="hold" grpId="0" nodeType="afterEffect">
                                  <p:stCondLst>
                                    <p:cond delay="500"/>
                                  </p:stCondLst>
                                  <p:childTnLst>
                                    <p:set>
                                      <p:cBhvr>
                                        <p:cTn id="649" dur="1" fill="hold">
                                          <p:stCondLst>
                                            <p:cond delay="0"/>
                                          </p:stCondLst>
                                        </p:cTn>
                                        <p:tgtEl>
                                          <p:spTgt spid="2259"/>
                                        </p:tgtEl>
                                        <p:attrNameLst>
                                          <p:attrName>style.visibility</p:attrName>
                                        </p:attrNameLst>
                                      </p:cBhvr>
                                      <p:to>
                                        <p:strVal val="visible"/>
                                      </p:to>
                                    </p:set>
                                    <p:animEffect transition="in" filter="fade">
                                      <p:cBhvr>
                                        <p:cTn id="650" dur="2000"/>
                                        <p:tgtEl>
                                          <p:spTgt spid="2259"/>
                                        </p:tgtEl>
                                      </p:cBhvr>
                                    </p:animEffect>
                                  </p:childTnLst>
                                </p:cTn>
                              </p:par>
                              <p:par>
                                <p:cTn id="651" presetID="10" presetClass="entr" presetSubtype="0" fill="hold" grpId="0" nodeType="withEffect">
                                  <p:stCondLst>
                                    <p:cond delay="500"/>
                                  </p:stCondLst>
                                  <p:childTnLst>
                                    <p:set>
                                      <p:cBhvr>
                                        <p:cTn id="652" dur="1" fill="hold">
                                          <p:stCondLst>
                                            <p:cond delay="0"/>
                                          </p:stCondLst>
                                        </p:cTn>
                                        <p:tgtEl>
                                          <p:spTgt spid="2260"/>
                                        </p:tgtEl>
                                        <p:attrNameLst>
                                          <p:attrName>style.visibility</p:attrName>
                                        </p:attrNameLst>
                                      </p:cBhvr>
                                      <p:to>
                                        <p:strVal val="visible"/>
                                      </p:to>
                                    </p:set>
                                    <p:animEffect transition="in" filter="fade">
                                      <p:cBhvr>
                                        <p:cTn id="653" dur="2000"/>
                                        <p:tgtEl>
                                          <p:spTgt spid="2260"/>
                                        </p:tgtEl>
                                      </p:cBhvr>
                                    </p:animEffect>
                                  </p:childTnLst>
                                </p:cTn>
                              </p:par>
                            </p:childTnLst>
                          </p:cTn>
                        </p:par>
                      </p:childTnLst>
                    </p:cTn>
                  </p:par>
                  <p:par>
                    <p:cTn id="654" fill="hold">
                      <p:stCondLst>
                        <p:cond delay="indefinite"/>
                      </p:stCondLst>
                      <p:childTnLst>
                        <p:par>
                          <p:cTn id="655" fill="hold">
                            <p:stCondLst>
                              <p:cond delay="0"/>
                            </p:stCondLst>
                            <p:childTnLst>
                              <p:par>
                                <p:cTn id="656" presetID="10" presetClass="exit" presetSubtype="0" fill="hold" grpId="1" nodeType="clickEffect">
                                  <p:stCondLst>
                                    <p:cond delay="0"/>
                                  </p:stCondLst>
                                  <p:childTnLst>
                                    <p:animEffect transition="out" filter="fade">
                                      <p:cBhvr>
                                        <p:cTn id="657" dur="2000"/>
                                        <p:tgtEl>
                                          <p:spTgt spid="2259"/>
                                        </p:tgtEl>
                                      </p:cBhvr>
                                    </p:animEffect>
                                    <p:set>
                                      <p:cBhvr>
                                        <p:cTn id="658" dur="1" fill="hold">
                                          <p:stCondLst>
                                            <p:cond delay="1999"/>
                                          </p:stCondLst>
                                        </p:cTn>
                                        <p:tgtEl>
                                          <p:spTgt spid="2259"/>
                                        </p:tgtEl>
                                        <p:attrNameLst>
                                          <p:attrName>style.visibility</p:attrName>
                                        </p:attrNameLst>
                                      </p:cBhvr>
                                      <p:to>
                                        <p:strVal val="hidden"/>
                                      </p:to>
                                    </p:set>
                                  </p:childTnLst>
                                </p:cTn>
                              </p:par>
                              <p:par>
                                <p:cTn id="659" presetID="10" presetClass="exit" presetSubtype="0" fill="hold" grpId="1" nodeType="withEffect">
                                  <p:stCondLst>
                                    <p:cond delay="0"/>
                                  </p:stCondLst>
                                  <p:childTnLst>
                                    <p:animEffect transition="out" filter="fade">
                                      <p:cBhvr>
                                        <p:cTn id="660" dur="2000"/>
                                        <p:tgtEl>
                                          <p:spTgt spid="2260"/>
                                        </p:tgtEl>
                                      </p:cBhvr>
                                    </p:animEffect>
                                    <p:set>
                                      <p:cBhvr>
                                        <p:cTn id="661" dur="1" fill="hold">
                                          <p:stCondLst>
                                            <p:cond delay="1999"/>
                                          </p:stCondLst>
                                        </p:cTn>
                                        <p:tgtEl>
                                          <p:spTgt spid="2260"/>
                                        </p:tgtEl>
                                        <p:attrNameLst>
                                          <p:attrName>style.visibility</p:attrName>
                                        </p:attrNameLst>
                                      </p:cBhvr>
                                      <p:to>
                                        <p:strVal val="hidden"/>
                                      </p:to>
                                    </p:set>
                                  </p:childTnLst>
                                </p:cTn>
                              </p:par>
                              <p:par>
                                <p:cTn id="662" presetID="16" presetClass="exit" presetSubtype="26" fill="hold" grpId="1" nodeType="withEffect">
                                  <p:stCondLst>
                                    <p:cond delay="0"/>
                                  </p:stCondLst>
                                  <p:childTnLst>
                                    <p:animEffect transition="out" filter="barn(inHorizontal)">
                                      <p:cBhvr>
                                        <p:cTn id="663" dur="1000"/>
                                        <p:tgtEl>
                                          <p:spTgt spid="2246"/>
                                        </p:tgtEl>
                                      </p:cBhvr>
                                    </p:animEffect>
                                    <p:set>
                                      <p:cBhvr>
                                        <p:cTn id="664" dur="1" fill="hold">
                                          <p:stCondLst>
                                            <p:cond delay="999"/>
                                          </p:stCondLst>
                                        </p:cTn>
                                        <p:tgtEl>
                                          <p:spTgt spid="2246"/>
                                        </p:tgtEl>
                                        <p:attrNameLst>
                                          <p:attrName>style.visibility</p:attrName>
                                        </p:attrNameLst>
                                      </p:cBhvr>
                                      <p:to>
                                        <p:strVal val="hidden"/>
                                      </p:to>
                                    </p:set>
                                  </p:childTnLst>
                                </p:cTn>
                              </p:par>
                            </p:childTnLst>
                          </p:cTn>
                        </p:par>
                        <p:par>
                          <p:cTn id="665" fill="hold">
                            <p:stCondLst>
                              <p:cond delay="2000"/>
                            </p:stCondLst>
                            <p:childTnLst>
                              <p:par>
                                <p:cTn id="666" presetID="16" presetClass="entr" presetSubtype="26" fill="hold" grpId="0" nodeType="afterEffect">
                                  <p:stCondLst>
                                    <p:cond delay="0"/>
                                  </p:stCondLst>
                                  <p:childTnLst>
                                    <p:set>
                                      <p:cBhvr>
                                        <p:cTn id="667" dur="1" fill="hold">
                                          <p:stCondLst>
                                            <p:cond delay="0"/>
                                          </p:stCondLst>
                                        </p:cTn>
                                        <p:tgtEl>
                                          <p:spTgt spid="2264"/>
                                        </p:tgtEl>
                                        <p:attrNameLst>
                                          <p:attrName>style.visibility</p:attrName>
                                        </p:attrNameLst>
                                      </p:cBhvr>
                                      <p:to>
                                        <p:strVal val="visible"/>
                                      </p:to>
                                    </p:set>
                                    <p:animEffect transition="in" filter="barn(inHorizontal)">
                                      <p:cBhvr>
                                        <p:cTn id="668" dur="1000"/>
                                        <p:tgtEl>
                                          <p:spTgt spid="2264"/>
                                        </p:tgtEl>
                                      </p:cBhvr>
                                    </p:animEffect>
                                  </p:childTnLst>
                                </p:cTn>
                              </p:par>
                            </p:childTnLst>
                          </p:cTn>
                        </p:par>
                      </p:childTnLst>
                    </p:cTn>
                  </p:par>
                  <p:par>
                    <p:cTn id="669" fill="hold">
                      <p:stCondLst>
                        <p:cond delay="indefinite"/>
                      </p:stCondLst>
                      <p:childTnLst>
                        <p:par>
                          <p:cTn id="670" fill="hold">
                            <p:stCondLst>
                              <p:cond delay="0"/>
                            </p:stCondLst>
                            <p:childTnLst>
                              <p:par>
                                <p:cTn id="671" presetID="0" presetClass="path" presetSubtype="0" accel="50000" decel="50000" fill="hold" nodeType="clickEffect">
                                  <p:stCondLst>
                                    <p:cond delay="0"/>
                                  </p:stCondLst>
                                  <p:childTnLst>
                                    <p:animMotion origin="layout" path="M -3.33333E-6 -7.40741E-7 L -3.33333E-6 0.3544 " pathEditMode="relative" rAng="0" ptsTypes="AA">
                                      <p:cBhvr>
                                        <p:cTn id="672" dur="3000" fill="hold"/>
                                        <p:tgtEl>
                                          <p:spTgt spid="2262"/>
                                        </p:tgtEl>
                                        <p:attrNameLst>
                                          <p:attrName>ppt_x</p:attrName>
                                          <p:attrName>ppt_y</p:attrName>
                                        </p:attrNameLst>
                                      </p:cBhvr>
                                      <p:rCtr x="0" y="177"/>
                                    </p:animMotion>
                                  </p:childTnLst>
                                </p:cTn>
                              </p:par>
                              <p:par>
                                <p:cTn id="673" presetID="10" presetClass="exit" presetSubtype="0" fill="hold" nodeType="withEffect">
                                  <p:stCondLst>
                                    <p:cond delay="0"/>
                                  </p:stCondLst>
                                  <p:childTnLst>
                                    <p:animEffect transition="out" filter="fade">
                                      <p:cBhvr>
                                        <p:cTn id="674" dur="2000"/>
                                        <p:tgtEl>
                                          <p:spTgt spid="2059"/>
                                        </p:tgtEl>
                                      </p:cBhvr>
                                    </p:animEffect>
                                    <p:set>
                                      <p:cBhvr>
                                        <p:cTn id="675" dur="1" fill="hold">
                                          <p:stCondLst>
                                            <p:cond delay="1999"/>
                                          </p:stCondLst>
                                        </p:cTn>
                                        <p:tgtEl>
                                          <p:spTgt spid="2059"/>
                                        </p:tgtEl>
                                        <p:attrNameLst>
                                          <p:attrName>style.visibility</p:attrName>
                                        </p:attrNameLst>
                                      </p:cBhvr>
                                      <p:to>
                                        <p:strVal val="hidden"/>
                                      </p:to>
                                    </p:set>
                                  </p:childTnLst>
                                </p:cTn>
                              </p:par>
                              <p:par>
                                <p:cTn id="676" presetID="10" presetClass="exit" presetSubtype="0" fill="hold" nodeType="withEffect">
                                  <p:stCondLst>
                                    <p:cond delay="0"/>
                                  </p:stCondLst>
                                  <p:childTnLst>
                                    <p:animEffect transition="out" filter="fade">
                                      <p:cBhvr>
                                        <p:cTn id="677" dur="2000"/>
                                        <p:tgtEl>
                                          <p:spTgt spid="2108"/>
                                        </p:tgtEl>
                                      </p:cBhvr>
                                    </p:animEffect>
                                    <p:set>
                                      <p:cBhvr>
                                        <p:cTn id="678" dur="1" fill="hold">
                                          <p:stCondLst>
                                            <p:cond delay="1999"/>
                                          </p:stCondLst>
                                        </p:cTn>
                                        <p:tgtEl>
                                          <p:spTgt spid="2108"/>
                                        </p:tgtEl>
                                        <p:attrNameLst>
                                          <p:attrName>style.visibility</p:attrName>
                                        </p:attrNameLst>
                                      </p:cBhvr>
                                      <p:to>
                                        <p:strVal val="hidden"/>
                                      </p:to>
                                    </p:set>
                                  </p:childTnLst>
                                </p:cTn>
                              </p:par>
                              <p:par>
                                <p:cTn id="679" presetID="10" presetClass="exit" presetSubtype="0" fill="hold" nodeType="withEffect">
                                  <p:stCondLst>
                                    <p:cond delay="0"/>
                                  </p:stCondLst>
                                  <p:childTnLst>
                                    <p:animEffect transition="out" filter="fade">
                                      <p:cBhvr>
                                        <p:cTn id="680" dur="2000"/>
                                        <p:tgtEl>
                                          <p:spTgt spid="2107"/>
                                        </p:tgtEl>
                                      </p:cBhvr>
                                    </p:animEffect>
                                    <p:set>
                                      <p:cBhvr>
                                        <p:cTn id="681" dur="1" fill="hold">
                                          <p:stCondLst>
                                            <p:cond delay="1999"/>
                                          </p:stCondLst>
                                        </p:cTn>
                                        <p:tgtEl>
                                          <p:spTgt spid="2107"/>
                                        </p:tgtEl>
                                        <p:attrNameLst>
                                          <p:attrName>style.visibility</p:attrName>
                                        </p:attrNameLst>
                                      </p:cBhvr>
                                      <p:to>
                                        <p:strVal val="hidden"/>
                                      </p:to>
                                    </p:set>
                                  </p:childTnLst>
                                </p:cTn>
                              </p:par>
                              <p:par>
                                <p:cTn id="682" presetID="10" presetClass="exit" presetSubtype="0" fill="hold" nodeType="withEffect">
                                  <p:stCondLst>
                                    <p:cond delay="0"/>
                                  </p:stCondLst>
                                  <p:childTnLst>
                                    <p:animEffect transition="out" filter="fade">
                                      <p:cBhvr>
                                        <p:cTn id="683" dur="2000"/>
                                        <p:tgtEl>
                                          <p:spTgt spid="2102"/>
                                        </p:tgtEl>
                                      </p:cBhvr>
                                    </p:animEffect>
                                    <p:set>
                                      <p:cBhvr>
                                        <p:cTn id="684" dur="1" fill="hold">
                                          <p:stCondLst>
                                            <p:cond delay="1999"/>
                                          </p:stCondLst>
                                        </p:cTn>
                                        <p:tgtEl>
                                          <p:spTgt spid="2102"/>
                                        </p:tgtEl>
                                        <p:attrNameLst>
                                          <p:attrName>style.visibility</p:attrName>
                                        </p:attrNameLst>
                                      </p:cBhvr>
                                      <p:to>
                                        <p:strVal val="hidden"/>
                                      </p:to>
                                    </p:set>
                                  </p:childTnLst>
                                </p:cTn>
                              </p:par>
                              <p:par>
                                <p:cTn id="685" presetID="10" presetClass="exit" presetSubtype="0" fill="hold" nodeType="withEffect">
                                  <p:stCondLst>
                                    <p:cond delay="0"/>
                                  </p:stCondLst>
                                  <p:childTnLst>
                                    <p:animEffect transition="out" filter="fade">
                                      <p:cBhvr>
                                        <p:cTn id="686" dur="2000"/>
                                        <p:tgtEl>
                                          <p:spTgt spid="2101"/>
                                        </p:tgtEl>
                                      </p:cBhvr>
                                    </p:animEffect>
                                    <p:set>
                                      <p:cBhvr>
                                        <p:cTn id="687" dur="1" fill="hold">
                                          <p:stCondLst>
                                            <p:cond delay="1999"/>
                                          </p:stCondLst>
                                        </p:cTn>
                                        <p:tgtEl>
                                          <p:spTgt spid="2101"/>
                                        </p:tgtEl>
                                        <p:attrNameLst>
                                          <p:attrName>style.visibility</p:attrName>
                                        </p:attrNameLst>
                                      </p:cBhvr>
                                      <p:to>
                                        <p:strVal val="hidden"/>
                                      </p:to>
                                    </p:set>
                                  </p:childTnLst>
                                </p:cTn>
                              </p:par>
                              <p:par>
                                <p:cTn id="688" presetID="10" presetClass="exit" presetSubtype="0" fill="hold" nodeType="withEffect">
                                  <p:stCondLst>
                                    <p:cond delay="0"/>
                                  </p:stCondLst>
                                  <p:childTnLst>
                                    <p:animEffect transition="out" filter="fade">
                                      <p:cBhvr>
                                        <p:cTn id="689" dur="2000"/>
                                        <p:tgtEl>
                                          <p:spTgt spid="2109"/>
                                        </p:tgtEl>
                                      </p:cBhvr>
                                    </p:animEffect>
                                    <p:set>
                                      <p:cBhvr>
                                        <p:cTn id="690" dur="1" fill="hold">
                                          <p:stCondLst>
                                            <p:cond delay="1999"/>
                                          </p:stCondLst>
                                        </p:cTn>
                                        <p:tgtEl>
                                          <p:spTgt spid="2109"/>
                                        </p:tgtEl>
                                        <p:attrNameLst>
                                          <p:attrName>style.visibility</p:attrName>
                                        </p:attrNameLst>
                                      </p:cBhvr>
                                      <p:to>
                                        <p:strVal val="hidden"/>
                                      </p:to>
                                    </p:set>
                                  </p:childTnLst>
                                </p:cTn>
                              </p:par>
                              <p:par>
                                <p:cTn id="691" presetID="10" presetClass="exit" presetSubtype="0" fill="hold" nodeType="withEffect">
                                  <p:stCondLst>
                                    <p:cond delay="0"/>
                                  </p:stCondLst>
                                  <p:childTnLst>
                                    <p:animEffect transition="out" filter="fade">
                                      <p:cBhvr>
                                        <p:cTn id="692" dur="2000"/>
                                        <p:tgtEl>
                                          <p:spTgt spid="2111"/>
                                        </p:tgtEl>
                                      </p:cBhvr>
                                    </p:animEffect>
                                    <p:set>
                                      <p:cBhvr>
                                        <p:cTn id="693" dur="1" fill="hold">
                                          <p:stCondLst>
                                            <p:cond delay="1999"/>
                                          </p:stCondLst>
                                        </p:cTn>
                                        <p:tgtEl>
                                          <p:spTgt spid="2111"/>
                                        </p:tgtEl>
                                        <p:attrNameLst>
                                          <p:attrName>style.visibility</p:attrName>
                                        </p:attrNameLst>
                                      </p:cBhvr>
                                      <p:to>
                                        <p:strVal val="hidden"/>
                                      </p:to>
                                    </p:set>
                                  </p:childTnLst>
                                </p:cTn>
                              </p:par>
                              <p:par>
                                <p:cTn id="694" presetID="10" presetClass="exit" presetSubtype="0" fill="hold" nodeType="withEffect">
                                  <p:stCondLst>
                                    <p:cond delay="0"/>
                                  </p:stCondLst>
                                  <p:childTnLst>
                                    <p:animEffect transition="out" filter="fade">
                                      <p:cBhvr>
                                        <p:cTn id="695" dur="2000"/>
                                        <p:tgtEl>
                                          <p:spTgt spid="2110"/>
                                        </p:tgtEl>
                                      </p:cBhvr>
                                    </p:animEffect>
                                    <p:set>
                                      <p:cBhvr>
                                        <p:cTn id="696" dur="1" fill="hold">
                                          <p:stCondLst>
                                            <p:cond delay="1999"/>
                                          </p:stCondLst>
                                        </p:cTn>
                                        <p:tgtEl>
                                          <p:spTgt spid="2110"/>
                                        </p:tgtEl>
                                        <p:attrNameLst>
                                          <p:attrName>style.visibility</p:attrName>
                                        </p:attrNameLst>
                                      </p:cBhvr>
                                      <p:to>
                                        <p:strVal val="hidden"/>
                                      </p:to>
                                    </p:set>
                                  </p:childTnLst>
                                </p:cTn>
                              </p:par>
                              <p:par>
                                <p:cTn id="697" presetID="10" presetClass="exit" presetSubtype="0" fill="hold" nodeType="withEffect">
                                  <p:stCondLst>
                                    <p:cond delay="0"/>
                                  </p:stCondLst>
                                  <p:childTnLst>
                                    <p:animEffect transition="out" filter="fade">
                                      <p:cBhvr>
                                        <p:cTn id="698" dur="2000"/>
                                        <p:tgtEl>
                                          <p:spTgt spid="2112"/>
                                        </p:tgtEl>
                                      </p:cBhvr>
                                    </p:animEffect>
                                    <p:set>
                                      <p:cBhvr>
                                        <p:cTn id="699" dur="1" fill="hold">
                                          <p:stCondLst>
                                            <p:cond delay="1999"/>
                                          </p:stCondLst>
                                        </p:cTn>
                                        <p:tgtEl>
                                          <p:spTgt spid="2112"/>
                                        </p:tgtEl>
                                        <p:attrNameLst>
                                          <p:attrName>style.visibility</p:attrName>
                                        </p:attrNameLst>
                                      </p:cBhvr>
                                      <p:to>
                                        <p:strVal val="hidden"/>
                                      </p:to>
                                    </p:set>
                                  </p:childTnLst>
                                </p:cTn>
                              </p:par>
                              <p:par>
                                <p:cTn id="700" presetID="10" presetClass="entr" presetSubtype="0" fill="hold" nodeType="withEffect">
                                  <p:stCondLst>
                                    <p:cond delay="2000"/>
                                  </p:stCondLst>
                                  <p:childTnLst>
                                    <p:set>
                                      <p:cBhvr>
                                        <p:cTn id="701" dur="1" fill="hold">
                                          <p:stCondLst>
                                            <p:cond delay="0"/>
                                          </p:stCondLst>
                                        </p:cTn>
                                        <p:tgtEl>
                                          <p:spTgt spid="2309"/>
                                        </p:tgtEl>
                                        <p:attrNameLst>
                                          <p:attrName>style.visibility</p:attrName>
                                        </p:attrNameLst>
                                      </p:cBhvr>
                                      <p:to>
                                        <p:strVal val="visible"/>
                                      </p:to>
                                    </p:set>
                                    <p:animEffect transition="in" filter="fade">
                                      <p:cBhvr>
                                        <p:cTn id="702" dur="2000"/>
                                        <p:tgtEl>
                                          <p:spTgt spid="2309"/>
                                        </p:tgtEl>
                                      </p:cBhvr>
                                    </p:animEffect>
                                  </p:childTnLst>
                                </p:cTn>
                              </p:par>
                              <p:par>
                                <p:cTn id="703" presetID="0" presetClass="path" presetSubtype="0" accel="50000" decel="50000" fill="hold" nodeType="withEffect">
                                  <p:stCondLst>
                                    <p:cond delay="500"/>
                                  </p:stCondLst>
                                  <p:childTnLst>
                                    <p:animMotion origin="layout" path="M 3.33333E-6 -7.40741E-7 L -0.00139 0.16968 " pathEditMode="relative" rAng="0" ptsTypes="AA">
                                      <p:cBhvr>
                                        <p:cTn id="704" dur="3000" fill="hold"/>
                                        <p:tgtEl>
                                          <p:spTgt spid="2093"/>
                                        </p:tgtEl>
                                        <p:attrNameLst>
                                          <p:attrName>ppt_x</p:attrName>
                                          <p:attrName>ppt_y</p:attrName>
                                        </p:attrNameLst>
                                      </p:cBhvr>
                                      <p:rCtr x="-1" y="85"/>
                                    </p:animMotion>
                                  </p:childTnLst>
                                </p:cTn>
                              </p:par>
                              <p:par>
                                <p:cTn id="705" presetID="0" presetClass="path" presetSubtype="0" accel="50000" decel="50000" fill="hold" nodeType="withEffect">
                                  <p:stCondLst>
                                    <p:cond delay="500"/>
                                  </p:stCondLst>
                                  <p:childTnLst>
                                    <p:animMotion origin="layout" path="M 3.61111E-6 1.48148E-6 L -0.00052 0.1919 " pathEditMode="relative" rAng="0" ptsTypes="AA">
                                      <p:cBhvr>
                                        <p:cTn id="706" dur="3000" fill="hold"/>
                                        <p:tgtEl>
                                          <p:spTgt spid="2091"/>
                                        </p:tgtEl>
                                        <p:attrNameLst>
                                          <p:attrName>ppt_x</p:attrName>
                                          <p:attrName>ppt_y</p:attrName>
                                        </p:attrNameLst>
                                      </p:cBhvr>
                                      <p:rCtr x="0" y="96"/>
                                    </p:animMotion>
                                  </p:childTnLst>
                                </p:cTn>
                              </p:par>
                              <p:par>
                                <p:cTn id="707" presetID="0" presetClass="path" presetSubtype="0" accel="50000" decel="50000" fill="hold" nodeType="withEffect">
                                  <p:stCondLst>
                                    <p:cond delay="500"/>
                                  </p:stCondLst>
                                  <p:childTnLst>
                                    <p:animMotion origin="layout" path="M 0 0 L 0 0.21134 " pathEditMode="relative" ptsTypes="AA">
                                      <p:cBhvr>
                                        <p:cTn id="708" dur="3000" fill="hold"/>
                                        <p:tgtEl>
                                          <p:spTgt spid="2092"/>
                                        </p:tgtEl>
                                        <p:attrNameLst>
                                          <p:attrName>ppt_x</p:attrName>
                                          <p:attrName>ppt_y</p:attrName>
                                        </p:attrNameLst>
                                      </p:cBhvr>
                                    </p:animMotion>
                                  </p:childTnLst>
                                </p:cTn>
                              </p:par>
                              <p:par>
                                <p:cTn id="709" presetID="0" presetClass="path" presetSubtype="0" accel="50000" decel="50000" fill="hold" nodeType="withEffect">
                                  <p:stCondLst>
                                    <p:cond delay="500"/>
                                  </p:stCondLst>
                                  <p:childTnLst>
                                    <p:animMotion origin="layout" path="M 0 0 L 0 0.21134 " pathEditMode="relative" ptsTypes="AA">
                                      <p:cBhvr>
                                        <p:cTn id="710" dur="3000" fill="hold"/>
                                        <p:tgtEl>
                                          <p:spTgt spid="2263"/>
                                        </p:tgtEl>
                                        <p:attrNameLst>
                                          <p:attrName>ppt_x</p:attrName>
                                          <p:attrName>ppt_y</p:attrName>
                                        </p:attrNameLst>
                                      </p:cBhvr>
                                    </p:animMotion>
                                  </p:childTnLst>
                                </p:cTn>
                              </p:par>
                              <p:par>
                                <p:cTn id="711" presetID="26" presetClass="emph" presetSubtype="0" fill="hold" nodeType="withEffect">
                                  <p:stCondLst>
                                    <p:cond delay="2500"/>
                                  </p:stCondLst>
                                  <p:childTnLst>
                                    <p:animEffect transition="out" filter="fade">
                                      <p:cBhvr>
                                        <p:cTn id="712" dur="1000" tmFilter="0, 0; .2, .5; .8, .5; 1, 0"/>
                                        <p:tgtEl>
                                          <p:spTgt spid="2079"/>
                                        </p:tgtEl>
                                      </p:cBhvr>
                                    </p:animEffect>
                                    <p:animScale>
                                      <p:cBhvr>
                                        <p:cTn id="713" dur="500" autoRev="1" fill="hold"/>
                                        <p:tgtEl>
                                          <p:spTgt spid="2079"/>
                                        </p:tgtEl>
                                      </p:cBhvr>
                                      <p:by x="105000" y="105000"/>
                                    </p:animScale>
                                  </p:childTnLst>
                                </p:cTn>
                              </p:par>
                              <p:par>
                                <p:cTn id="714" presetID="26" presetClass="emph" presetSubtype="0" fill="hold" nodeType="withEffect">
                                  <p:stCondLst>
                                    <p:cond delay="2500"/>
                                  </p:stCondLst>
                                  <p:childTnLst>
                                    <p:animEffect transition="out" filter="fade">
                                      <p:cBhvr>
                                        <p:cTn id="715" dur="1000" tmFilter="0, 0; .2, .5; .8, .5; 1, 0"/>
                                        <p:tgtEl>
                                          <p:spTgt spid="2073"/>
                                        </p:tgtEl>
                                      </p:cBhvr>
                                    </p:animEffect>
                                    <p:animScale>
                                      <p:cBhvr>
                                        <p:cTn id="716" dur="500" autoRev="1" fill="hold"/>
                                        <p:tgtEl>
                                          <p:spTgt spid="2073"/>
                                        </p:tgtEl>
                                      </p:cBhvr>
                                      <p:by x="105000" y="105000"/>
                                    </p:animScale>
                                  </p:childTnLst>
                                </p:cTn>
                              </p:par>
                              <p:par>
                                <p:cTn id="717" presetID="26" presetClass="emph" presetSubtype="0" fill="hold" nodeType="withEffect">
                                  <p:stCondLst>
                                    <p:cond delay="2500"/>
                                  </p:stCondLst>
                                  <p:childTnLst>
                                    <p:animEffect transition="out" filter="fade">
                                      <p:cBhvr>
                                        <p:cTn id="718" dur="1000" tmFilter="0, 0; .2, .5; .8, .5; 1, 0"/>
                                        <p:tgtEl>
                                          <p:spTgt spid="2072"/>
                                        </p:tgtEl>
                                      </p:cBhvr>
                                    </p:animEffect>
                                    <p:animScale>
                                      <p:cBhvr>
                                        <p:cTn id="719" dur="500" autoRev="1" fill="hold"/>
                                        <p:tgtEl>
                                          <p:spTgt spid="2072"/>
                                        </p:tgtEl>
                                      </p:cBhvr>
                                      <p:by x="105000" y="105000"/>
                                    </p:animScale>
                                  </p:childTnLst>
                                </p:cTn>
                              </p:par>
                              <p:par>
                                <p:cTn id="720" presetID="26" presetClass="emph" presetSubtype="0" fill="hold" nodeType="withEffect">
                                  <p:stCondLst>
                                    <p:cond delay="2500"/>
                                  </p:stCondLst>
                                  <p:childTnLst>
                                    <p:animEffect transition="out" filter="fade">
                                      <p:cBhvr>
                                        <p:cTn id="721" dur="1000" tmFilter="0, 0; .2, .5; .8, .5; 1, 0"/>
                                        <p:tgtEl>
                                          <p:spTgt spid="2064"/>
                                        </p:tgtEl>
                                      </p:cBhvr>
                                    </p:animEffect>
                                    <p:animScale>
                                      <p:cBhvr>
                                        <p:cTn id="722" dur="500" autoRev="1" fill="hold"/>
                                        <p:tgtEl>
                                          <p:spTgt spid="2064"/>
                                        </p:tgtEl>
                                      </p:cBhvr>
                                      <p:by x="105000" y="105000"/>
                                    </p:animScale>
                                  </p:childTnLst>
                                </p:cTn>
                              </p:par>
                              <p:par>
                                <p:cTn id="723" presetID="26" presetClass="emph" presetSubtype="0" fill="hold" nodeType="withEffect">
                                  <p:stCondLst>
                                    <p:cond delay="2500"/>
                                  </p:stCondLst>
                                  <p:childTnLst>
                                    <p:animEffect transition="out" filter="fade">
                                      <p:cBhvr>
                                        <p:cTn id="724" dur="1000" tmFilter="0, 0; .2, .5; .8, .5; 1, 0"/>
                                        <p:tgtEl>
                                          <p:spTgt spid="2071"/>
                                        </p:tgtEl>
                                      </p:cBhvr>
                                    </p:animEffect>
                                    <p:animScale>
                                      <p:cBhvr>
                                        <p:cTn id="725" dur="500" autoRev="1" fill="hold"/>
                                        <p:tgtEl>
                                          <p:spTgt spid="2071"/>
                                        </p:tgtEl>
                                      </p:cBhvr>
                                      <p:by x="105000" y="105000"/>
                                    </p:animScale>
                                  </p:childTnLst>
                                </p:cTn>
                              </p:par>
                              <p:par>
                                <p:cTn id="726" presetID="26" presetClass="emph" presetSubtype="0" fill="hold" grpId="0" nodeType="withEffect">
                                  <p:stCondLst>
                                    <p:cond delay="2500"/>
                                  </p:stCondLst>
                                  <p:childTnLst>
                                    <p:animEffect transition="out" filter="fade">
                                      <p:cBhvr>
                                        <p:cTn id="727" dur="1000" tmFilter="0, 0; .2, .5; .8, .5; 1, 0"/>
                                        <p:tgtEl>
                                          <p:spTgt spid="2216"/>
                                        </p:tgtEl>
                                      </p:cBhvr>
                                    </p:animEffect>
                                    <p:animScale>
                                      <p:cBhvr>
                                        <p:cTn id="728" dur="500" autoRev="1" fill="hold"/>
                                        <p:tgtEl>
                                          <p:spTgt spid="2216"/>
                                        </p:tgtEl>
                                      </p:cBhvr>
                                      <p:by x="105000" y="105000"/>
                                    </p:animScale>
                                  </p:childTnLst>
                                </p:cTn>
                              </p:par>
                              <p:par>
                                <p:cTn id="729" presetID="10" presetClass="exit" presetSubtype="0" fill="hold" grpId="1" nodeType="withEffect">
                                  <p:stCondLst>
                                    <p:cond delay="3000"/>
                                  </p:stCondLst>
                                  <p:childTnLst>
                                    <p:animEffect transition="out" filter="fade">
                                      <p:cBhvr>
                                        <p:cTn id="730" dur="1000"/>
                                        <p:tgtEl>
                                          <p:spTgt spid="2216"/>
                                        </p:tgtEl>
                                      </p:cBhvr>
                                    </p:animEffect>
                                    <p:set>
                                      <p:cBhvr>
                                        <p:cTn id="731" dur="1" fill="hold">
                                          <p:stCondLst>
                                            <p:cond delay="999"/>
                                          </p:stCondLst>
                                        </p:cTn>
                                        <p:tgtEl>
                                          <p:spTgt spid="2216"/>
                                        </p:tgtEl>
                                        <p:attrNameLst>
                                          <p:attrName>style.visibility</p:attrName>
                                        </p:attrNameLst>
                                      </p:cBhvr>
                                      <p:to>
                                        <p:strVal val="hidden"/>
                                      </p:to>
                                    </p:set>
                                  </p:childTnLst>
                                </p:cTn>
                              </p:par>
                              <p:par>
                                <p:cTn id="732" presetID="42" presetClass="exit" presetSubtype="0" fill="hold" nodeType="withEffect">
                                  <p:stCondLst>
                                    <p:cond delay="3500"/>
                                  </p:stCondLst>
                                  <p:childTnLst>
                                    <p:animEffect transition="out" filter="fade">
                                      <p:cBhvr>
                                        <p:cTn id="733" dur="1500"/>
                                        <p:tgtEl>
                                          <p:spTgt spid="2086"/>
                                        </p:tgtEl>
                                      </p:cBhvr>
                                    </p:animEffect>
                                    <p:anim calcmode="lin" valueType="num">
                                      <p:cBhvr>
                                        <p:cTn id="734" dur="1500"/>
                                        <p:tgtEl>
                                          <p:spTgt spid="2086"/>
                                        </p:tgtEl>
                                        <p:attrNameLst>
                                          <p:attrName>ppt_x</p:attrName>
                                        </p:attrNameLst>
                                      </p:cBhvr>
                                      <p:tavLst>
                                        <p:tav tm="0">
                                          <p:val>
                                            <p:strVal val="ppt_x"/>
                                          </p:val>
                                        </p:tav>
                                        <p:tav tm="100000">
                                          <p:val>
                                            <p:strVal val="ppt_x"/>
                                          </p:val>
                                        </p:tav>
                                      </p:tavLst>
                                    </p:anim>
                                    <p:anim calcmode="lin" valueType="num">
                                      <p:cBhvr>
                                        <p:cTn id="735" dur="1500"/>
                                        <p:tgtEl>
                                          <p:spTgt spid="2086"/>
                                        </p:tgtEl>
                                        <p:attrNameLst>
                                          <p:attrName>ppt_y</p:attrName>
                                        </p:attrNameLst>
                                      </p:cBhvr>
                                      <p:tavLst>
                                        <p:tav tm="0">
                                          <p:val>
                                            <p:strVal val="ppt_y"/>
                                          </p:val>
                                        </p:tav>
                                        <p:tav tm="100000">
                                          <p:val>
                                            <p:strVal val="ppt_y+.1"/>
                                          </p:val>
                                        </p:tav>
                                      </p:tavLst>
                                    </p:anim>
                                    <p:set>
                                      <p:cBhvr>
                                        <p:cTn id="736" dur="1" fill="hold">
                                          <p:stCondLst>
                                            <p:cond delay="1499"/>
                                          </p:stCondLst>
                                        </p:cTn>
                                        <p:tgtEl>
                                          <p:spTgt spid="2086"/>
                                        </p:tgtEl>
                                        <p:attrNameLst>
                                          <p:attrName>style.visibility</p:attrName>
                                        </p:attrNameLst>
                                      </p:cBhvr>
                                      <p:to>
                                        <p:strVal val="hidden"/>
                                      </p:to>
                                    </p:set>
                                  </p:childTnLst>
                                </p:cTn>
                              </p:par>
                              <p:par>
                                <p:cTn id="737" presetID="42" presetClass="exit" presetSubtype="0" fill="hold" nodeType="withEffect">
                                  <p:stCondLst>
                                    <p:cond delay="3500"/>
                                  </p:stCondLst>
                                  <p:childTnLst>
                                    <p:animEffect transition="out" filter="fade">
                                      <p:cBhvr>
                                        <p:cTn id="738" dur="1500"/>
                                        <p:tgtEl>
                                          <p:spTgt spid="2085"/>
                                        </p:tgtEl>
                                      </p:cBhvr>
                                    </p:animEffect>
                                    <p:anim calcmode="lin" valueType="num">
                                      <p:cBhvr>
                                        <p:cTn id="739" dur="1500"/>
                                        <p:tgtEl>
                                          <p:spTgt spid="2085"/>
                                        </p:tgtEl>
                                        <p:attrNameLst>
                                          <p:attrName>ppt_x</p:attrName>
                                        </p:attrNameLst>
                                      </p:cBhvr>
                                      <p:tavLst>
                                        <p:tav tm="0">
                                          <p:val>
                                            <p:strVal val="ppt_x"/>
                                          </p:val>
                                        </p:tav>
                                        <p:tav tm="100000">
                                          <p:val>
                                            <p:strVal val="ppt_x"/>
                                          </p:val>
                                        </p:tav>
                                      </p:tavLst>
                                    </p:anim>
                                    <p:anim calcmode="lin" valueType="num">
                                      <p:cBhvr>
                                        <p:cTn id="740" dur="1500"/>
                                        <p:tgtEl>
                                          <p:spTgt spid="2085"/>
                                        </p:tgtEl>
                                        <p:attrNameLst>
                                          <p:attrName>ppt_y</p:attrName>
                                        </p:attrNameLst>
                                      </p:cBhvr>
                                      <p:tavLst>
                                        <p:tav tm="0">
                                          <p:val>
                                            <p:strVal val="ppt_y"/>
                                          </p:val>
                                        </p:tav>
                                        <p:tav tm="100000">
                                          <p:val>
                                            <p:strVal val="ppt_y+.1"/>
                                          </p:val>
                                        </p:tav>
                                      </p:tavLst>
                                    </p:anim>
                                    <p:set>
                                      <p:cBhvr>
                                        <p:cTn id="741" dur="1" fill="hold">
                                          <p:stCondLst>
                                            <p:cond delay="1499"/>
                                          </p:stCondLst>
                                        </p:cTn>
                                        <p:tgtEl>
                                          <p:spTgt spid="2085"/>
                                        </p:tgtEl>
                                        <p:attrNameLst>
                                          <p:attrName>style.visibility</p:attrName>
                                        </p:attrNameLst>
                                      </p:cBhvr>
                                      <p:to>
                                        <p:strVal val="hidden"/>
                                      </p:to>
                                    </p:set>
                                  </p:childTnLst>
                                </p:cTn>
                              </p:par>
                              <p:par>
                                <p:cTn id="742" presetID="42" presetClass="exit" presetSubtype="0" fill="hold" nodeType="withEffect">
                                  <p:stCondLst>
                                    <p:cond delay="3500"/>
                                  </p:stCondLst>
                                  <p:childTnLst>
                                    <p:animEffect transition="out" filter="fade">
                                      <p:cBhvr>
                                        <p:cTn id="743" dur="1500"/>
                                        <p:tgtEl>
                                          <p:spTgt spid="2063"/>
                                        </p:tgtEl>
                                      </p:cBhvr>
                                    </p:animEffect>
                                    <p:anim calcmode="lin" valueType="num">
                                      <p:cBhvr>
                                        <p:cTn id="744" dur="1500"/>
                                        <p:tgtEl>
                                          <p:spTgt spid="2063"/>
                                        </p:tgtEl>
                                        <p:attrNameLst>
                                          <p:attrName>ppt_x</p:attrName>
                                        </p:attrNameLst>
                                      </p:cBhvr>
                                      <p:tavLst>
                                        <p:tav tm="0">
                                          <p:val>
                                            <p:strVal val="ppt_x"/>
                                          </p:val>
                                        </p:tav>
                                        <p:tav tm="100000">
                                          <p:val>
                                            <p:strVal val="ppt_x"/>
                                          </p:val>
                                        </p:tav>
                                      </p:tavLst>
                                    </p:anim>
                                    <p:anim calcmode="lin" valueType="num">
                                      <p:cBhvr>
                                        <p:cTn id="745" dur="1500"/>
                                        <p:tgtEl>
                                          <p:spTgt spid="2063"/>
                                        </p:tgtEl>
                                        <p:attrNameLst>
                                          <p:attrName>ppt_y</p:attrName>
                                        </p:attrNameLst>
                                      </p:cBhvr>
                                      <p:tavLst>
                                        <p:tav tm="0">
                                          <p:val>
                                            <p:strVal val="ppt_y"/>
                                          </p:val>
                                        </p:tav>
                                        <p:tav tm="100000">
                                          <p:val>
                                            <p:strVal val="ppt_y+.1"/>
                                          </p:val>
                                        </p:tav>
                                      </p:tavLst>
                                    </p:anim>
                                    <p:set>
                                      <p:cBhvr>
                                        <p:cTn id="746" dur="1" fill="hold">
                                          <p:stCondLst>
                                            <p:cond delay="1499"/>
                                          </p:stCondLst>
                                        </p:cTn>
                                        <p:tgtEl>
                                          <p:spTgt spid="2063"/>
                                        </p:tgtEl>
                                        <p:attrNameLst>
                                          <p:attrName>style.visibility</p:attrName>
                                        </p:attrNameLst>
                                      </p:cBhvr>
                                      <p:to>
                                        <p:strVal val="hidden"/>
                                      </p:to>
                                    </p:set>
                                  </p:childTnLst>
                                </p:cTn>
                              </p:par>
                              <p:par>
                                <p:cTn id="747" presetID="42" presetClass="exit" presetSubtype="0" fill="hold" nodeType="withEffect">
                                  <p:stCondLst>
                                    <p:cond delay="3500"/>
                                  </p:stCondLst>
                                  <p:childTnLst>
                                    <p:animEffect transition="out" filter="fade">
                                      <p:cBhvr>
                                        <p:cTn id="748" dur="1500"/>
                                        <p:tgtEl>
                                          <p:spTgt spid="2069"/>
                                        </p:tgtEl>
                                      </p:cBhvr>
                                    </p:animEffect>
                                    <p:anim calcmode="lin" valueType="num">
                                      <p:cBhvr>
                                        <p:cTn id="749" dur="1500"/>
                                        <p:tgtEl>
                                          <p:spTgt spid="2069"/>
                                        </p:tgtEl>
                                        <p:attrNameLst>
                                          <p:attrName>ppt_x</p:attrName>
                                        </p:attrNameLst>
                                      </p:cBhvr>
                                      <p:tavLst>
                                        <p:tav tm="0">
                                          <p:val>
                                            <p:strVal val="ppt_x"/>
                                          </p:val>
                                        </p:tav>
                                        <p:tav tm="100000">
                                          <p:val>
                                            <p:strVal val="ppt_x"/>
                                          </p:val>
                                        </p:tav>
                                      </p:tavLst>
                                    </p:anim>
                                    <p:anim calcmode="lin" valueType="num">
                                      <p:cBhvr>
                                        <p:cTn id="750" dur="1500"/>
                                        <p:tgtEl>
                                          <p:spTgt spid="2069"/>
                                        </p:tgtEl>
                                        <p:attrNameLst>
                                          <p:attrName>ppt_y</p:attrName>
                                        </p:attrNameLst>
                                      </p:cBhvr>
                                      <p:tavLst>
                                        <p:tav tm="0">
                                          <p:val>
                                            <p:strVal val="ppt_y"/>
                                          </p:val>
                                        </p:tav>
                                        <p:tav tm="100000">
                                          <p:val>
                                            <p:strVal val="ppt_y+.1"/>
                                          </p:val>
                                        </p:tav>
                                      </p:tavLst>
                                    </p:anim>
                                    <p:set>
                                      <p:cBhvr>
                                        <p:cTn id="751" dur="1" fill="hold">
                                          <p:stCondLst>
                                            <p:cond delay="1499"/>
                                          </p:stCondLst>
                                        </p:cTn>
                                        <p:tgtEl>
                                          <p:spTgt spid="2069"/>
                                        </p:tgtEl>
                                        <p:attrNameLst>
                                          <p:attrName>style.visibility</p:attrName>
                                        </p:attrNameLst>
                                      </p:cBhvr>
                                      <p:to>
                                        <p:strVal val="hidden"/>
                                      </p:to>
                                    </p:set>
                                  </p:childTnLst>
                                </p:cTn>
                              </p:par>
                              <p:par>
                                <p:cTn id="752" presetID="42" presetClass="exit" presetSubtype="0" fill="hold" nodeType="withEffect">
                                  <p:stCondLst>
                                    <p:cond delay="3500"/>
                                  </p:stCondLst>
                                  <p:childTnLst>
                                    <p:animEffect transition="out" filter="fade">
                                      <p:cBhvr>
                                        <p:cTn id="753" dur="1500"/>
                                        <p:tgtEl>
                                          <p:spTgt spid="2095"/>
                                        </p:tgtEl>
                                      </p:cBhvr>
                                    </p:animEffect>
                                    <p:anim calcmode="lin" valueType="num">
                                      <p:cBhvr>
                                        <p:cTn id="754" dur="1500"/>
                                        <p:tgtEl>
                                          <p:spTgt spid="2095"/>
                                        </p:tgtEl>
                                        <p:attrNameLst>
                                          <p:attrName>ppt_x</p:attrName>
                                        </p:attrNameLst>
                                      </p:cBhvr>
                                      <p:tavLst>
                                        <p:tav tm="0">
                                          <p:val>
                                            <p:strVal val="ppt_x"/>
                                          </p:val>
                                        </p:tav>
                                        <p:tav tm="100000">
                                          <p:val>
                                            <p:strVal val="ppt_x"/>
                                          </p:val>
                                        </p:tav>
                                      </p:tavLst>
                                    </p:anim>
                                    <p:anim calcmode="lin" valueType="num">
                                      <p:cBhvr>
                                        <p:cTn id="755" dur="1500"/>
                                        <p:tgtEl>
                                          <p:spTgt spid="2095"/>
                                        </p:tgtEl>
                                        <p:attrNameLst>
                                          <p:attrName>ppt_y</p:attrName>
                                        </p:attrNameLst>
                                      </p:cBhvr>
                                      <p:tavLst>
                                        <p:tav tm="0">
                                          <p:val>
                                            <p:strVal val="ppt_y"/>
                                          </p:val>
                                        </p:tav>
                                        <p:tav tm="100000">
                                          <p:val>
                                            <p:strVal val="ppt_y+.1"/>
                                          </p:val>
                                        </p:tav>
                                      </p:tavLst>
                                    </p:anim>
                                    <p:set>
                                      <p:cBhvr>
                                        <p:cTn id="756" dur="1" fill="hold">
                                          <p:stCondLst>
                                            <p:cond delay="1499"/>
                                          </p:stCondLst>
                                        </p:cTn>
                                        <p:tgtEl>
                                          <p:spTgt spid="2095"/>
                                        </p:tgtEl>
                                        <p:attrNameLst>
                                          <p:attrName>style.visibility</p:attrName>
                                        </p:attrNameLst>
                                      </p:cBhvr>
                                      <p:to>
                                        <p:strVal val="hidden"/>
                                      </p:to>
                                    </p:set>
                                  </p:childTnLst>
                                </p:cTn>
                              </p:par>
                              <p:par>
                                <p:cTn id="757" presetID="42" presetClass="exit" presetSubtype="0" fill="hold" nodeType="withEffect">
                                  <p:stCondLst>
                                    <p:cond delay="3500"/>
                                  </p:stCondLst>
                                  <p:childTnLst>
                                    <p:animEffect transition="out" filter="fade">
                                      <p:cBhvr>
                                        <p:cTn id="758" dur="1500"/>
                                        <p:tgtEl>
                                          <p:spTgt spid="2096"/>
                                        </p:tgtEl>
                                      </p:cBhvr>
                                    </p:animEffect>
                                    <p:anim calcmode="lin" valueType="num">
                                      <p:cBhvr>
                                        <p:cTn id="759" dur="1500"/>
                                        <p:tgtEl>
                                          <p:spTgt spid="2096"/>
                                        </p:tgtEl>
                                        <p:attrNameLst>
                                          <p:attrName>ppt_x</p:attrName>
                                        </p:attrNameLst>
                                      </p:cBhvr>
                                      <p:tavLst>
                                        <p:tav tm="0">
                                          <p:val>
                                            <p:strVal val="ppt_x"/>
                                          </p:val>
                                        </p:tav>
                                        <p:tav tm="100000">
                                          <p:val>
                                            <p:strVal val="ppt_x"/>
                                          </p:val>
                                        </p:tav>
                                      </p:tavLst>
                                    </p:anim>
                                    <p:anim calcmode="lin" valueType="num">
                                      <p:cBhvr>
                                        <p:cTn id="760" dur="1500"/>
                                        <p:tgtEl>
                                          <p:spTgt spid="2096"/>
                                        </p:tgtEl>
                                        <p:attrNameLst>
                                          <p:attrName>ppt_y</p:attrName>
                                        </p:attrNameLst>
                                      </p:cBhvr>
                                      <p:tavLst>
                                        <p:tav tm="0">
                                          <p:val>
                                            <p:strVal val="ppt_y"/>
                                          </p:val>
                                        </p:tav>
                                        <p:tav tm="100000">
                                          <p:val>
                                            <p:strVal val="ppt_y+.1"/>
                                          </p:val>
                                        </p:tav>
                                      </p:tavLst>
                                    </p:anim>
                                    <p:set>
                                      <p:cBhvr>
                                        <p:cTn id="761" dur="1" fill="hold">
                                          <p:stCondLst>
                                            <p:cond delay="1499"/>
                                          </p:stCondLst>
                                        </p:cTn>
                                        <p:tgtEl>
                                          <p:spTgt spid="2096"/>
                                        </p:tgtEl>
                                        <p:attrNameLst>
                                          <p:attrName>style.visibility</p:attrName>
                                        </p:attrNameLst>
                                      </p:cBhvr>
                                      <p:to>
                                        <p:strVal val="hidden"/>
                                      </p:to>
                                    </p:set>
                                  </p:childTnLst>
                                </p:cTn>
                              </p:par>
                              <p:par>
                                <p:cTn id="762" presetID="42" presetClass="exit" presetSubtype="0" fill="hold" nodeType="withEffect">
                                  <p:stCondLst>
                                    <p:cond delay="3500"/>
                                  </p:stCondLst>
                                  <p:childTnLst>
                                    <p:animEffect transition="out" filter="fade">
                                      <p:cBhvr>
                                        <p:cTn id="763" dur="1500"/>
                                        <p:tgtEl>
                                          <p:spTgt spid="2100"/>
                                        </p:tgtEl>
                                      </p:cBhvr>
                                    </p:animEffect>
                                    <p:anim calcmode="lin" valueType="num">
                                      <p:cBhvr>
                                        <p:cTn id="764" dur="1500"/>
                                        <p:tgtEl>
                                          <p:spTgt spid="2100"/>
                                        </p:tgtEl>
                                        <p:attrNameLst>
                                          <p:attrName>ppt_x</p:attrName>
                                        </p:attrNameLst>
                                      </p:cBhvr>
                                      <p:tavLst>
                                        <p:tav tm="0">
                                          <p:val>
                                            <p:strVal val="ppt_x"/>
                                          </p:val>
                                        </p:tav>
                                        <p:tav tm="100000">
                                          <p:val>
                                            <p:strVal val="ppt_x"/>
                                          </p:val>
                                        </p:tav>
                                      </p:tavLst>
                                    </p:anim>
                                    <p:anim calcmode="lin" valueType="num">
                                      <p:cBhvr>
                                        <p:cTn id="765" dur="1500"/>
                                        <p:tgtEl>
                                          <p:spTgt spid="2100"/>
                                        </p:tgtEl>
                                        <p:attrNameLst>
                                          <p:attrName>ppt_y</p:attrName>
                                        </p:attrNameLst>
                                      </p:cBhvr>
                                      <p:tavLst>
                                        <p:tav tm="0">
                                          <p:val>
                                            <p:strVal val="ppt_y"/>
                                          </p:val>
                                        </p:tav>
                                        <p:tav tm="100000">
                                          <p:val>
                                            <p:strVal val="ppt_y+.1"/>
                                          </p:val>
                                        </p:tav>
                                      </p:tavLst>
                                    </p:anim>
                                    <p:set>
                                      <p:cBhvr>
                                        <p:cTn id="766" dur="1" fill="hold">
                                          <p:stCondLst>
                                            <p:cond delay="1499"/>
                                          </p:stCondLst>
                                        </p:cTn>
                                        <p:tgtEl>
                                          <p:spTgt spid="2100"/>
                                        </p:tgtEl>
                                        <p:attrNameLst>
                                          <p:attrName>style.visibility</p:attrName>
                                        </p:attrNameLst>
                                      </p:cBhvr>
                                      <p:to>
                                        <p:strVal val="hidden"/>
                                      </p:to>
                                    </p:set>
                                  </p:childTnLst>
                                </p:cTn>
                              </p:par>
                              <p:par>
                                <p:cTn id="767" presetID="42" presetClass="exit" presetSubtype="0" fill="hold" nodeType="withEffect">
                                  <p:stCondLst>
                                    <p:cond delay="3500"/>
                                  </p:stCondLst>
                                  <p:childTnLst>
                                    <p:animEffect transition="out" filter="fade">
                                      <p:cBhvr>
                                        <p:cTn id="768" dur="1500"/>
                                        <p:tgtEl>
                                          <p:spTgt spid="2071"/>
                                        </p:tgtEl>
                                      </p:cBhvr>
                                    </p:animEffect>
                                    <p:anim calcmode="lin" valueType="num">
                                      <p:cBhvr>
                                        <p:cTn id="769" dur="1500"/>
                                        <p:tgtEl>
                                          <p:spTgt spid="2071"/>
                                        </p:tgtEl>
                                        <p:attrNameLst>
                                          <p:attrName>ppt_x</p:attrName>
                                        </p:attrNameLst>
                                      </p:cBhvr>
                                      <p:tavLst>
                                        <p:tav tm="0">
                                          <p:val>
                                            <p:strVal val="ppt_x"/>
                                          </p:val>
                                        </p:tav>
                                        <p:tav tm="100000">
                                          <p:val>
                                            <p:strVal val="ppt_x"/>
                                          </p:val>
                                        </p:tav>
                                      </p:tavLst>
                                    </p:anim>
                                    <p:anim calcmode="lin" valueType="num">
                                      <p:cBhvr>
                                        <p:cTn id="770" dur="1500"/>
                                        <p:tgtEl>
                                          <p:spTgt spid="2071"/>
                                        </p:tgtEl>
                                        <p:attrNameLst>
                                          <p:attrName>ppt_y</p:attrName>
                                        </p:attrNameLst>
                                      </p:cBhvr>
                                      <p:tavLst>
                                        <p:tav tm="0">
                                          <p:val>
                                            <p:strVal val="ppt_y"/>
                                          </p:val>
                                        </p:tav>
                                        <p:tav tm="100000">
                                          <p:val>
                                            <p:strVal val="ppt_y+.1"/>
                                          </p:val>
                                        </p:tav>
                                      </p:tavLst>
                                    </p:anim>
                                    <p:set>
                                      <p:cBhvr>
                                        <p:cTn id="771" dur="1" fill="hold">
                                          <p:stCondLst>
                                            <p:cond delay="1499"/>
                                          </p:stCondLst>
                                        </p:cTn>
                                        <p:tgtEl>
                                          <p:spTgt spid="2071"/>
                                        </p:tgtEl>
                                        <p:attrNameLst>
                                          <p:attrName>style.visibility</p:attrName>
                                        </p:attrNameLst>
                                      </p:cBhvr>
                                      <p:to>
                                        <p:strVal val="hidden"/>
                                      </p:to>
                                    </p:set>
                                  </p:childTnLst>
                                </p:cTn>
                              </p:par>
                              <p:par>
                                <p:cTn id="772" presetID="42" presetClass="exit" presetSubtype="0" fill="hold" nodeType="withEffect">
                                  <p:stCondLst>
                                    <p:cond delay="3500"/>
                                  </p:stCondLst>
                                  <p:childTnLst>
                                    <p:animEffect transition="out" filter="fade">
                                      <p:cBhvr>
                                        <p:cTn id="773" dur="1500"/>
                                        <p:tgtEl>
                                          <p:spTgt spid="2064"/>
                                        </p:tgtEl>
                                      </p:cBhvr>
                                    </p:animEffect>
                                    <p:anim calcmode="lin" valueType="num">
                                      <p:cBhvr>
                                        <p:cTn id="774" dur="1500"/>
                                        <p:tgtEl>
                                          <p:spTgt spid="2064"/>
                                        </p:tgtEl>
                                        <p:attrNameLst>
                                          <p:attrName>ppt_x</p:attrName>
                                        </p:attrNameLst>
                                      </p:cBhvr>
                                      <p:tavLst>
                                        <p:tav tm="0">
                                          <p:val>
                                            <p:strVal val="ppt_x"/>
                                          </p:val>
                                        </p:tav>
                                        <p:tav tm="100000">
                                          <p:val>
                                            <p:strVal val="ppt_x"/>
                                          </p:val>
                                        </p:tav>
                                      </p:tavLst>
                                    </p:anim>
                                    <p:anim calcmode="lin" valueType="num">
                                      <p:cBhvr>
                                        <p:cTn id="775" dur="1500"/>
                                        <p:tgtEl>
                                          <p:spTgt spid="2064"/>
                                        </p:tgtEl>
                                        <p:attrNameLst>
                                          <p:attrName>ppt_y</p:attrName>
                                        </p:attrNameLst>
                                      </p:cBhvr>
                                      <p:tavLst>
                                        <p:tav tm="0">
                                          <p:val>
                                            <p:strVal val="ppt_y"/>
                                          </p:val>
                                        </p:tav>
                                        <p:tav tm="100000">
                                          <p:val>
                                            <p:strVal val="ppt_y+.1"/>
                                          </p:val>
                                        </p:tav>
                                      </p:tavLst>
                                    </p:anim>
                                    <p:set>
                                      <p:cBhvr>
                                        <p:cTn id="776" dur="1" fill="hold">
                                          <p:stCondLst>
                                            <p:cond delay="1499"/>
                                          </p:stCondLst>
                                        </p:cTn>
                                        <p:tgtEl>
                                          <p:spTgt spid="2064"/>
                                        </p:tgtEl>
                                        <p:attrNameLst>
                                          <p:attrName>style.visibility</p:attrName>
                                        </p:attrNameLst>
                                      </p:cBhvr>
                                      <p:to>
                                        <p:strVal val="hidden"/>
                                      </p:to>
                                    </p:set>
                                  </p:childTnLst>
                                </p:cTn>
                              </p:par>
                              <p:par>
                                <p:cTn id="777" presetID="42" presetClass="exit" presetSubtype="0" fill="hold" nodeType="withEffect">
                                  <p:stCondLst>
                                    <p:cond delay="3500"/>
                                  </p:stCondLst>
                                  <p:childTnLst>
                                    <p:animEffect transition="out" filter="fade">
                                      <p:cBhvr>
                                        <p:cTn id="778" dur="1500"/>
                                        <p:tgtEl>
                                          <p:spTgt spid="2072"/>
                                        </p:tgtEl>
                                      </p:cBhvr>
                                    </p:animEffect>
                                    <p:anim calcmode="lin" valueType="num">
                                      <p:cBhvr>
                                        <p:cTn id="779" dur="1500"/>
                                        <p:tgtEl>
                                          <p:spTgt spid="2072"/>
                                        </p:tgtEl>
                                        <p:attrNameLst>
                                          <p:attrName>ppt_x</p:attrName>
                                        </p:attrNameLst>
                                      </p:cBhvr>
                                      <p:tavLst>
                                        <p:tav tm="0">
                                          <p:val>
                                            <p:strVal val="ppt_x"/>
                                          </p:val>
                                        </p:tav>
                                        <p:tav tm="100000">
                                          <p:val>
                                            <p:strVal val="ppt_x"/>
                                          </p:val>
                                        </p:tav>
                                      </p:tavLst>
                                    </p:anim>
                                    <p:anim calcmode="lin" valueType="num">
                                      <p:cBhvr>
                                        <p:cTn id="780" dur="1500"/>
                                        <p:tgtEl>
                                          <p:spTgt spid="2072"/>
                                        </p:tgtEl>
                                        <p:attrNameLst>
                                          <p:attrName>ppt_y</p:attrName>
                                        </p:attrNameLst>
                                      </p:cBhvr>
                                      <p:tavLst>
                                        <p:tav tm="0">
                                          <p:val>
                                            <p:strVal val="ppt_y"/>
                                          </p:val>
                                        </p:tav>
                                        <p:tav tm="100000">
                                          <p:val>
                                            <p:strVal val="ppt_y+.1"/>
                                          </p:val>
                                        </p:tav>
                                      </p:tavLst>
                                    </p:anim>
                                    <p:set>
                                      <p:cBhvr>
                                        <p:cTn id="781" dur="1" fill="hold">
                                          <p:stCondLst>
                                            <p:cond delay="1499"/>
                                          </p:stCondLst>
                                        </p:cTn>
                                        <p:tgtEl>
                                          <p:spTgt spid="2072"/>
                                        </p:tgtEl>
                                        <p:attrNameLst>
                                          <p:attrName>style.visibility</p:attrName>
                                        </p:attrNameLst>
                                      </p:cBhvr>
                                      <p:to>
                                        <p:strVal val="hidden"/>
                                      </p:to>
                                    </p:set>
                                  </p:childTnLst>
                                </p:cTn>
                              </p:par>
                              <p:par>
                                <p:cTn id="782" presetID="42" presetClass="exit" presetSubtype="0" fill="hold" nodeType="withEffect">
                                  <p:stCondLst>
                                    <p:cond delay="3500"/>
                                  </p:stCondLst>
                                  <p:childTnLst>
                                    <p:animEffect transition="out" filter="fade">
                                      <p:cBhvr>
                                        <p:cTn id="783" dur="1500"/>
                                        <p:tgtEl>
                                          <p:spTgt spid="2073"/>
                                        </p:tgtEl>
                                      </p:cBhvr>
                                    </p:animEffect>
                                    <p:anim calcmode="lin" valueType="num">
                                      <p:cBhvr>
                                        <p:cTn id="784" dur="1500"/>
                                        <p:tgtEl>
                                          <p:spTgt spid="2073"/>
                                        </p:tgtEl>
                                        <p:attrNameLst>
                                          <p:attrName>ppt_x</p:attrName>
                                        </p:attrNameLst>
                                      </p:cBhvr>
                                      <p:tavLst>
                                        <p:tav tm="0">
                                          <p:val>
                                            <p:strVal val="ppt_x"/>
                                          </p:val>
                                        </p:tav>
                                        <p:tav tm="100000">
                                          <p:val>
                                            <p:strVal val="ppt_x"/>
                                          </p:val>
                                        </p:tav>
                                      </p:tavLst>
                                    </p:anim>
                                    <p:anim calcmode="lin" valueType="num">
                                      <p:cBhvr>
                                        <p:cTn id="785" dur="1500"/>
                                        <p:tgtEl>
                                          <p:spTgt spid="2073"/>
                                        </p:tgtEl>
                                        <p:attrNameLst>
                                          <p:attrName>ppt_y</p:attrName>
                                        </p:attrNameLst>
                                      </p:cBhvr>
                                      <p:tavLst>
                                        <p:tav tm="0">
                                          <p:val>
                                            <p:strVal val="ppt_y"/>
                                          </p:val>
                                        </p:tav>
                                        <p:tav tm="100000">
                                          <p:val>
                                            <p:strVal val="ppt_y+.1"/>
                                          </p:val>
                                        </p:tav>
                                      </p:tavLst>
                                    </p:anim>
                                    <p:set>
                                      <p:cBhvr>
                                        <p:cTn id="786" dur="1" fill="hold">
                                          <p:stCondLst>
                                            <p:cond delay="1499"/>
                                          </p:stCondLst>
                                        </p:cTn>
                                        <p:tgtEl>
                                          <p:spTgt spid="2073"/>
                                        </p:tgtEl>
                                        <p:attrNameLst>
                                          <p:attrName>style.visibility</p:attrName>
                                        </p:attrNameLst>
                                      </p:cBhvr>
                                      <p:to>
                                        <p:strVal val="hidden"/>
                                      </p:to>
                                    </p:set>
                                  </p:childTnLst>
                                </p:cTn>
                              </p:par>
                              <p:par>
                                <p:cTn id="787" presetID="42" presetClass="exit" presetSubtype="0" fill="hold" nodeType="withEffect">
                                  <p:stCondLst>
                                    <p:cond delay="3500"/>
                                  </p:stCondLst>
                                  <p:childTnLst>
                                    <p:animEffect transition="out" filter="fade">
                                      <p:cBhvr>
                                        <p:cTn id="788" dur="1500"/>
                                        <p:tgtEl>
                                          <p:spTgt spid="2079"/>
                                        </p:tgtEl>
                                      </p:cBhvr>
                                    </p:animEffect>
                                    <p:anim calcmode="lin" valueType="num">
                                      <p:cBhvr>
                                        <p:cTn id="789" dur="1500"/>
                                        <p:tgtEl>
                                          <p:spTgt spid="2079"/>
                                        </p:tgtEl>
                                        <p:attrNameLst>
                                          <p:attrName>ppt_x</p:attrName>
                                        </p:attrNameLst>
                                      </p:cBhvr>
                                      <p:tavLst>
                                        <p:tav tm="0">
                                          <p:val>
                                            <p:strVal val="ppt_x"/>
                                          </p:val>
                                        </p:tav>
                                        <p:tav tm="100000">
                                          <p:val>
                                            <p:strVal val="ppt_x"/>
                                          </p:val>
                                        </p:tav>
                                      </p:tavLst>
                                    </p:anim>
                                    <p:anim calcmode="lin" valueType="num">
                                      <p:cBhvr>
                                        <p:cTn id="790" dur="1500"/>
                                        <p:tgtEl>
                                          <p:spTgt spid="2079"/>
                                        </p:tgtEl>
                                        <p:attrNameLst>
                                          <p:attrName>ppt_y</p:attrName>
                                        </p:attrNameLst>
                                      </p:cBhvr>
                                      <p:tavLst>
                                        <p:tav tm="0">
                                          <p:val>
                                            <p:strVal val="ppt_y"/>
                                          </p:val>
                                        </p:tav>
                                        <p:tav tm="100000">
                                          <p:val>
                                            <p:strVal val="ppt_y+.1"/>
                                          </p:val>
                                        </p:tav>
                                      </p:tavLst>
                                    </p:anim>
                                    <p:set>
                                      <p:cBhvr>
                                        <p:cTn id="791" dur="1" fill="hold">
                                          <p:stCondLst>
                                            <p:cond delay="1499"/>
                                          </p:stCondLst>
                                        </p:cTn>
                                        <p:tgtEl>
                                          <p:spTgt spid="2079"/>
                                        </p:tgtEl>
                                        <p:attrNameLst>
                                          <p:attrName>style.visibility</p:attrName>
                                        </p:attrNameLst>
                                      </p:cBhvr>
                                      <p:to>
                                        <p:strVal val="hidden"/>
                                      </p:to>
                                    </p:set>
                                  </p:childTnLst>
                                </p:cTn>
                              </p:par>
                              <p:par>
                                <p:cTn id="792" presetID="42" presetClass="exit" presetSubtype="0" fill="hold" nodeType="withEffect">
                                  <p:stCondLst>
                                    <p:cond delay="3500"/>
                                  </p:stCondLst>
                                  <p:childTnLst>
                                    <p:animEffect transition="out" filter="fade">
                                      <p:cBhvr>
                                        <p:cTn id="793" dur="1500"/>
                                        <p:tgtEl>
                                          <p:spTgt spid="2076"/>
                                        </p:tgtEl>
                                      </p:cBhvr>
                                    </p:animEffect>
                                    <p:anim calcmode="lin" valueType="num">
                                      <p:cBhvr>
                                        <p:cTn id="794" dur="1500"/>
                                        <p:tgtEl>
                                          <p:spTgt spid="2076"/>
                                        </p:tgtEl>
                                        <p:attrNameLst>
                                          <p:attrName>ppt_x</p:attrName>
                                        </p:attrNameLst>
                                      </p:cBhvr>
                                      <p:tavLst>
                                        <p:tav tm="0">
                                          <p:val>
                                            <p:strVal val="ppt_x"/>
                                          </p:val>
                                        </p:tav>
                                        <p:tav tm="100000">
                                          <p:val>
                                            <p:strVal val="ppt_x"/>
                                          </p:val>
                                        </p:tav>
                                      </p:tavLst>
                                    </p:anim>
                                    <p:anim calcmode="lin" valueType="num">
                                      <p:cBhvr>
                                        <p:cTn id="795" dur="1500"/>
                                        <p:tgtEl>
                                          <p:spTgt spid="2076"/>
                                        </p:tgtEl>
                                        <p:attrNameLst>
                                          <p:attrName>ppt_y</p:attrName>
                                        </p:attrNameLst>
                                      </p:cBhvr>
                                      <p:tavLst>
                                        <p:tav tm="0">
                                          <p:val>
                                            <p:strVal val="ppt_y"/>
                                          </p:val>
                                        </p:tav>
                                        <p:tav tm="100000">
                                          <p:val>
                                            <p:strVal val="ppt_y+.1"/>
                                          </p:val>
                                        </p:tav>
                                      </p:tavLst>
                                    </p:anim>
                                    <p:set>
                                      <p:cBhvr>
                                        <p:cTn id="796" dur="1" fill="hold">
                                          <p:stCondLst>
                                            <p:cond delay="1499"/>
                                          </p:stCondLst>
                                        </p:cTn>
                                        <p:tgtEl>
                                          <p:spTgt spid="2076"/>
                                        </p:tgtEl>
                                        <p:attrNameLst>
                                          <p:attrName>style.visibility</p:attrName>
                                        </p:attrNameLst>
                                      </p:cBhvr>
                                      <p:to>
                                        <p:strVal val="hidden"/>
                                      </p:to>
                                    </p:set>
                                  </p:childTnLst>
                                </p:cTn>
                              </p:par>
                              <p:par>
                                <p:cTn id="797" presetID="42" presetClass="exit" presetSubtype="0" fill="hold" nodeType="withEffect">
                                  <p:stCondLst>
                                    <p:cond delay="3500"/>
                                  </p:stCondLst>
                                  <p:childTnLst>
                                    <p:animEffect transition="out" filter="fade">
                                      <p:cBhvr>
                                        <p:cTn id="798" dur="1500"/>
                                        <p:tgtEl>
                                          <p:spTgt spid="2078"/>
                                        </p:tgtEl>
                                      </p:cBhvr>
                                    </p:animEffect>
                                    <p:anim calcmode="lin" valueType="num">
                                      <p:cBhvr>
                                        <p:cTn id="799" dur="1500"/>
                                        <p:tgtEl>
                                          <p:spTgt spid="2078"/>
                                        </p:tgtEl>
                                        <p:attrNameLst>
                                          <p:attrName>ppt_x</p:attrName>
                                        </p:attrNameLst>
                                      </p:cBhvr>
                                      <p:tavLst>
                                        <p:tav tm="0">
                                          <p:val>
                                            <p:strVal val="ppt_x"/>
                                          </p:val>
                                        </p:tav>
                                        <p:tav tm="100000">
                                          <p:val>
                                            <p:strVal val="ppt_x"/>
                                          </p:val>
                                        </p:tav>
                                      </p:tavLst>
                                    </p:anim>
                                    <p:anim calcmode="lin" valueType="num">
                                      <p:cBhvr>
                                        <p:cTn id="800" dur="1500"/>
                                        <p:tgtEl>
                                          <p:spTgt spid="2078"/>
                                        </p:tgtEl>
                                        <p:attrNameLst>
                                          <p:attrName>ppt_y</p:attrName>
                                        </p:attrNameLst>
                                      </p:cBhvr>
                                      <p:tavLst>
                                        <p:tav tm="0">
                                          <p:val>
                                            <p:strVal val="ppt_y"/>
                                          </p:val>
                                        </p:tav>
                                        <p:tav tm="100000">
                                          <p:val>
                                            <p:strVal val="ppt_y+.1"/>
                                          </p:val>
                                        </p:tav>
                                      </p:tavLst>
                                    </p:anim>
                                    <p:set>
                                      <p:cBhvr>
                                        <p:cTn id="801" dur="1" fill="hold">
                                          <p:stCondLst>
                                            <p:cond delay="1499"/>
                                          </p:stCondLst>
                                        </p:cTn>
                                        <p:tgtEl>
                                          <p:spTgt spid="2078"/>
                                        </p:tgtEl>
                                        <p:attrNameLst>
                                          <p:attrName>style.visibility</p:attrName>
                                        </p:attrNameLst>
                                      </p:cBhvr>
                                      <p:to>
                                        <p:strVal val="hidden"/>
                                      </p:to>
                                    </p:set>
                                  </p:childTnLst>
                                </p:cTn>
                              </p:par>
                              <p:par>
                                <p:cTn id="802" presetID="42" presetClass="exit" presetSubtype="0" fill="hold" nodeType="withEffect">
                                  <p:stCondLst>
                                    <p:cond delay="3500"/>
                                  </p:stCondLst>
                                  <p:childTnLst>
                                    <p:animEffect transition="out" filter="fade">
                                      <p:cBhvr>
                                        <p:cTn id="803" dur="1500"/>
                                        <p:tgtEl>
                                          <p:spTgt spid="2077"/>
                                        </p:tgtEl>
                                      </p:cBhvr>
                                    </p:animEffect>
                                    <p:anim calcmode="lin" valueType="num">
                                      <p:cBhvr>
                                        <p:cTn id="804" dur="1500"/>
                                        <p:tgtEl>
                                          <p:spTgt spid="2077"/>
                                        </p:tgtEl>
                                        <p:attrNameLst>
                                          <p:attrName>ppt_x</p:attrName>
                                        </p:attrNameLst>
                                      </p:cBhvr>
                                      <p:tavLst>
                                        <p:tav tm="0">
                                          <p:val>
                                            <p:strVal val="ppt_x"/>
                                          </p:val>
                                        </p:tav>
                                        <p:tav tm="100000">
                                          <p:val>
                                            <p:strVal val="ppt_x"/>
                                          </p:val>
                                        </p:tav>
                                      </p:tavLst>
                                    </p:anim>
                                    <p:anim calcmode="lin" valueType="num">
                                      <p:cBhvr>
                                        <p:cTn id="805" dur="1500"/>
                                        <p:tgtEl>
                                          <p:spTgt spid="2077"/>
                                        </p:tgtEl>
                                        <p:attrNameLst>
                                          <p:attrName>ppt_y</p:attrName>
                                        </p:attrNameLst>
                                      </p:cBhvr>
                                      <p:tavLst>
                                        <p:tav tm="0">
                                          <p:val>
                                            <p:strVal val="ppt_y"/>
                                          </p:val>
                                        </p:tav>
                                        <p:tav tm="100000">
                                          <p:val>
                                            <p:strVal val="ppt_y+.1"/>
                                          </p:val>
                                        </p:tav>
                                      </p:tavLst>
                                    </p:anim>
                                    <p:set>
                                      <p:cBhvr>
                                        <p:cTn id="806" dur="1" fill="hold">
                                          <p:stCondLst>
                                            <p:cond delay="1499"/>
                                          </p:stCondLst>
                                        </p:cTn>
                                        <p:tgtEl>
                                          <p:spTgt spid="2077"/>
                                        </p:tgtEl>
                                        <p:attrNameLst>
                                          <p:attrName>style.visibility</p:attrName>
                                        </p:attrNameLst>
                                      </p:cBhvr>
                                      <p:to>
                                        <p:strVal val="hidden"/>
                                      </p:to>
                                    </p:set>
                                  </p:childTnLst>
                                </p:cTn>
                              </p:par>
                              <p:par>
                                <p:cTn id="807" presetID="42" presetClass="exit" presetSubtype="0" fill="hold" nodeType="withEffect">
                                  <p:stCondLst>
                                    <p:cond delay="4000"/>
                                  </p:stCondLst>
                                  <p:childTnLst>
                                    <p:animEffect transition="out" filter="fade">
                                      <p:cBhvr>
                                        <p:cTn id="808" dur="1000"/>
                                        <p:tgtEl>
                                          <p:spTgt spid="2093"/>
                                        </p:tgtEl>
                                      </p:cBhvr>
                                    </p:animEffect>
                                    <p:anim calcmode="lin" valueType="num">
                                      <p:cBhvr>
                                        <p:cTn id="809" dur="1000"/>
                                        <p:tgtEl>
                                          <p:spTgt spid="2093"/>
                                        </p:tgtEl>
                                        <p:attrNameLst>
                                          <p:attrName>ppt_x</p:attrName>
                                        </p:attrNameLst>
                                      </p:cBhvr>
                                      <p:tavLst>
                                        <p:tav tm="0">
                                          <p:val>
                                            <p:strVal val="ppt_x"/>
                                          </p:val>
                                        </p:tav>
                                        <p:tav tm="100000">
                                          <p:val>
                                            <p:strVal val="ppt_x"/>
                                          </p:val>
                                        </p:tav>
                                      </p:tavLst>
                                    </p:anim>
                                    <p:anim calcmode="lin" valueType="num">
                                      <p:cBhvr>
                                        <p:cTn id="810" dur="1000"/>
                                        <p:tgtEl>
                                          <p:spTgt spid="2093"/>
                                        </p:tgtEl>
                                        <p:attrNameLst>
                                          <p:attrName>ppt_y</p:attrName>
                                        </p:attrNameLst>
                                      </p:cBhvr>
                                      <p:tavLst>
                                        <p:tav tm="0">
                                          <p:val>
                                            <p:strVal val="ppt_y"/>
                                          </p:val>
                                        </p:tav>
                                        <p:tav tm="100000">
                                          <p:val>
                                            <p:strVal val="ppt_y+.1"/>
                                          </p:val>
                                        </p:tav>
                                      </p:tavLst>
                                    </p:anim>
                                    <p:set>
                                      <p:cBhvr>
                                        <p:cTn id="811" dur="1" fill="hold">
                                          <p:stCondLst>
                                            <p:cond delay="999"/>
                                          </p:stCondLst>
                                        </p:cTn>
                                        <p:tgtEl>
                                          <p:spTgt spid="2093"/>
                                        </p:tgtEl>
                                        <p:attrNameLst>
                                          <p:attrName>style.visibility</p:attrName>
                                        </p:attrNameLst>
                                      </p:cBhvr>
                                      <p:to>
                                        <p:strVal val="hidden"/>
                                      </p:to>
                                    </p:set>
                                  </p:childTnLst>
                                </p:cTn>
                              </p:par>
                              <p:par>
                                <p:cTn id="812" presetID="42" presetClass="exit" presetSubtype="0" fill="hold" nodeType="withEffect">
                                  <p:stCondLst>
                                    <p:cond delay="4000"/>
                                  </p:stCondLst>
                                  <p:childTnLst>
                                    <p:animEffect transition="out" filter="fade">
                                      <p:cBhvr>
                                        <p:cTn id="813" dur="1000"/>
                                        <p:tgtEl>
                                          <p:spTgt spid="2091"/>
                                        </p:tgtEl>
                                      </p:cBhvr>
                                    </p:animEffect>
                                    <p:anim calcmode="lin" valueType="num">
                                      <p:cBhvr>
                                        <p:cTn id="814" dur="1000"/>
                                        <p:tgtEl>
                                          <p:spTgt spid="2091"/>
                                        </p:tgtEl>
                                        <p:attrNameLst>
                                          <p:attrName>ppt_x</p:attrName>
                                        </p:attrNameLst>
                                      </p:cBhvr>
                                      <p:tavLst>
                                        <p:tav tm="0">
                                          <p:val>
                                            <p:strVal val="ppt_x"/>
                                          </p:val>
                                        </p:tav>
                                        <p:tav tm="100000">
                                          <p:val>
                                            <p:strVal val="ppt_x"/>
                                          </p:val>
                                        </p:tav>
                                      </p:tavLst>
                                    </p:anim>
                                    <p:anim calcmode="lin" valueType="num">
                                      <p:cBhvr>
                                        <p:cTn id="815" dur="1000"/>
                                        <p:tgtEl>
                                          <p:spTgt spid="2091"/>
                                        </p:tgtEl>
                                        <p:attrNameLst>
                                          <p:attrName>ppt_y</p:attrName>
                                        </p:attrNameLst>
                                      </p:cBhvr>
                                      <p:tavLst>
                                        <p:tav tm="0">
                                          <p:val>
                                            <p:strVal val="ppt_y"/>
                                          </p:val>
                                        </p:tav>
                                        <p:tav tm="100000">
                                          <p:val>
                                            <p:strVal val="ppt_y+.1"/>
                                          </p:val>
                                        </p:tav>
                                      </p:tavLst>
                                    </p:anim>
                                    <p:set>
                                      <p:cBhvr>
                                        <p:cTn id="816" dur="1" fill="hold">
                                          <p:stCondLst>
                                            <p:cond delay="999"/>
                                          </p:stCondLst>
                                        </p:cTn>
                                        <p:tgtEl>
                                          <p:spTgt spid="2091"/>
                                        </p:tgtEl>
                                        <p:attrNameLst>
                                          <p:attrName>style.visibility</p:attrName>
                                        </p:attrNameLst>
                                      </p:cBhvr>
                                      <p:to>
                                        <p:strVal val="hidden"/>
                                      </p:to>
                                    </p:set>
                                  </p:childTnLst>
                                </p:cTn>
                              </p:par>
                              <p:par>
                                <p:cTn id="817" presetID="42" presetClass="exit" presetSubtype="0" fill="hold" nodeType="withEffect">
                                  <p:stCondLst>
                                    <p:cond delay="4000"/>
                                  </p:stCondLst>
                                  <p:childTnLst>
                                    <p:animEffect transition="out" filter="fade">
                                      <p:cBhvr>
                                        <p:cTn id="818" dur="1000"/>
                                        <p:tgtEl>
                                          <p:spTgt spid="2092"/>
                                        </p:tgtEl>
                                      </p:cBhvr>
                                    </p:animEffect>
                                    <p:anim calcmode="lin" valueType="num">
                                      <p:cBhvr>
                                        <p:cTn id="819" dur="1000"/>
                                        <p:tgtEl>
                                          <p:spTgt spid="2092"/>
                                        </p:tgtEl>
                                        <p:attrNameLst>
                                          <p:attrName>ppt_x</p:attrName>
                                        </p:attrNameLst>
                                      </p:cBhvr>
                                      <p:tavLst>
                                        <p:tav tm="0">
                                          <p:val>
                                            <p:strVal val="ppt_x"/>
                                          </p:val>
                                        </p:tav>
                                        <p:tav tm="100000">
                                          <p:val>
                                            <p:strVal val="ppt_x"/>
                                          </p:val>
                                        </p:tav>
                                      </p:tavLst>
                                    </p:anim>
                                    <p:anim calcmode="lin" valueType="num">
                                      <p:cBhvr>
                                        <p:cTn id="820" dur="1000"/>
                                        <p:tgtEl>
                                          <p:spTgt spid="2092"/>
                                        </p:tgtEl>
                                        <p:attrNameLst>
                                          <p:attrName>ppt_y</p:attrName>
                                        </p:attrNameLst>
                                      </p:cBhvr>
                                      <p:tavLst>
                                        <p:tav tm="0">
                                          <p:val>
                                            <p:strVal val="ppt_y"/>
                                          </p:val>
                                        </p:tav>
                                        <p:tav tm="100000">
                                          <p:val>
                                            <p:strVal val="ppt_y+.1"/>
                                          </p:val>
                                        </p:tav>
                                      </p:tavLst>
                                    </p:anim>
                                    <p:set>
                                      <p:cBhvr>
                                        <p:cTn id="821" dur="1" fill="hold">
                                          <p:stCondLst>
                                            <p:cond delay="999"/>
                                          </p:stCondLst>
                                        </p:cTn>
                                        <p:tgtEl>
                                          <p:spTgt spid="2092"/>
                                        </p:tgtEl>
                                        <p:attrNameLst>
                                          <p:attrName>style.visibility</p:attrName>
                                        </p:attrNameLst>
                                      </p:cBhvr>
                                      <p:to>
                                        <p:strVal val="hidden"/>
                                      </p:to>
                                    </p:set>
                                  </p:childTnLst>
                                </p:cTn>
                              </p:par>
                              <p:par>
                                <p:cTn id="822" presetID="42" presetClass="exit" presetSubtype="0" fill="hold" nodeType="withEffect">
                                  <p:stCondLst>
                                    <p:cond delay="4000"/>
                                  </p:stCondLst>
                                  <p:childTnLst>
                                    <p:animEffect transition="out" filter="fade">
                                      <p:cBhvr>
                                        <p:cTn id="823" dur="1000"/>
                                        <p:tgtEl>
                                          <p:spTgt spid="2094"/>
                                        </p:tgtEl>
                                      </p:cBhvr>
                                    </p:animEffect>
                                    <p:anim calcmode="lin" valueType="num">
                                      <p:cBhvr>
                                        <p:cTn id="824" dur="1000"/>
                                        <p:tgtEl>
                                          <p:spTgt spid="2094"/>
                                        </p:tgtEl>
                                        <p:attrNameLst>
                                          <p:attrName>ppt_x</p:attrName>
                                        </p:attrNameLst>
                                      </p:cBhvr>
                                      <p:tavLst>
                                        <p:tav tm="0">
                                          <p:val>
                                            <p:strVal val="ppt_x"/>
                                          </p:val>
                                        </p:tav>
                                        <p:tav tm="100000">
                                          <p:val>
                                            <p:strVal val="ppt_x"/>
                                          </p:val>
                                        </p:tav>
                                      </p:tavLst>
                                    </p:anim>
                                    <p:anim calcmode="lin" valueType="num">
                                      <p:cBhvr>
                                        <p:cTn id="825" dur="1000"/>
                                        <p:tgtEl>
                                          <p:spTgt spid="2094"/>
                                        </p:tgtEl>
                                        <p:attrNameLst>
                                          <p:attrName>ppt_y</p:attrName>
                                        </p:attrNameLst>
                                      </p:cBhvr>
                                      <p:tavLst>
                                        <p:tav tm="0">
                                          <p:val>
                                            <p:strVal val="ppt_y"/>
                                          </p:val>
                                        </p:tav>
                                        <p:tav tm="100000">
                                          <p:val>
                                            <p:strVal val="ppt_y+.1"/>
                                          </p:val>
                                        </p:tav>
                                      </p:tavLst>
                                    </p:anim>
                                    <p:set>
                                      <p:cBhvr>
                                        <p:cTn id="826" dur="1" fill="hold">
                                          <p:stCondLst>
                                            <p:cond delay="999"/>
                                          </p:stCondLst>
                                        </p:cTn>
                                        <p:tgtEl>
                                          <p:spTgt spid="2094"/>
                                        </p:tgtEl>
                                        <p:attrNameLst>
                                          <p:attrName>style.visibility</p:attrName>
                                        </p:attrNameLst>
                                      </p:cBhvr>
                                      <p:to>
                                        <p:strVal val="hidden"/>
                                      </p:to>
                                    </p:set>
                                  </p:childTnLst>
                                </p:cTn>
                              </p:par>
                              <p:par>
                                <p:cTn id="827" presetID="42" presetClass="exit" presetSubtype="0" fill="hold" nodeType="withEffect">
                                  <p:stCondLst>
                                    <p:cond delay="4000"/>
                                  </p:stCondLst>
                                  <p:childTnLst>
                                    <p:animEffect transition="out" filter="fade">
                                      <p:cBhvr>
                                        <p:cTn id="828" dur="1000"/>
                                        <p:tgtEl>
                                          <p:spTgt spid="2262"/>
                                        </p:tgtEl>
                                      </p:cBhvr>
                                    </p:animEffect>
                                    <p:anim calcmode="lin" valueType="num">
                                      <p:cBhvr>
                                        <p:cTn id="829" dur="1000"/>
                                        <p:tgtEl>
                                          <p:spTgt spid="2262"/>
                                        </p:tgtEl>
                                        <p:attrNameLst>
                                          <p:attrName>ppt_x</p:attrName>
                                        </p:attrNameLst>
                                      </p:cBhvr>
                                      <p:tavLst>
                                        <p:tav tm="0">
                                          <p:val>
                                            <p:strVal val="ppt_x"/>
                                          </p:val>
                                        </p:tav>
                                        <p:tav tm="100000">
                                          <p:val>
                                            <p:strVal val="ppt_x"/>
                                          </p:val>
                                        </p:tav>
                                      </p:tavLst>
                                    </p:anim>
                                    <p:anim calcmode="lin" valueType="num">
                                      <p:cBhvr>
                                        <p:cTn id="830" dur="1000"/>
                                        <p:tgtEl>
                                          <p:spTgt spid="2262"/>
                                        </p:tgtEl>
                                        <p:attrNameLst>
                                          <p:attrName>ppt_y</p:attrName>
                                        </p:attrNameLst>
                                      </p:cBhvr>
                                      <p:tavLst>
                                        <p:tav tm="0">
                                          <p:val>
                                            <p:strVal val="ppt_y"/>
                                          </p:val>
                                        </p:tav>
                                        <p:tav tm="100000">
                                          <p:val>
                                            <p:strVal val="ppt_y+.1"/>
                                          </p:val>
                                        </p:tav>
                                      </p:tavLst>
                                    </p:anim>
                                    <p:set>
                                      <p:cBhvr>
                                        <p:cTn id="831" dur="1" fill="hold">
                                          <p:stCondLst>
                                            <p:cond delay="999"/>
                                          </p:stCondLst>
                                        </p:cTn>
                                        <p:tgtEl>
                                          <p:spTgt spid="2262"/>
                                        </p:tgtEl>
                                        <p:attrNameLst>
                                          <p:attrName>style.visibility</p:attrName>
                                        </p:attrNameLst>
                                      </p:cBhvr>
                                      <p:to>
                                        <p:strVal val="hidden"/>
                                      </p:to>
                                    </p:set>
                                  </p:childTnLst>
                                </p:cTn>
                              </p:par>
                              <p:par>
                                <p:cTn id="832" presetID="10" presetClass="exit" presetSubtype="0" fill="hold" grpId="0" nodeType="withEffect">
                                  <p:stCondLst>
                                    <p:cond delay="3500"/>
                                  </p:stCondLst>
                                  <p:childTnLst>
                                    <p:animEffect transition="out" filter="fade">
                                      <p:cBhvr>
                                        <p:cTn id="833" dur="1000"/>
                                        <p:tgtEl>
                                          <p:spTgt spid="2215"/>
                                        </p:tgtEl>
                                      </p:cBhvr>
                                    </p:animEffect>
                                    <p:set>
                                      <p:cBhvr>
                                        <p:cTn id="834" dur="1" fill="hold">
                                          <p:stCondLst>
                                            <p:cond delay="999"/>
                                          </p:stCondLst>
                                        </p:cTn>
                                        <p:tgtEl>
                                          <p:spTgt spid="2215"/>
                                        </p:tgtEl>
                                        <p:attrNameLst>
                                          <p:attrName>style.visibility</p:attrName>
                                        </p:attrNameLst>
                                      </p:cBhvr>
                                      <p:to>
                                        <p:strVal val="hidden"/>
                                      </p:to>
                                    </p:set>
                                  </p:childTnLst>
                                </p:cTn>
                              </p:par>
                            </p:childTnLst>
                          </p:cTn>
                        </p:par>
                        <p:par>
                          <p:cTn id="835" fill="hold">
                            <p:stCondLst>
                              <p:cond delay="5000"/>
                            </p:stCondLst>
                            <p:childTnLst>
                              <p:par>
                                <p:cTn id="836" presetID="10" presetClass="entr" presetSubtype="0" fill="hold" grpId="0" nodeType="afterEffect">
                                  <p:stCondLst>
                                    <p:cond delay="1000"/>
                                  </p:stCondLst>
                                  <p:childTnLst>
                                    <p:set>
                                      <p:cBhvr>
                                        <p:cTn id="837" dur="1" fill="hold">
                                          <p:stCondLst>
                                            <p:cond delay="0"/>
                                          </p:stCondLst>
                                        </p:cTn>
                                        <p:tgtEl>
                                          <p:spTgt spid="2273"/>
                                        </p:tgtEl>
                                        <p:attrNameLst>
                                          <p:attrName>style.visibility</p:attrName>
                                        </p:attrNameLst>
                                      </p:cBhvr>
                                      <p:to>
                                        <p:strVal val="visible"/>
                                      </p:to>
                                    </p:set>
                                    <p:animEffect transition="in" filter="fade">
                                      <p:cBhvr>
                                        <p:cTn id="838" dur="2000"/>
                                        <p:tgtEl>
                                          <p:spTgt spid="2273"/>
                                        </p:tgtEl>
                                      </p:cBhvr>
                                    </p:animEffect>
                                  </p:childTnLst>
                                </p:cTn>
                              </p:par>
                              <p:par>
                                <p:cTn id="839" presetID="10" presetClass="entr" presetSubtype="0" fill="hold" grpId="0" nodeType="withEffect">
                                  <p:stCondLst>
                                    <p:cond delay="1000"/>
                                  </p:stCondLst>
                                  <p:childTnLst>
                                    <p:set>
                                      <p:cBhvr>
                                        <p:cTn id="840" dur="1" fill="hold">
                                          <p:stCondLst>
                                            <p:cond delay="0"/>
                                          </p:stCondLst>
                                        </p:cTn>
                                        <p:tgtEl>
                                          <p:spTgt spid="2276"/>
                                        </p:tgtEl>
                                        <p:attrNameLst>
                                          <p:attrName>style.visibility</p:attrName>
                                        </p:attrNameLst>
                                      </p:cBhvr>
                                      <p:to>
                                        <p:strVal val="visible"/>
                                      </p:to>
                                    </p:set>
                                    <p:animEffect transition="in" filter="fade">
                                      <p:cBhvr>
                                        <p:cTn id="841" dur="2000"/>
                                        <p:tgtEl>
                                          <p:spTgt spid="2276"/>
                                        </p:tgtEl>
                                      </p:cBhvr>
                                    </p:animEffect>
                                  </p:childTnLst>
                                </p:cTn>
                              </p:par>
                              <p:par>
                                <p:cTn id="842" presetID="10" presetClass="entr" presetSubtype="0" fill="hold" grpId="0" nodeType="withEffect">
                                  <p:stCondLst>
                                    <p:cond delay="1000"/>
                                  </p:stCondLst>
                                  <p:childTnLst>
                                    <p:set>
                                      <p:cBhvr>
                                        <p:cTn id="843" dur="1" fill="hold">
                                          <p:stCondLst>
                                            <p:cond delay="0"/>
                                          </p:stCondLst>
                                        </p:cTn>
                                        <p:tgtEl>
                                          <p:spTgt spid="2277"/>
                                        </p:tgtEl>
                                        <p:attrNameLst>
                                          <p:attrName>style.visibility</p:attrName>
                                        </p:attrNameLst>
                                      </p:cBhvr>
                                      <p:to>
                                        <p:strVal val="visible"/>
                                      </p:to>
                                    </p:set>
                                    <p:animEffect transition="in" filter="fade">
                                      <p:cBhvr>
                                        <p:cTn id="844" dur="2000"/>
                                        <p:tgtEl>
                                          <p:spTgt spid="2277"/>
                                        </p:tgtEl>
                                      </p:cBhvr>
                                    </p:animEffect>
                                  </p:childTnLst>
                                </p:cTn>
                              </p:par>
                              <p:par>
                                <p:cTn id="845" presetID="10" presetClass="entr" presetSubtype="0" fill="hold" grpId="0" nodeType="withEffect">
                                  <p:stCondLst>
                                    <p:cond delay="1000"/>
                                  </p:stCondLst>
                                  <p:childTnLst>
                                    <p:set>
                                      <p:cBhvr>
                                        <p:cTn id="846" dur="1" fill="hold">
                                          <p:stCondLst>
                                            <p:cond delay="0"/>
                                          </p:stCondLst>
                                        </p:cTn>
                                        <p:tgtEl>
                                          <p:spTgt spid="2278"/>
                                        </p:tgtEl>
                                        <p:attrNameLst>
                                          <p:attrName>style.visibility</p:attrName>
                                        </p:attrNameLst>
                                      </p:cBhvr>
                                      <p:to>
                                        <p:strVal val="visible"/>
                                      </p:to>
                                    </p:set>
                                    <p:animEffect transition="in" filter="fade">
                                      <p:cBhvr>
                                        <p:cTn id="847" dur="2000"/>
                                        <p:tgtEl>
                                          <p:spTgt spid="2278"/>
                                        </p:tgtEl>
                                      </p:cBhvr>
                                    </p:animEffect>
                                  </p:childTnLst>
                                </p:cTn>
                              </p:par>
                              <p:par>
                                <p:cTn id="848" presetID="10" presetClass="entr" presetSubtype="0" fill="hold" grpId="0" nodeType="withEffect">
                                  <p:stCondLst>
                                    <p:cond delay="1000"/>
                                  </p:stCondLst>
                                  <p:childTnLst>
                                    <p:set>
                                      <p:cBhvr>
                                        <p:cTn id="849" dur="1" fill="hold">
                                          <p:stCondLst>
                                            <p:cond delay="0"/>
                                          </p:stCondLst>
                                        </p:cTn>
                                        <p:tgtEl>
                                          <p:spTgt spid="2274"/>
                                        </p:tgtEl>
                                        <p:attrNameLst>
                                          <p:attrName>style.visibility</p:attrName>
                                        </p:attrNameLst>
                                      </p:cBhvr>
                                      <p:to>
                                        <p:strVal val="visible"/>
                                      </p:to>
                                    </p:set>
                                    <p:animEffect transition="in" filter="fade">
                                      <p:cBhvr>
                                        <p:cTn id="850" dur="2000"/>
                                        <p:tgtEl>
                                          <p:spTgt spid="227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51" restart="whenNotActive" fill="hold" evtFilter="cancelBubble" nodeType="interactiveSeq">
                <p:stCondLst>
                  <p:cond evt="onClick" delay="0">
                    <p:tgtEl>
                      <p:spTgt spid="2054"/>
                    </p:tgtEl>
                  </p:cond>
                </p:stCondLst>
                <p:endSync evt="end" delay="0">
                  <p:rtn val="all"/>
                </p:endSync>
                <p:childTnLst>
                  <p:par>
                    <p:cTn id="852" fill="hold">
                      <p:stCondLst>
                        <p:cond delay="0"/>
                      </p:stCondLst>
                      <p:childTnLst>
                        <p:par>
                          <p:cTn id="853" fill="hold">
                            <p:stCondLst>
                              <p:cond delay="0"/>
                            </p:stCondLst>
                            <p:childTnLst>
                              <p:par>
                                <p:cTn id="854" presetID="54" presetClass="entr" presetSubtype="0" accel="100000" fill="hold" grpId="0" nodeType="clickEffect">
                                  <p:stCondLst>
                                    <p:cond delay="0"/>
                                  </p:stCondLst>
                                  <p:childTnLst>
                                    <p:set>
                                      <p:cBhvr>
                                        <p:cTn id="855" dur="1" fill="hold">
                                          <p:stCondLst>
                                            <p:cond delay="0"/>
                                          </p:stCondLst>
                                        </p:cTn>
                                        <p:tgtEl>
                                          <p:spTgt spid="2266"/>
                                        </p:tgtEl>
                                        <p:attrNameLst>
                                          <p:attrName>style.visibility</p:attrName>
                                        </p:attrNameLst>
                                      </p:cBhvr>
                                      <p:to>
                                        <p:strVal val="visible"/>
                                      </p:to>
                                    </p:set>
                                    <p:anim calcmode="lin" valueType="num">
                                      <p:cBhvr>
                                        <p:cTn id="856" dur="1000" fill="hold"/>
                                        <p:tgtEl>
                                          <p:spTgt spid="2266"/>
                                        </p:tgtEl>
                                        <p:attrNameLst>
                                          <p:attrName>ppt_w</p:attrName>
                                        </p:attrNameLst>
                                      </p:cBhvr>
                                      <p:tavLst>
                                        <p:tav tm="0">
                                          <p:val>
                                            <p:strVal val="#ppt_w*0.05"/>
                                          </p:val>
                                        </p:tav>
                                        <p:tav tm="100000">
                                          <p:val>
                                            <p:strVal val="#ppt_w"/>
                                          </p:val>
                                        </p:tav>
                                      </p:tavLst>
                                    </p:anim>
                                    <p:anim calcmode="lin" valueType="num">
                                      <p:cBhvr>
                                        <p:cTn id="857" dur="1000" fill="hold"/>
                                        <p:tgtEl>
                                          <p:spTgt spid="2266"/>
                                        </p:tgtEl>
                                        <p:attrNameLst>
                                          <p:attrName>ppt_h</p:attrName>
                                        </p:attrNameLst>
                                      </p:cBhvr>
                                      <p:tavLst>
                                        <p:tav tm="0">
                                          <p:val>
                                            <p:strVal val="#ppt_h"/>
                                          </p:val>
                                        </p:tav>
                                        <p:tav tm="100000">
                                          <p:val>
                                            <p:strVal val="#ppt_h"/>
                                          </p:val>
                                        </p:tav>
                                      </p:tavLst>
                                    </p:anim>
                                    <p:anim calcmode="lin" valueType="num">
                                      <p:cBhvr>
                                        <p:cTn id="858" dur="1000" fill="hold"/>
                                        <p:tgtEl>
                                          <p:spTgt spid="2266"/>
                                        </p:tgtEl>
                                        <p:attrNameLst>
                                          <p:attrName>ppt_x</p:attrName>
                                        </p:attrNameLst>
                                      </p:cBhvr>
                                      <p:tavLst>
                                        <p:tav tm="0">
                                          <p:val>
                                            <p:strVal val="#ppt_x-.2"/>
                                          </p:val>
                                        </p:tav>
                                        <p:tav tm="100000">
                                          <p:val>
                                            <p:strVal val="#ppt_x"/>
                                          </p:val>
                                        </p:tav>
                                      </p:tavLst>
                                    </p:anim>
                                    <p:anim calcmode="lin" valueType="num">
                                      <p:cBhvr>
                                        <p:cTn id="859" dur="1000" fill="hold"/>
                                        <p:tgtEl>
                                          <p:spTgt spid="2266"/>
                                        </p:tgtEl>
                                        <p:attrNameLst>
                                          <p:attrName>ppt_y</p:attrName>
                                        </p:attrNameLst>
                                      </p:cBhvr>
                                      <p:tavLst>
                                        <p:tav tm="0">
                                          <p:val>
                                            <p:strVal val="#ppt_y"/>
                                          </p:val>
                                        </p:tav>
                                        <p:tav tm="100000">
                                          <p:val>
                                            <p:strVal val="#ppt_y"/>
                                          </p:val>
                                        </p:tav>
                                      </p:tavLst>
                                    </p:anim>
                                    <p:animEffect transition="in" filter="fade">
                                      <p:cBhvr>
                                        <p:cTn id="860" dur="1000"/>
                                        <p:tgtEl>
                                          <p:spTgt spid="2266"/>
                                        </p:tgtEl>
                                      </p:cBhvr>
                                    </p:animEffect>
                                  </p:childTnLst>
                                </p:cTn>
                              </p:par>
                            </p:childTnLst>
                          </p:cTn>
                        </p:par>
                        <p:par>
                          <p:cTn id="861" fill="hold">
                            <p:stCondLst>
                              <p:cond delay="1000"/>
                            </p:stCondLst>
                            <p:childTnLst>
                              <p:par>
                                <p:cTn id="862" presetID="54" presetClass="exit" presetSubtype="0" decel="100000" fill="hold" grpId="1" nodeType="afterEffect">
                                  <p:stCondLst>
                                    <p:cond delay="3500"/>
                                  </p:stCondLst>
                                  <p:childTnLst>
                                    <p:anim calcmode="lin" valueType="num">
                                      <p:cBhvr>
                                        <p:cTn id="863" dur="1000"/>
                                        <p:tgtEl>
                                          <p:spTgt spid="2266"/>
                                        </p:tgtEl>
                                        <p:attrNameLst>
                                          <p:attrName>ppt_w</p:attrName>
                                        </p:attrNameLst>
                                      </p:cBhvr>
                                      <p:tavLst>
                                        <p:tav tm="0">
                                          <p:val>
                                            <p:strVal val="ppt_w"/>
                                          </p:val>
                                        </p:tav>
                                        <p:tav tm="100000">
                                          <p:val>
                                            <p:strVal val="ppt_w*0.05"/>
                                          </p:val>
                                        </p:tav>
                                      </p:tavLst>
                                    </p:anim>
                                    <p:anim calcmode="lin" valueType="num">
                                      <p:cBhvr>
                                        <p:cTn id="864" dur="1000"/>
                                        <p:tgtEl>
                                          <p:spTgt spid="2266"/>
                                        </p:tgtEl>
                                        <p:attrNameLst>
                                          <p:attrName>ppt_h</p:attrName>
                                        </p:attrNameLst>
                                      </p:cBhvr>
                                      <p:tavLst>
                                        <p:tav tm="0">
                                          <p:val>
                                            <p:strVal val="ppt_h"/>
                                          </p:val>
                                        </p:tav>
                                        <p:tav tm="100000">
                                          <p:val>
                                            <p:strVal val="ppt_h"/>
                                          </p:val>
                                        </p:tav>
                                      </p:tavLst>
                                    </p:anim>
                                    <p:anim calcmode="lin" valueType="num">
                                      <p:cBhvr>
                                        <p:cTn id="865" dur="1000"/>
                                        <p:tgtEl>
                                          <p:spTgt spid="2266"/>
                                        </p:tgtEl>
                                        <p:attrNameLst>
                                          <p:attrName>ppt_x</p:attrName>
                                        </p:attrNameLst>
                                      </p:cBhvr>
                                      <p:tavLst>
                                        <p:tav tm="0">
                                          <p:val>
                                            <p:strVal val="ppt_x"/>
                                          </p:val>
                                        </p:tav>
                                        <p:tav tm="100000">
                                          <p:val>
                                            <p:strVal val="ppt_x-.2"/>
                                          </p:val>
                                        </p:tav>
                                      </p:tavLst>
                                    </p:anim>
                                    <p:anim calcmode="lin" valueType="num">
                                      <p:cBhvr>
                                        <p:cTn id="866" dur="1000"/>
                                        <p:tgtEl>
                                          <p:spTgt spid="2266"/>
                                        </p:tgtEl>
                                        <p:attrNameLst>
                                          <p:attrName>ppt_y</p:attrName>
                                        </p:attrNameLst>
                                      </p:cBhvr>
                                      <p:tavLst>
                                        <p:tav tm="0">
                                          <p:val>
                                            <p:strVal val="ppt_y"/>
                                          </p:val>
                                        </p:tav>
                                        <p:tav tm="100000">
                                          <p:val>
                                            <p:strVal val="ppt_y"/>
                                          </p:val>
                                        </p:tav>
                                      </p:tavLst>
                                    </p:anim>
                                    <p:animEffect transition="out" filter="fade">
                                      <p:cBhvr>
                                        <p:cTn id="867" dur="1000"/>
                                        <p:tgtEl>
                                          <p:spTgt spid="2266"/>
                                        </p:tgtEl>
                                      </p:cBhvr>
                                    </p:animEffect>
                                    <p:set>
                                      <p:cBhvr>
                                        <p:cTn id="868" dur="1" fill="hold">
                                          <p:stCondLst>
                                            <p:cond delay="999"/>
                                          </p:stCondLst>
                                        </p:cTn>
                                        <p:tgtEl>
                                          <p:spTgt spid="2266"/>
                                        </p:tgtEl>
                                        <p:attrNameLst>
                                          <p:attrName>style.visibility</p:attrName>
                                        </p:attrNameLst>
                                      </p:cBhvr>
                                      <p:to>
                                        <p:strVal val="hidden"/>
                                      </p:to>
                                    </p:set>
                                  </p:childTnLst>
                                </p:cTn>
                              </p:par>
                            </p:childTnLst>
                          </p:cTn>
                        </p:par>
                      </p:childTnLst>
                    </p:cTn>
                  </p:par>
                </p:childTnLst>
              </p:cTn>
              <p:nextCondLst>
                <p:cond evt="onClick" delay="0">
                  <p:tgtEl>
                    <p:spTgt spid="2054"/>
                  </p:tgtEl>
                </p:cond>
              </p:nextCondLst>
            </p:seq>
            <p:seq concurrent="1" nextAc="seek">
              <p:cTn id="869" restart="whenNotActive" fill="hold" evtFilter="cancelBubble" nodeType="interactiveSeq">
                <p:stCondLst>
                  <p:cond evt="onClick" delay="0">
                    <p:tgtEl>
                      <p:spTgt spid="2055"/>
                    </p:tgtEl>
                  </p:cond>
                </p:stCondLst>
                <p:endSync evt="end" delay="0">
                  <p:rtn val="all"/>
                </p:endSync>
                <p:childTnLst>
                  <p:par>
                    <p:cTn id="870" fill="hold">
                      <p:stCondLst>
                        <p:cond delay="0"/>
                      </p:stCondLst>
                      <p:childTnLst>
                        <p:par>
                          <p:cTn id="871" fill="hold">
                            <p:stCondLst>
                              <p:cond delay="0"/>
                            </p:stCondLst>
                            <p:childTnLst>
                              <p:par>
                                <p:cTn id="872" presetID="54" presetClass="entr" presetSubtype="0" accel="100000" fill="hold" grpId="0" nodeType="clickEffect">
                                  <p:stCondLst>
                                    <p:cond delay="0"/>
                                  </p:stCondLst>
                                  <p:childTnLst>
                                    <p:set>
                                      <p:cBhvr>
                                        <p:cTn id="873" dur="1" fill="hold">
                                          <p:stCondLst>
                                            <p:cond delay="0"/>
                                          </p:stCondLst>
                                        </p:cTn>
                                        <p:tgtEl>
                                          <p:spTgt spid="2267"/>
                                        </p:tgtEl>
                                        <p:attrNameLst>
                                          <p:attrName>style.visibility</p:attrName>
                                        </p:attrNameLst>
                                      </p:cBhvr>
                                      <p:to>
                                        <p:strVal val="visible"/>
                                      </p:to>
                                    </p:set>
                                    <p:anim calcmode="lin" valueType="num">
                                      <p:cBhvr>
                                        <p:cTn id="874" dur="1000" fill="hold"/>
                                        <p:tgtEl>
                                          <p:spTgt spid="2267"/>
                                        </p:tgtEl>
                                        <p:attrNameLst>
                                          <p:attrName>ppt_w</p:attrName>
                                        </p:attrNameLst>
                                      </p:cBhvr>
                                      <p:tavLst>
                                        <p:tav tm="0">
                                          <p:val>
                                            <p:strVal val="#ppt_w*0.05"/>
                                          </p:val>
                                        </p:tav>
                                        <p:tav tm="100000">
                                          <p:val>
                                            <p:strVal val="#ppt_w"/>
                                          </p:val>
                                        </p:tav>
                                      </p:tavLst>
                                    </p:anim>
                                    <p:anim calcmode="lin" valueType="num">
                                      <p:cBhvr>
                                        <p:cTn id="875" dur="1000" fill="hold"/>
                                        <p:tgtEl>
                                          <p:spTgt spid="2267"/>
                                        </p:tgtEl>
                                        <p:attrNameLst>
                                          <p:attrName>ppt_h</p:attrName>
                                        </p:attrNameLst>
                                      </p:cBhvr>
                                      <p:tavLst>
                                        <p:tav tm="0">
                                          <p:val>
                                            <p:strVal val="#ppt_h"/>
                                          </p:val>
                                        </p:tav>
                                        <p:tav tm="100000">
                                          <p:val>
                                            <p:strVal val="#ppt_h"/>
                                          </p:val>
                                        </p:tav>
                                      </p:tavLst>
                                    </p:anim>
                                    <p:anim calcmode="lin" valueType="num">
                                      <p:cBhvr>
                                        <p:cTn id="876" dur="1000" fill="hold"/>
                                        <p:tgtEl>
                                          <p:spTgt spid="2267"/>
                                        </p:tgtEl>
                                        <p:attrNameLst>
                                          <p:attrName>ppt_x</p:attrName>
                                        </p:attrNameLst>
                                      </p:cBhvr>
                                      <p:tavLst>
                                        <p:tav tm="0">
                                          <p:val>
                                            <p:strVal val="#ppt_x-.2"/>
                                          </p:val>
                                        </p:tav>
                                        <p:tav tm="100000">
                                          <p:val>
                                            <p:strVal val="#ppt_x"/>
                                          </p:val>
                                        </p:tav>
                                      </p:tavLst>
                                    </p:anim>
                                    <p:anim calcmode="lin" valueType="num">
                                      <p:cBhvr>
                                        <p:cTn id="877" dur="1000" fill="hold"/>
                                        <p:tgtEl>
                                          <p:spTgt spid="2267"/>
                                        </p:tgtEl>
                                        <p:attrNameLst>
                                          <p:attrName>ppt_y</p:attrName>
                                        </p:attrNameLst>
                                      </p:cBhvr>
                                      <p:tavLst>
                                        <p:tav tm="0">
                                          <p:val>
                                            <p:strVal val="#ppt_y"/>
                                          </p:val>
                                        </p:tav>
                                        <p:tav tm="100000">
                                          <p:val>
                                            <p:strVal val="#ppt_y"/>
                                          </p:val>
                                        </p:tav>
                                      </p:tavLst>
                                    </p:anim>
                                    <p:animEffect transition="in" filter="fade">
                                      <p:cBhvr>
                                        <p:cTn id="878" dur="1000"/>
                                        <p:tgtEl>
                                          <p:spTgt spid="2267"/>
                                        </p:tgtEl>
                                      </p:cBhvr>
                                    </p:animEffect>
                                  </p:childTnLst>
                                </p:cTn>
                              </p:par>
                            </p:childTnLst>
                          </p:cTn>
                        </p:par>
                        <p:par>
                          <p:cTn id="879" fill="hold">
                            <p:stCondLst>
                              <p:cond delay="1000"/>
                            </p:stCondLst>
                            <p:childTnLst>
                              <p:par>
                                <p:cTn id="880" presetID="54" presetClass="exit" presetSubtype="0" decel="100000" fill="hold" grpId="1" nodeType="afterEffect">
                                  <p:stCondLst>
                                    <p:cond delay="3500"/>
                                  </p:stCondLst>
                                  <p:childTnLst>
                                    <p:anim calcmode="lin" valueType="num">
                                      <p:cBhvr>
                                        <p:cTn id="881" dur="1000"/>
                                        <p:tgtEl>
                                          <p:spTgt spid="2267"/>
                                        </p:tgtEl>
                                        <p:attrNameLst>
                                          <p:attrName>ppt_w</p:attrName>
                                        </p:attrNameLst>
                                      </p:cBhvr>
                                      <p:tavLst>
                                        <p:tav tm="0">
                                          <p:val>
                                            <p:strVal val="ppt_w"/>
                                          </p:val>
                                        </p:tav>
                                        <p:tav tm="100000">
                                          <p:val>
                                            <p:strVal val="ppt_w*0.05"/>
                                          </p:val>
                                        </p:tav>
                                      </p:tavLst>
                                    </p:anim>
                                    <p:anim calcmode="lin" valueType="num">
                                      <p:cBhvr>
                                        <p:cTn id="882" dur="1000"/>
                                        <p:tgtEl>
                                          <p:spTgt spid="2267"/>
                                        </p:tgtEl>
                                        <p:attrNameLst>
                                          <p:attrName>ppt_h</p:attrName>
                                        </p:attrNameLst>
                                      </p:cBhvr>
                                      <p:tavLst>
                                        <p:tav tm="0">
                                          <p:val>
                                            <p:strVal val="ppt_h"/>
                                          </p:val>
                                        </p:tav>
                                        <p:tav tm="100000">
                                          <p:val>
                                            <p:strVal val="ppt_h"/>
                                          </p:val>
                                        </p:tav>
                                      </p:tavLst>
                                    </p:anim>
                                    <p:anim calcmode="lin" valueType="num">
                                      <p:cBhvr>
                                        <p:cTn id="883" dur="1000"/>
                                        <p:tgtEl>
                                          <p:spTgt spid="2267"/>
                                        </p:tgtEl>
                                        <p:attrNameLst>
                                          <p:attrName>ppt_x</p:attrName>
                                        </p:attrNameLst>
                                      </p:cBhvr>
                                      <p:tavLst>
                                        <p:tav tm="0">
                                          <p:val>
                                            <p:strVal val="ppt_x"/>
                                          </p:val>
                                        </p:tav>
                                        <p:tav tm="100000">
                                          <p:val>
                                            <p:strVal val="ppt_x-.2"/>
                                          </p:val>
                                        </p:tav>
                                      </p:tavLst>
                                    </p:anim>
                                    <p:anim calcmode="lin" valueType="num">
                                      <p:cBhvr>
                                        <p:cTn id="884" dur="1000"/>
                                        <p:tgtEl>
                                          <p:spTgt spid="2267"/>
                                        </p:tgtEl>
                                        <p:attrNameLst>
                                          <p:attrName>ppt_y</p:attrName>
                                        </p:attrNameLst>
                                      </p:cBhvr>
                                      <p:tavLst>
                                        <p:tav tm="0">
                                          <p:val>
                                            <p:strVal val="ppt_y"/>
                                          </p:val>
                                        </p:tav>
                                        <p:tav tm="100000">
                                          <p:val>
                                            <p:strVal val="ppt_y"/>
                                          </p:val>
                                        </p:tav>
                                      </p:tavLst>
                                    </p:anim>
                                    <p:animEffect transition="out" filter="fade">
                                      <p:cBhvr>
                                        <p:cTn id="885" dur="1000"/>
                                        <p:tgtEl>
                                          <p:spTgt spid="2267"/>
                                        </p:tgtEl>
                                      </p:cBhvr>
                                    </p:animEffect>
                                    <p:set>
                                      <p:cBhvr>
                                        <p:cTn id="886" dur="1" fill="hold">
                                          <p:stCondLst>
                                            <p:cond delay="999"/>
                                          </p:stCondLst>
                                        </p:cTn>
                                        <p:tgtEl>
                                          <p:spTgt spid="2267"/>
                                        </p:tgtEl>
                                        <p:attrNameLst>
                                          <p:attrName>style.visibility</p:attrName>
                                        </p:attrNameLst>
                                      </p:cBhvr>
                                      <p:to>
                                        <p:strVal val="hidden"/>
                                      </p:to>
                                    </p:set>
                                  </p:childTnLst>
                                </p:cTn>
                              </p:par>
                            </p:childTnLst>
                          </p:cTn>
                        </p:par>
                      </p:childTnLst>
                    </p:cTn>
                  </p:par>
                </p:childTnLst>
              </p:cTn>
              <p:nextCondLst>
                <p:cond evt="onClick" delay="0">
                  <p:tgtEl>
                    <p:spTgt spid="2055"/>
                  </p:tgtEl>
                </p:cond>
              </p:nextCondLst>
            </p:seq>
            <p:seq concurrent="1" nextAc="seek">
              <p:cTn id="887" restart="whenNotActive" fill="hold" evtFilter="cancelBubble" nodeType="interactiveSeq">
                <p:stCondLst>
                  <p:cond evt="onClick" delay="0">
                    <p:tgtEl>
                      <p:spTgt spid="2279"/>
                    </p:tgtEl>
                  </p:cond>
                </p:stCondLst>
                <p:endSync evt="end" delay="0">
                  <p:rtn val="all"/>
                </p:endSync>
                <p:childTnLst>
                  <p:par>
                    <p:cTn id="888" fill="hold">
                      <p:stCondLst>
                        <p:cond delay="0"/>
                      </p:stCondLst>
                      <p:childTnLst>
                        <p:par>
                          <p:cTn id="889" fill="hold">
                            <p:stCondLst>
                              <p:cond delay="0"/>
                            </p:stCondLst>
                            <p:childTnLst>
                              <p:par>
                                <p:cTn id="890" presetID="54" presetClass="entr" presetSubtype="0" accel="100000" fill="hold" nodeType="clickEffect">
                                  <p:stCondLst>
                                    <p:cond delay="0"/>
                                  </p:stCondLst>
                                  <p:childTnLst>
                                    <p:set>
                                      <p:cBhvr>
                                        <p:cTn id="891" dur="1" fill="hold">
                                          <p:stCondLst>
                                            <p:cond delay="0"/>
                                          </p:stCondLst>
                                        </p:cTn>
                                        <p:tgtEl>
                                          <p:spTgt spid="2280"/>
                                        </p:tgtEl>
                                        <p:attrNameLst>
                                          <p:attrName>style.visibility</p:attrName>
                                        </p:attrNameLst>
                                      </p:cBhvr>
                                      <p:to>
                                        <p:strVal val="visible"/>
                                      </p:to>
                                    </p:set>
                                    <p:anim calcmode="lin" valueType="num">
                                      <p:cBhvr>
                                        <p:cTn id="892" dur="1000" fill="hold"/>
                                        <p:tgtEl>
                                          <p:spTgt spid="2280"/>
                                        </p:tgtEl>
                                        <p:attrNameLst>
                                          <p:attrName>ppt_w</p:attrName>
                                        </p:attrNameLst>
                                      </p:cBhvr>
                                      <p:tavLst>
                                        <p:tav tm="0">
                                          <p:val>
                                            <p:strVal val="#ppt_w*0.05"/>
                                          </p:val>
                                        </p:tav>
                                        <p:tav tm="100000">
                                          <p:val>
                                            <p:strVal val="#ppt_w"/>
                                          </p:val>
                                        </p:tav>
                                      </p:tavLst>
                                    </p:anim>
                                    <p:anim calcmode="lin" valueType="num">
                                      <p:cBhvr>
                                        <p:cTn id="893" dur="1000" fill="hold"/>
                                        <p:tgtEl>
                                          <p:spTgt spid="2280"/>
                                        </p:tgtEl>
                                        <p:attrNameLst>
                                          <p:attrName>ppt_h</p:attrName>
                                        </p:attrNameLst>
                                      </p:cBhvr>
                                      <p:tavLst>
                                        <p:tav tm="0">
                                          <p:val>
                                            <p:strVal val="#ppt_h"/>
                                          </p:val>
                                        </p:tav>
                                        <p:tav tm="100000">
                                          <p:val>
                                            <p:strVal val="#ppt_h"/>
                                          </p:val>
                                        </p:tav>
                                      </p:tavLst>
                                    </p:anim>
                                    <p:anim calcmode="lin" valueType="num">
                                      <p:cBhvr>
                                        <p:cTn id="894" dur="1000" fill="hold"/>
                                        <p:tgtEl>
                                          <p:spTgt spid="2280"/>
                                        </p:tgtEl>
                                        <p:attrNameLst>
                                          <p:attrName>ppt_x</p:attrName>
                                        </p:attrNameLst>
                                      </p:cBhvr>
                                      <p:tavLst>
                                        <p:tav tm="0">
                                          <p:val>
                                            <p:strVal val="#ppt_x-.2"/>
                                          </p:val>
                                        </p:tav>
                                        <p:tav tm="100000">
                                          <p:val>
                                            <p:strVal val="#ppt_x"/>
                                          </p:val>
                                        </p:tav>
                                      </p:tavLst>
                                    </p:anim>
                                    <p:anim calcmode="lin" valueType="num">
                                      <p:cBhvr>
                                        <p:cTn id="895" dur="1000" fill="hold"/>
                                        <p:tgtEl>
                                          <p:spTgt spid="2280"/>
                                        </p:tgtEl>
                                        <p:attrNameLst>
                                          <p:attrName>ppt_y</p:attrName>
                                        </p:attrNameLst>
                                      </p:cBhvr>
                                      <p:tavLst>
                                        <p:tav tm="0">
                                          <p:val>
                                            <p:strVal val="#ppt_y"/>
                                          </p:val>
                                        </p:tav>
                                        <p:tav tm="100000">
                                          <p:val>
                                            <p:strVal val="#ppt_y"/>
                                          </p:val>
                                        </p:tav>
                                      </p:tavLst>
                                    </p:anim>
                                    <p:animEffect transition="in" filter="fade">
                                      <p:cBhvr>
                                        <p:cTn id="896" dur="1000"/>
                                        <p:tgtEl>
                                          <p:spTgt spid="2280"/>
                                        </p:tgtEl>
                                      </p:cBhvr>
                                    </p:animEffect>
                                  </p:childTnLst>
                                </p:cTn>
                              </p:par>
                            </p:childTnLst>
                          </p:cTn>
                        </p:par>
                        <p:par>
                          <p:cTn id="897" fill="hold">
                            <p:stCondLst>
                              <p:cond delay="1000"/>
                            </p:stCondLst>
                            <p:childTnLst>
                              <p:par>
                                <p:cTn id="898" presetID="54" presetClass="exit" presetSubtype="0" decel="100000" fill="hold" nodeType="afterEffect">
                                  <p:stCondLst>
                                    <p:cond delay="6000"/>
                                  </p:stCondLst>
                                  <p:childTnLst>
                                    <p:anim calcmode="lin" valueType="num">
                                      <p:cBhvr>
                                        <p:cTn id="899" dur="1000"/>
                                        <p:tgtEl>
                                          <p:spTgt spid="2280"/>
                                        </p:tgtEl>
                                        <p:attrNameLst>
                                          <p:attrName>ppt_w</p:attrName>
                                        </p:attrNameLst>
                                      </p:cBhvr>
                                      <p:tavLst>
                                        <p:tav tm="0">
                                          <p:val>
                                            <p:strVal val="ppt_w"/>
                                          </p:val>
                                        </p:tav>
                                        <p:tav tm="100000">
                                          <p:val>
                                            <p:strVal val="ppt_w*0.05"/>
                                          </p:val>
                                        </p:tav>
                                      </p:tavLst>
                                    </p:anim>
                                    <p:anim calcmode="lin" valueType="num">
                                      <p:cBhvr>
                                        <p:cTn id="900" dur="1000"/>
                                        <p:tgtEl>
                                          <p:spTgt spid="2280"/>
                                        </p:tgtEl>
                                        <p:attrNameLst>
                                          <p:attrName>ppt_h</p:attrName>
                                        </p:attrNameLst>
                                      </p:cBhvr>
                                      <p:tavLst>
                                        <p:tav tm="0">
                                          <p:val>
                                            <p:strVal val="ppt_h"/>
                                          </p:val>
                                        </p:tav>
                                        <p:tav tm="100000">
                                          <p:val>
                                            <p:strVal val="ppt_h"/>
                                          </p:val>
                                        </p:tav>
                                      </p:tavLst>
                                    </p:anim>
                                    <p:anim calcmode="lin" valueType="num">
                                      <p:cBhvr>
                                        <p:cTn id="901" dur="1000"/>
                                        <p:tgtEl>
                                          <p:spTgt spid="2280"/>
                                        </p:tgtEl>
                                        <p:attrNameLst>
                                          <p:attrName>ppt_x</p:attrName>
                                        </p:attrNameLst>
                                      </p:cBhvr>
                                      <p:tavLst>
                                        <p:tav tm="0">
                                          <p:val>
                                            <p:strVal val="ppt_x"/>
                                          </p:val>
                                        </p:tav>
                                        <p:tav tm="100000">
                                          <p:val>
                                            <p:strVal val="ppt_x-.2"/>
                                          </p:val>
                                        </p:tav>
                                      </p:tavLst>
                                    </p:anim>
                                    <p:anim calcmode="lin" valueType="num">
                                      <p:cBhvr>
                                        <p:cTn id="902" dur="1000"/>
                                        <p:tgtEl>
                                          <p:spTgt spid="2280"/>
                                        </p:tgtEl>
                                        <p:attrNameLst>
                                          <p:attrName>ppt_y</p:attrName>
                                        </p:attrNameLst>
                                      </p:cBhvr>
                                      <p:tavLst>
                                        <p:tav tm="0">
                                          <p:val>
                                            <p:strVal val="ppt_y"/>
                                          </p:val>
                                        </p:tav>
                                        <p:tav tm="100000">
                                          <p:val>
                                            <p:strVal val="ppt_y"/>
                                          </p:val>
                                        </p:tav>
                                      </p:tavLst>
                                    </p:anim>
                                    <p:animEffect transition="out" filter="fade">
                                      <p:cBhvr>
                                        <p:cTn id="903" dur="1000"/>
                                        <p:tgtEl>
                                          <p:spTgt spid="2280"/>
                                        </p:tgtEl>
                                      </p:cBhvr>
                                    </p:animEffect>
                                    <p:set>
                                      <p:cBhvr>
                                        <p:cTn id="904" dur="1" fill="hold">
                                          <p:stCondLst>
                                            <p:cond delay="999"/>
                                          </p:stCondLst>
                                        </p:cTn>
                                        <p:tgtEl>
                                          <p:spTgt spid="2280"/>
                                        </p:tgtEl>
                                        <p:attrNameLst>
                                          <p:attrName>style.visibility</p:attrName>
                                        </p:attrNameLst>
                                      </p:cBhvr>
                                      <p:to>
                                        <p:strVal val="hidden"/>
                                      </p:to>
                                    </p:set>
                                  </p:childTnLst>
                                </p:cTn>
                              </p:par>
                            </p:childTnLst>
                          </p:cTn>
                        </p:par>
                      </p:childTnLst>
                    </p:cTn>
                  </p:par>
                </p:childTnLst>
              </p:cTn>
              <p:nextCondLst>
                <p:cond evt="onClick" delay="0">
                  <p:tgtEl>
                    <p:spTgt spid="2279"/>
                  </p:tgtEl>
                </p:cond>
              </p:nextCondLst>
            </p:seq>
          </p:childTnLst>
        </p:cTn>
      </p:par>
    </p:tnLst>
    <p:bldLst>
      <p:bldP spid="2215" grpId="0" animBg="1"/>
      <p:bldP spid="2216" grpId="0" animBg="1"/>
      <p:bldP spid="2216" grpId="1" animBg="1"/>
      <p:bldP spid="2217" grpId="0" animBg="1"/>
      <p:bldP spid="2220" grpId="0" animBg="1"/>
      <p:bldP spid="2185" grpId="1"/>
      <p:bldP spid="2213" grpId="0"/>
      <p:bldP spid="2213" grpId="1"/>
      <p:bldP spid="2224" grpId="0" animBg="1"/>
      <p:bldP spid="2224" grpId="1" animBg="1"/>
      <p:bldP spid="2226" grpId="0" animBg="1"/>
      <p:bldP spid="2226" grpId="1" animBg="1"/>
      <p:bldP spid="2227" grpId="0" animBg="1"/>
      <p:bldP spid="2227" grpId="1" animBg="1"/>
      <p:bldP spid="2228" grpId="0" animBg="1"/>
      <p:bldP spid="2228" grpId="1" animBg="1"/>
      <p:bldP spid="2229" grpId="0" animBg="1"/>
      <p:bldP spid="2229" grpId="1" animBg="1"/>
      <p:bldP spid="2230" grpId="0"/>
      <p:bldP spid="2230" grpId="1"/>
      <p:bldP spid="2231" grpId="0" animBg="1"/>
      <p:bldP spid="2231" grpId="1" animBg="1"/>
      <p:bldP spid="2231" grpId="2" animBg="1"/>
      <p:bldP spid="2232" grpId="0" animBg="1"/>
      <p:bldP spid="2232" grpId="1" animBg="1"/>
      <p:bldP spid="2232" grpId="2" animBg="1"/>
      <p:bldP spid="2233" grpId="0" animBg="1"/>
      <p:bldP spid="2233" grpId="1" animBg="1"/>
      <p:bldP spid="2233" grpId="2" animBg="1"/>
      <p:bldP spid="2234" grpId="0" animBg="1"/>
      <p:bldP spid="2234" grpId="1" animBg="1"/>
      <p:bldP spid="2234" grpId="2" animBg="1"/>
      <p:bldP spid="2235" grpId="0" animBg="1"/>
      <p:bldP spid="2235" grpId="1" animBg="1"/>
      <p:bldP spid="2235" grpId="2" animBg="1"/>
      <p:bldP spid="2236" grpId="0" animBg="1"/>
      <p:bldP spid="2236" grpId="1" animBg="1"/>
      <p:bldP spid="2236" grpId="2" animBg="1"/>
      <p:bldP spid="2237" grpId="0" animBg="1"/>
      <p:bldP spid="2237" grpId="1" animBg="1"/>
      <p:bldP spid="2237" grpId="2" animBg="1"/>
      <p:bldP spid="2239" grpId="0" animBg="1"/>
      <p:bldP spid="2239" grpId="1" animBg="1"/>
      <p:bldP spid="2239" grpId="2" animBg="1"/>
      <p:bldP spid="2240" grpId="0" animBg="1"/>
      <p:bldP spid="2240" grpId="1" animBg="1"/>
      <p:bldP spid="2240" grpId="2" animBg="1"/>
      <p:bldP spid="2241" grpId="0" animBg="1"/>
      <p:bldP spid="2241" grpId="1" animBg="1"/>
      <p:bldP spid="2241" grpId="2" animBg="1"/>
      <p:bldP spid="2242" grpId="0" animBg="1"/>
      <p:bldP spid="2242" grpId="1" animBg="1"/>
      <p:bldP spid="2242" grpId="2" animBg="1"/>
      <p:bldP spid="2243" grpId="0" animBg="1"/>
      <p:bldP spid="2243" grpId="1" animBg="1"/>
      <p:bldP spid="2243" grpId="2" animBg="1"/>
      <p:bldP spid="2245" grpId="0" animBg="1"/>
      <p:bldP spid="2245" grpId="1" animBg="1"/>
      <p:bldP spid="2246" grpId="0"/>
      <p:bldP spid="2246" grpId="1"/>
      <p:bldP spid="2247" grpId="0" animBg="1"/>
      <p:bldP spid="2247" grpId="1" animBg="1"/>
      <p:bldP spid="2247" grpId="2" animBg="1"/>
      <p:bldP spid="2248" grpId="0" animBg="1"/>
      <p:bldP spid="2248" grpId="1" animBg="1"/>
      <p:bldP spid="2248" grpId="2" animBg="1"/>
      <p:bldP spid="2249" grpId="0" animBg="1"/>
      <p:bldP spid="2249" grpId="1" animBg="1"/>
      <p:bldP spid="2249" grpId="2" animBg="1"/>
      <p:bldP spid="2250" grpId="0" animBg="1"/>
      <p:bldP spid="2250" grpId="1" animBg="1"/>
      <p:bldP spid="2250" grpId="2" animBg="1"/>
      <p:bldP spid="2251" grpId="0" animBg="1"/>
      <p:bldP spid="2251" grpId="1" animBg="1"/>
      <p:bldP spid="2251" grpId="2" animBg="1"/>
      <p:bldP spid="2252" grpId="0" animBg="1"/>
      <p:bldP spid="2252" grpId="1" animBg="1"/>
      <p:bldP spid="2252" grpId="2" animBg="1"/>
      <p:bldP spid="2253" grpId="0" animBg="1"/>
      <p:bldP spid="2253" grpId="1" animBg="1"/>
      <p:bldP spid="2253" grpId="2" animBg="1"/>
      <p:bldP spid="2254" grpId="0" animBg="1"/>
      <p:bldP spid="2254" grpId="1" animBg="1"/>
      <p:bldP spid="2254" grpId="2" animBg="1"/>
      <p:bldP spid="2255" grpId="0" animBg="1"/>
      <p:bldP spid="2255" grpId="1" animBg="1"/>
      <p:bldP spid="2255" grpId="2" animBg="1"/>
      <p:bldP spid="2256" grpId="0" animBg="1"/>
      <p:bldP spid="2256" grpId="1" animBg="1"/>
      <p:bldP spid="2256" grpId="2" animBg="1"/>
      <p:bldP spid="2257" grpId="0" animBg="1"/>
      <p:bldP spid="2257" grpId="1" animBg="1"/>
      <p:bldP spid="2257" grpId="2" animBg="1"/>
      <p:bldP spid="2258" grpId="0" animBg="1"/>
      <p:bldP spid="2258" grpId="1" animBg="1"/>
      <p:bldP spid="2258" grpId="2" animBg="1"/>
      <p:bldP spid="2259" grpId="0" animBg="1"/>
      <p:bldP spid="2259" grpId="1" animBg="1"/>
      <p:bldP spid="2260" grpId="0" animBg="1"/>
      <p:bldP spid="2260" grpId="1" animBg="1"/>
      <p:bldP spid="2264" grpId="0"/>
      <p:bldP spid="2267" grpId="0" animBg="1"/>
      <p:bldP spid="2267" grpId="1" animBg="1"/>
      <p:bldP spid="2268" grpId="0" animBg="1"/>
      <p:bldP spid="2268" grpId="1" animBg="1"/>
      <p:bldP spid="2268" grpId="2" animBg="1"/>
      <p:bldP spid="2269" grpId="0" animBg="1"/>
      <p:bldP spid="2269" grpId="1" animBg="1"/>
      <p:bldP spid="2269" grpId="2" animBg="1"/>
      <p:bldP spid="2270" grpId="0" animBg="1"/>
      <p:bldP spid="2270" grpId="1" animBg="1"/>
      <p:bldP spid="2270" grpId="2" animBg="1"/>
      <p:bldP spid="2271" grpId="0" animBg="1"/>
      <p:bldP spid="2271" grpId="1" animBg="1"/>
      <p:bldP spid="2271" grpId="2" animBg="1"/>
      <p:bldP spid="2272" grpId="0" animBg="1"/>
      <p:bldP spid="2272" grpId="1" animBg="1"/>
      <p:bldP spid="2272" grpId="2" animBg="1"/>
      <p:bldP spid="2273" grpId="0" animBg="1"/>
      <p:bldP spid="2274" grpId="0" animBg="1"/>
      <p:bldP spid="2276" grpId="0" animBg="1"/>
      <p:bldP spid="2277" grpId="0" animBg="1"/>
      <p:bldP spid="2278" grpId="0" animBg="1"/>
      <p:bldP spid="2266" grpId="0" animBg="1"/>
      <p:bldP spid="226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3600" b="1">
                <a:solidFill>
                  <a:schemeClr val="bg1"/>
                </a:solidFill>
              </a:rPr>
              <a:t>Ipsus, 301 BC</a:t>
            </a:r>
            <a:br>
              <a:rPr lang="en-US" sz="3600" b="1">
                <a:solidFill>
                  <a:schemeClr val="bg1"/>
                </a:solidFill>
              </a:rPr>
            </a:br>
            <a:r>
              <a:rPr lang="en-US" sz="3200" b="1">
                <a:solidFill>
                  <a:schemeClr val="bg1"/>
                </a:solidFill>
              </a:rPr>
              <a:t>Casualties &amp; Aftermath</a:t>
            </a:r>
            <a:endParaRPr lang="en-US" sz="3600" b="1">
              <a:solidFill>
                <a:schemeClr val="bg1"/>
              </a:solidFill>
            </a:endParaRPr>
          </a:p>
        </p:txBody>
      </p:sp>
      <p:sp>
        <p:nvSpPr>
          <p:cNvPr id="18434" name="Text Box 3"/>
          <p:cNvSpPr txBox="1">
            <a:spLocks noChangeArrowheads="1"/>
          </p:cNvSpPr>
          <p:nvPr/>
        </p:nvSpPr>
        <p:spPr bwMode="auto">
          <a:xfrm>
            <a:off x="603250" y="1673225"/>
            <a:ext cx="3052763" cy="396875"/>
          </a:xfrm>
          <a:prstGeom prst="rect">
            <a:avLst/>
          </a:prstGeom>
          <a:noFill/>
          <a:ln w="9525">
            <a:noFill/>
            <a:miter lim="800000"/>
            <a:headEnd/>
            <a:tailEnd/>
          </a:ln>
        </p:spPr>
        <p:txBody>
          <a:bodyPr>
            <a:spAutoFit/>
          </a:bodyPr>
          <a:lstStyle/>
          <a:p>
            <a:pPr algn="ctr">
              <a:spcBef>
                <a:spcPct val="50000"/>
              </a:spcBef>
            </a:pPr>
            <a:r>
              <a:rPr lang="en-US" sz="2000">
                <a:solidFill>
                  <a:schemeClr val="bg1"/>
                </a:solidFill>
              </a:rPr>
              <a:t>Allies:</a:t>
            </a:r>
          </a:p>
        </p:txBody>
      </p:sp>
      <p:sp>
        <p:nvSpPr>
          <p:cNvPr id="18435" name="Text Box 4"/>
          <p:cNvSpPr txBox="1">
            <a:spLocks noChangeArrowheads="1"/>
          </p:cNvSpPr>
          <p:nvPr/>
        </p:nvSpPr>
        <p:spPr bwMode="auto">
          <a:xfrm>
            <a:off x="5945188" y="1673225"/>
            <a:ext cx="1903412" cy="396875"/>
          </a:xfrm>
          <a:prstGeom prst="rect">
            <a:avLst/>
          </a:prstGeom>
          <a:noFill/>
          <a:ln w="9525">
            <a:noFill/>
            <a:miter lim="800000"/>
            <a:headEnd/>
            <a:tailEnd/>
          </a:ln>
        </p:spPr>
        <p:txBody>
          <a:bodyPr>
            <a:spAutoFit/>
          </a:bodyPr>
          <a:lstStyle/>
          <a:p>
            <a:pPr algn="ctr">
              <a:spcBef>
                <a:spcPct val="50000"/>
              </a:spcBef>
            </a:pPr>
            <a:r>
              <a:rPr lang="en-US" sz="2000">
                <a:solidFill>
                  <a:schemeClr val="bg1"/>
                </a:solidFill>
              </a:rPr>
              <a:t>Antigonids:</a:t>
            </a:r>
          </a:p>
        </p:txBody>
      </p:sp>
      <p:sp>
        <p:nvSpPr>
          <p:cNvPr id="18436" name="Text Box 5"/>
          <p:cNvSpPr txBox="1">
            <a:spLocks noChangeArrowheads="1"/>
          </p:cNvSpPr>
          <p:nvPr/>
        </p:nvSpPr>
        <p:spPr bwMode="auto">
          <a:xfrm>
            <a:off x="1085850" y="2978150"/>
            <a:ext cx="2057400" cy="1552575"/>
          </a:xfrm>
          <a:prstGeom prst="rect">
            <a:avLst/>
          </a:prstGeom>
          <a:noFill/>
          <a:ln w="38100" algn="ctr">
            <a:noFill/>
            <a:miter lim="800000"/>
            <a:headEnd/>
            <a:tailEnd/>
          </a:ln>
        </p:spPr>
        <p:txBody>
          <a:bodyPr>
            <a:spAutoFit/>
          </a:bodyPr>
          <a:lstStyle/>
          <a:p>
            <a:pPr algn="ctr">
              <a:spcBef>
                <a:spcPct val="50000"/>
              </a:spcBef>
            </a:pPr>
            <a:r>
              <a:rPr lang="en-US" sz="2400">
                <a:solidFill>
                  <a:schemeClr val="bg1"/>
                </a:solidFill>
              </a:rPr>
              <a:t>≈3,000</a:t>
            </a:r>
          </a:p>
          <a:p>
            <a:pPr algn="ctr">
              <a:spcBef>
                <a:spcPct val="50000"/>
              </a:spcBef>
            </a:pPr>
            <a:r>
              <a:rPr lang="en-US" sz="2400">
                <a:solidFill>
                  <a:schemeClr val="bg1"/>
                </a:solidFill>
              </a:rPr>
              <a:t>or</a:t>
            </a:r>
          </a:p>
          <a:p>
            <a:pPr algn="ctr">
              <a:spcBef>
                <a:spcPct val="50000"/>
              </a:spcBef>
            </a:pPr>
            <a:r>
              <a:rPr lang="en-US" sz="2400">
                <a:solidFill>
                  <a:schemeClr val="bg1"/>
                </a:solidFill>
              </a:rPr>
              <a:t>4%</a:t>
            </a:r>
          </a:p>
        </p:txBody>
      </p:sp>
      <p:sp>
        <p:nvSpPr>
          <p:cNvPr id="18437" name="Text Box 6"/>
          <p:cNvSpPr txBox="1">
            <a:spLocks noChangeArrowheads="1"/>
          </p:cNvSpPr>
          <p:nvPr/>
        </p:nvSpPr>
        <p:spPr bwMode="auto">
          <a:xfrm>
            <a:off x="5830888" y="2970213"/>
            <a:ext cx="2057400" cy="1552575"/>
          </a:xfrm>
          <a:prstGeom prst="rect">
            <a:avLst/>
          </a:prstGeom>
          <a:noFill/>
          <a:ln w="38100" algn="ctr">
            <a:noFill/>
            <a:miter lim="800000"/>
            <a:headEnd/>
            <a:tailEnd/>
          </a:ln>
        </p:spPr>
        <p:txBody>
          <a:bodyPr>
            <a:spAutoFit/>
          </a:bodyPr>
          <a:lstStyle/>
          <a:p>
            <a:pPr algn="ctr">
              <a:spcBef>
                <a:spcPct val="50000"/>
              </a:spcBef>
            </a:pPr>
            <a:r>
              <a:rPr lang="en-US" sz="2400">
                <a:solidFill>
                  <a:schemeClr val="bg1"/>
                </a:solidFill>
              </a:rPr>
              <a:t>≈48,000</a:t>
            </a:r>
          </a:p>
          <a:p>
            <a:pPr algn="ctr">
              <a:spcBef>
                <a:spcPct val="50000"/>
              </a:spcBef>
            </a:pPr>
            <a:r>
              <a:rPr lang="en-US" sz="2400">
                <a:solidFill>
                  <a:schemeClr val="bg1"/>
                </a:solidFill>
              </a:rPr>
              <a:t>or</a:t>
            </a:r>
          </a:p>
          <a:p>
            <a:pPr algn="ctr">
              <a:spcBef>
                <a:spcPct val="50000"/>
              </a:spcBef>
            </a:pPr>
            <a:r>
              <a:rPr lang="en-US" sz="2400">
                <a:solidFill>
                  <a:schemeClr val="bg1"/>
                </a:solidFill>
              </a:rPr>
              <a:t>60%</a:t>
            </a:r>
          </a:p>
        </p:txBody>
      </p:sp>
      <p:sp>
        <p:nvSpPr>
          <p:cNvPr id="18438" name="Text Box 7"/>
          <p:cNvSpPr txBox="1">
            <a:spLocks noChangeArrowheads="1"/>
          </p:cNvSpPr>
          <p:nvPr/>
        </p:nvSpPr>
        <p:spPr bwMode="auto">
          <a:xfrm>
            <a:off x="7145338" y="6583363"/>
            <a:ext cx="1998662" cy="274637"/>
          </a:xfrm>
          <a:prstGeom prst="rect">
            <a:avLst/>
          </a:prstGeom>
          <a:noFill/>
          <a:ln w="9525">
            <a:noFill/>
            <a:miter lim="800000"/>
            <a:headEnd/>
            <a:tailEnd/>
          </a:ln>
        </p:spPr>
        <p:txBody>
          <a:bodyPr>
            <a:spAutoFit/>
          </a:bodyPr>
          <a:lstStyle/>
          <a:p>
            <a:pPr algn="ctr"/>
            <a:r>
              <a:rPr lang="en-US" sz="1200">
                <a:solidFill>
                  <a:schemeClr val="bg1"/>
                </a:solidFill>
                <a:latin typeface="Calisto MT" pitchFamily="18" charset="0"/>
              </a:rPr>
              <a:t>By Jonathan Webb, 2010</a:t>
            </a:r>
            <a:endParaRPr lang="en-US"/>
          </a:p>
        </p:txBody>
      </p:sp>
      <p:pic>
        <p:nvPicPr>
          <p:cNvPr id="18439" name="Picture 8"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a:ln w="9525">
            <a:noFill/>
            <a:miter lim="800000"/>
            <a:headEnd/>
            <a:tailEnd/>
          </a:ln>
        </p:spPr>
      </p:pic>
      <p:pic>
        <p:nvPicPr>
          <p:cNvPr id="18440" name="Picture 9"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a:ln w="9525">
            <a:noFill/>
            <a:miter lim="800000"/>
            <a:headEnd/>
            <a:tailEnd/>
          </a:ln>
        </p:spPr>
      </p:pic>
      <p:sp>
        <p:nvSpPr>
          <p:cNvPr id="18441" name="Text Box 10"/>
          <p:cNvSpPr txBox="1">
            <a:spLocks noChangeArrowheads="1"/>
          </p:cNvSpPr>
          <p:nvPr/>
        </p:nvSpPr>
        <p:spPr bwMode="auto">
          <a:xfrm>
            <a:off x="450850" y="4879975"/>
            <a:ext cx="8242300" cy="1558925"/>
          </a:xfrm>
          <a:prstGeom prst="rect">
            <a:avLst/>
          </a:prstGeom>
          <a:noFill/>
          <a:ln w="9525">
            <a:noFill/>
            <a:miter lim="800000"/>
            <a:headEnd/>
            <a:tailEnd/>
          </a:ln>
        </p:spPr>
        <p:txBody>
          <a:bodyPr>
            <a:spAutoFit/>
          </a:bodyPr>
          <a:lstStyle/>
          <a:p>
            <a:pPr algn="just">
              <a:spcBef>
                <a:spcPct val="50000"/>
              </a:spcBef>
            </a:pPr>
            <a:r>
              <a:rPr lang="en-US" sz="1600">
                <a:solidFill>
                  <a:schemeClr val="bg1"/>
                </a:solidFill>
              </a:rPr>
              <a:t>Demetrius escaped from this disaster but did not continue his father’s aspirations for a united Alexandrian empire. Antigonus’ defeat at Ipsus firmly established that there would be no such empire. The victors carved up the Antigonid realm immediately after the battle, eliminating any buffer between them and eventually leading to further maneuvering against one another for more land. These maneuvers culminated in the six Syrian Wars lasting until 168 BC, far outlasting either side’s leaders and their ambitions.</a:t>
            </a:r>
          </a:p>
        </p:txBody>
      </p:sp>
      <p:pic>
        <p:nvPicPr>
          <p:cNvPr id="6155" name="Picture 11" descr="victory"/>
          <p:cNvPicPr>
            <a:picLocks noChangeAspect="1" noChangeArrowheads="1"/>
          </p:cNvPicPr>
          <p:nvPr/>
        </p:nvPicPr>
        <p:blipFill>
          <a:blip r:embed="rId3"/>
          <a:srcRect/>
          <a:stretch>
            <a:fillRect/>
          </a:stretch>
        </p:blipFill>
        <p:spPr bwMode="auto">
          <a:xfrm>
            <a:off x="1671638" y="2055813"/>
            <a:ext cx="914400" cy="914400"/>
          </a:xfrm>
          <a:prstGeom prst="rect">
            <a:avLst/>
          </a:prstGeom>
          <a:noFill/>
          <a:ln w="9525">
            <a:noFill/>
            <a:miter lim="800000"/>
            <a:headEnd/>
            <a:tailEnd/>
          </a:ln>
        </p:spPr>
      </p:pic>
      <p:pic>
        <p:nvPicPr>
          <p:cNvPr id="6156" name="Picture 12" descr="defeat"/>
          <p:cNvPicPr>
            <a:picLocks noChangeAspect="1" noChangeArrowheads="1"/>
          </p:cNvPicPr>
          <p:nvPr/>
        </p:nvPicPr>
        <p:blipFill>
          <a:blip r:embed="rId4"/>
          <a:srcRect/>
          <a:stretch>
            <a:fillRect/>
          </a:stretch>
        </p:blipFill>
        <p:spPr bwMode="auto">
          <a:xfrm>
            <a:off x="6403975" y="2055813"/>
            <a:ext cx="923925" cy="909637"/>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a:ln w="9525">
            <a:noFill/>
            <a:miter lim="800000"/>
            <a:headEnd/>
            <a:tailEnd/>
          </a:ln>
        </p:spPr>
      </p:pic>
      <p:sp>
        <p:nvSpPr>
          <p:cNvPr id="19458" name="Text Box 3"/>
          <p:cNvSpPr txBox="1">
            <a:spLocks noChangeArrowheads="1"/>
          </p:cNvSpPr>
          <p:nvPr/>
        </p:nvSpPr>
        <p:spPr bwMode="auto">
          <a:xfrm>
            <a:off x="1192213" y="4773613"/>
            <a:ext cx="7527925" cy="366712"/>
          </a:xfrm>
          <a:prstGeom prst="rect">
            <a:avLst/>
          </a:prstGeom>
          <a:noFill/>
          <a:ln w="9525">
            <a:noFill/>
            <a:miter lim="800000"/>
            <a:headEnd/>
            <a:tailEnd/>
          </a:ln>
        </p:spPr>
        <p:txBody>
          <a:bodyPr>
            <a:spAutoFit/>
          </a:bodyPr>
          <a:lstStyle/>
          <a:p>
            <a:pPr>
              <a:spcBef>
                <a:spcPct val="50000"/>
              </a:spcBef>
            </a:pPr>
            <a:endParaRPr lang="en-CA"/>
          </a:p>
        </p:txBody>
      </p:sp>
      <p:sp>
        <p:nvSpPr>
          <p:cNvPr id="19459" name="Text Box 4"/>
          <p:cNvSpPr txBox="1">
            <a:spLocks noChangeArrowheads="1"/>
          </p:cNvSpPr>
          <p:nvPr/>
        </p:nvSpPr>
        <p:spPr bwMode="auto">
          <a:xfrm>
            <a:off x="0" y="4657725"/>
            <a:ext cx="9144000" cy="1773238"/>
          </a:xfrm>
          <a:prstGeom prst="rect">
            <a:avLst/>
          </a:prstGeom>
          <a:noFill/>
          <a:ln w="9525">
            <a:noFill/>
            <a:miter lim="800000"/>
            <a:headEnd/>
            <a:tailEnd/>
          </a:ln>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u="sng">
                <a:solidFill>
                  <a:schemeClr val="bg1"/>
                </a:solidFill>
              </a:rPr>
              <a:t>http://www.theartofbattle.com</a:t>
            </a:r>
          </a:p>
        </p:txBody>
      </p:sp>
      <p:sp>
        <p:nvSpPr>
          <p:cNvPr id="19460" name="Text Box 5"/>
          <p:cNvSpPr txBox="1">
            <a:spLocks noChangeArrowheads="1"/>
          </p:cNvSpPr>
          <p:nvPr/>
        </p:nvSpPr>
        <p:spPr bwMode="auto">
          <a:xfrm>
            <a:off x="7145338" y="6583363"/>
            <a:ext cx="1998662" cy="274637"/>
          </a:xfrm>
          <a:prstGeom prst="rect">
            <a:avLst/>
          </a:prstGeom>
          <a:noFill/>
          <a:ln w="9525">
            <a:noFill/>
            <a:miter lim="800000"/>
            <a:headEnd/>
            <a:tailEnd/>
          </a:ln>
        </p:spPr>
        <p:txBody>
          <a:bodyPr>
            <a:spAutoFit/>
          </a:bodyPr>
          <a:lstStyle/>
          <a:p>
            <a:pPr algn="ctr"/>
            <a:r>
              <a:rPr lang="en-US" sz="1200">
                <a:solidFill>
                  <a:schemeClr val="bg1"/>
                </a:solidFill>
                <a:latin typeface="Calisto MT" pitchFamily="18" charset="0"/>
              </a:rPr>
              <a:t>By Jonathan Webb, 2010</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1675</TotalTime>
  <Words>752</Words>
  <Application>Microsoft Office PowerPoint</Application>
  <PresentationFormat>On-screen Show (4:3)</PresentationFormat>
  <Paragraphs>100</Paragraphs>
  <Slides>7</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7</vt:i4>
      </vt:variant>
    </vt:vector>
  </HeadingPairs>
  <TitlesOfParts>
    <vt:vector size="13" baseType="lpstr">
      <vt:lpstr>Arial</vt:lpstr>
      <vt:lpstr>Calibri</vt:lpstr>
      <vt:lpstr>Calisto MT</vt:lpstr>
      <vt:lpstr>Wingdings</vt:lpstr>
      <vt:lpstr>Franklin Gothic Demi</vt:lpstr>
      <vt:lpstr>Default Design</vt:lpstr>
      <vt:lpstr>Slide 1</vt:lpstr>
      <vt:lpstr>Ipsus, 301 BC Strength</vt:lpstr>
      <vt:lpstr>Slide 3</vt:lpstr>
      <vt:lpstr>Slide 4</vt:lpstr>
      <vt:lpstr>Slide 5</vt:lpstr>
      <vt:lpstr>Slide 6</vt:lpstr>
      <vt:lpstr>Slide 7</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Johnathan</cp:lastModifiedBy>
  <cp:revision>61</cp:revision>
  <dcterms:created xsi:type="dcterms:W3CDTF">2010-05-30T03:48:17Z</dcterms:created>
  <dcterms:modified xsi:type="dcterms:W3CDTF">2016-04-07T20:52:45Z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000800580e000000000001023750</vt:lpwstr>
  </property>
</Properties>
</file>