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66" r:id="rId5"/>
    <p:sldId id="264" r:id="rId6"/>
    <p:sldId id="259" r:id="rId7"/>
    <p:sldId id="26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D6"/>
    <a:srgbClr val="99FF33"/>
    <a:srgbClr val="FFFF66"/>
    <a:srgbClr val="FFCC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060" autoAdjust="0"/>
    <p:restoredTop sz="94646" autoAdjust="0"/>
  </p:normalViewPr>
  <p:slideViewPr>
    <p:cSldViewPr>
      <p:cViewPr>
        <p:scale>
          <a:sx n="75" d="100"/>
          <a:sy n="75" d="100"/>
        </p:scale>
        <p:origin x="-1104" y="-666"/>
      </p:cViewPr>
      <p:guideLst>
        <p:guide orient="horz" pos="2160"/>
        <p:guide pos="2880"/>
      </p:guideLst>
    </p:cSldViewPr>
  </p:slideViewPr>
  <p:notesTextViewPr>
    <p:cViewPr>
      <p:scale>
        <a:sx n="100" d="100"/>
        <a:sy n="100" d="100"/>
      </p:scale>
      <p:origin x="0" y="0"/>
    </p:cViewPr>
  </p:notesTextViewPr>
  <p:gridSpacing cx="78162150" cy="7816215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28497A-FF43-4738-A9A6-6E2F8757ECC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700B40-A448-4507-8635-A3A9FDE6CB3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5D11EE-F56B-4F5A-A112-FFF6404593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BD1B64-DBC2-4A53-B093-ADC5CED0A7C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FD8FF0-31CB-4AA0-A340-9F87D7440C6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AA471B-B4A0-4A6B-B866-1BF85EF91CC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8C2410-9ECB-4DFD-88EA-5427ADBA3D3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BBD5C8A-5C4E-4288-B038-66EDD4BDF7E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69A2AB1-76A8-42E8-915B-0B7BADC8714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738502-93E9-4FB9-BC45-3EF2B8476C0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3AE3DE-C3DB-43BA-BBA4-120A39499F6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BDD34B-A1E4-44EA-BD92-B7067B3CB56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 Id="rId9"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7.wmf"/></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0000"/>
            </a:gs>
            <a:gs pos="100000">
              <a:schemeClr val="accent2"/>
            </a:gs>
          </a:gsLst>
          <a:lin ang="0" scaled="1"/>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3863" y="317500"/>
            <a:ext cx="8229600" cy="1143000"/>
          </a:xfrm>
          <a:prstGeom prst="rect">
            <a:avLst/>
          </a:prstGeom>
          <a:noFill/>
          <a:ln w="9525">
            <a:noFill/>
            <a:miter lim="800000"/>
            <a:headEnd/>
            <a:tailEnd/>
          </a:ln>
          <a:effectLst/>
        </p:spPr>
        <p:txBody>
          <a:bodyPr anchor="ctr"/>
          <a:lstStyle/>
          <a:p>
            <a:pPr algn="ctr"/>
            <a:r>
              <a:rPr lang="en-US" sz="3600" b="1">
                <a:solidFill>
                  <a:schemeClr val="bg1"/>
                </a:solidFill>
              </a:rPr>
              <a:t>Cape Ecnomus</a:t>
            </a:r>
            <a:r>
              <a:rPr lang="en-US" sz="4000" b="1">
                <a:solidFill>
                  <a:schemeClr val="bg1"/>
                </a:solidFill>
              </a:rPr>
              <a:t> </a:t>
            </a:r>
            <a:br>
              <a:rPr lang="en-US" sz="4000" b="1">
                <a:solidFill>
                  <a:schemeClr val="bg1"/>
                </a:solidFill>
              </a:rPr>
            </a:br>
            <a:r>
              <a:rPr lang="en-US" sz="3200" b="1">
                <a:solidFill>
                  <a:schemeClr val="bg1"/>
                </a:solidFill>
              </a:rPr>
              <a:t>256 BC</a:t>
            </a:r>
          </a:p>
        </p:txBody>
      </p:sp>
      <p:pic>
        <p:nvPicPr>
          <p:cNvPr id="3075" name="Picture 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3076" name="Picture 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3077" name="Text Box 5"/>
          <p:cNvSpPr txBox="1">
            <a:spLocks noChangeArrowheads="1"/>
          </p:cNvSpPr>
          <p:nvPr/>
        </p:nvSpPr>
        <p:spPr bwMode="auto">
          <a:xfrm>
            <a:off x="527050" y="1673225"/>
            <a:ext cx="8166100" cy="2052638"/>
          </a:xfrm>
          <a:prstGeom prst="rect">
            <a:avLst/>
          </a:prstGeom>
          <a:noFill/>
          <a:ln w="9525">
            <a:noFill/>
            <a:miter lim="800000"/>
            <a:headEnd/>
            <a:tailEnd/>
          </a:ln>
          <a:effectLst/>
        </p:spPr>
        <p:txBody>
          <a:bodyPr>
            <a:spAutoFit/>
          </a:bodyPr>
          <a:lstStyle/>
          <a:p>
            <a:pPr algn="ctr">
              <a:spcBef>
                <a:spcPct val="50000"/>
              </a:spcBef>
            </a:pPr>
            <a:r>
              <a:rPr lang="en-US" sz="2400" b="1">
                <a:solidFill>
                  <a:schemeClr val="bg1"/>
                </a:solidFill>
              </a:rPr>
              <a:t>Strategic Context</a:t>
            </a:r>
          </a:p>
          <a:p>
            <a:pPr algn="just">
              <a:spcBef>
                <a:spcPct val="50000"/>
              </a:spcBef>
            </a:pPr>
            <a:r>
              <a:rPr lang="en-US" sz="1400">
                <a:solidFill>
                  <a:schemeClr val="bg1"/>
                </a:solidFill>
              </a:rPr>
              <a:t>The First Punic War begins in 264 BC as Carthaginian and Roman armies become involved in a war in Sicily after Mamertines of Messana appeals to both Carthage and Rome for assistance against Hiero II of Syracuse. The Romans largely expel the Carthaginians from Sicily by defeating them at the Siege of Agrigentum in 262 BC. Surprisingly, the inexperienced Roman navy then defeats Carthage at the Battle of Mylae in 260 BC, allowing Rome to invade Corsica and Sardinia, islands north of Sicily. In 256 BC, a Roman fleet under Marcus Atilius Regulus and Lucius Manlius Vulso Longus sails from Sicily to invade North Africa but it is intercepted by a Carthaginian fleet under Hamilcar.</a:t>
            </a:r>
          </a:p>
        </p:txBody>
      </p:sp>
      <p:sp>
        <p:nvSpPr>
          <p:cNvPr id="3078" name="Text Box 6"/>
          <p:cNvSpPr txBox="1">
            <a:spLocks noChangeArrowheads="1"/>
          </p:cNvSpPr>
          <p:nvPr/>
        </p:nvSpPr>
        <p:spPr bwMode="auto">
          <a:xfrm>
            <a:off x="2587625" y="3963988"/>
            <a:ext cx="3968750" cy="2413000"/>
          </a:xfrm>
          <a:prstGeom prst="rect">
            <a:avLst/>
          </a:prstGeom>
          <a:noFill/>
          <a:ln w="9525">
            <a:noFill/>
            <a:miter lim="800000"/>
            <a:headEnd/>
            <a:tailEnd/>
          </a:ln>
          <a:effectLst/>
        </p:spPr>
        <p:txBody>
          <a:bodyPr>
            <a:spAutoFit/>
          </a:bodyPr>
          <a:lstStyle/>
          <a:p>
            <a:pPr algn="ctr">
              <a:spcBef>
                <a:spcPct val="50000"/>
              </a:spcBef>
            </a:pPr>
            <a:r>
              <a:rPr lang="en-US" sz="2400" b="1">
                <a:solidFill>
                  <a:schemeClr val="bg1"/>
                </a:solidFill>
              </a:rPr>
              <a:t>Stakes</a:t>
            </a:r>
          </a:p>
          <a:p>
            <a:pPr algn="just">
              <a:spcBef>
                <a:spcPct val="50000"/>
              </a:spcBef>
            </a:pPr>
            <a:r>
              <a:rPr lang="en-US" sz="1600">
                <a:solidFill>
                  <a:schemeClr val="bg1"/>
                </a:solidFill>
              </a:rPr>
              <a:t>+ A Roman victory would permit an invasion of North Africa, threatening Carthage itself.</a:t>
            </a:r>
          </a:p>
          <a:p>
            <a:pPr algn="just">
              <a:spcBef>
                <a:spcPct val="50000"/>
              </a:spcBef>
            </a:pPr>
            <a:r>
              <a:rPr lang="en-US" sz="1600">
                <a:solidFill>
                  <a:schemeClr val="bg1"/>
                </a:solidFill>
              </a:rPr>
              <a:t>+ A Carthaginian victory would re-establish its dominance of the Mediterranean Sea, threatening Roman holdings in Corsica, Sardinia and Sicily.</a:t>
            </a:r>
          </a:p>
        </p:txBody>
      </p:sp>
      <p:sp>
        <p:nvSpPr>
          <p:cNvPr id="3079"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2012</a:t>
            </a:r>
            <a:endParaRPr lang="en-US"/>
          </a:p>
        </p:txBody>
      </p:sp>
      <p:pic>
        <p:nvPicPr>
          <p:cNvPr id="3085" name="Picture 13" descr="regulus9906140051"/>
          <p:cNvPicPr>
            <a:picLocks noChangeAspect="1" noChangeArrowheads="1"/>
          </p:cNvPicPr>
          <p:nvPr/>
        </p:nvPicPr>
        <p:blipFill>
          <a:blip r:embed="rId3"/>
          <a:srcRect r="-311" b="15"/>
          <a:stretch>
            <a:fillRect/>
          </a:stretch>
        </p:blipFill>
        <p:spPr bwMode="auto">
          <a:xfrm>
            <a:off x="1349375" y="4116388"/>
            <a:ext cx="1171575" cy="1220787"/>
          </a:xfrm>
          <a:prstGeom prst="rect">
            <a:avLst/>
          </a:prstGeom>
          <a:noFill/>
        </p:spPr>
      </p:pic>
      <p:pic>
        <p:nvPicPr>
          <p:cNvPr id="3086" name="Picture 14" descr="no pic"/>
          <p:cNvPicPr>
            <a:picLocks noChangeAspect="1" noChangeArrowheads="1"/>
          </p:cNvPicPr>
          <p:nvPr/>
        </p:nvPicPr>
        <p:blipFill>
          <a:blip r:embed="rId4"/>
          <a:srcRect/>
          <a:stretch>
            <a:fillRect/>
          </a:stretch>
        </p:blipFill>
        <p:spPr bwMode="auto">
          <a:xfrm>
            <a:off x="220663" y="5032375"/>
            <a:ext cx="1143000" cy="1144588"/>
          </a:xfrm>
          <a:prstGeom prst="rect">
            <a:avLst/>
          </a:prstGeom>
          <a:noFill/>
        </p:spPr>
      </p:pic>
      <p:pic>
        <p:nvPicPr>
          <p:cNvPr id="3087" name="Picture 15" descr="no pic"/>
          <p:cNvPicPr>
            <a:picLocks noChangeAspect="1" noChangeArrowheads="1"/>
          </p:cNvPicPr>
          <p:nvPr/>
        </p:nvPicPr>
        <p:blipFill>
          <a:blip r:embed="rId4"/>
          <a:srcRect/>
          <a:stretch>
            <a:fillRect/>
          </a:stretch>
        </p:blipFill>
        <p:spPr bwMode="auto">
          <a:xfrm>
            <a:off x="6632575" y="4116388"/>
            <a:ext cx="2071688" cy="2074862"/>
          </a:xfrm>
          <a:prstGeom prst="rect">
            <a:avLst/>
          </a:prstGeom>
          <a:noFill/>
        </p:spPr>
      </p:pic>
      <p:sp>
        <p:nvSpPr>
          <p:cNvPr id="3090" name="Text Box 18"/>
          <p:cNvSpPr txBox="1">
            <a:spLocks noChangeArrowheads="1"/>
          </p:cNvSpPr>
          <p:nvPr/>
        </p:nvSpPr>
        <p:spPr bwMode="auto">
          <a:xfrm>
            <a:off x="0" y="2513013"/>
            <a:ext cx="9144000"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PC: hit F5</a:t>
            </a:r>
          </a:p>
        </p:txBody>
      </p:sp>
      <p:sp>
        <p:nvSpPr>
          <p:cNvPr id="3091" name="Text Box 19"/>
          <p:cNvSpPr txBox="1">
            <a:spLocks noChangeArrowheads="1"/>
          </p:cNvSpPr>
          <p:nvPr/>
        </p:nvSpPr>
        <p:spPr bwMode="auto">
          <a:xfrm>
            <a:off x="0" y="3200400"/>
            <a:ext cx="9609138"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Mac: hit </a:t>
            </a:r>
            <a:r>
              <a:rPr lang="en-CA" sz="3600"/>
              <a:t>⌘</a:t>
            </a:r>
            <a:r>
              <a:rPr lang="en-CA" sz="4000"/>
              <a:t> + enter</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90"/>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90"/>
                                        </p:tgtEl>
                                        <p:attrNameLst>
                                          <p:attrName>style.visibility</p:attrName>
                                        </p:attrNameLst>
                                      </p:cBhvr>
                                      <p:to>
                                        <p:strVal val="visible"/>
                                      </p:to>
                                    </p:set>
                                    <p:animEffect transition="in" filter="fade">
                                      <p:cBhvr>
                                        <p:cTn id="7" dur="2000"/>
                                        <p:tgtEl>
                                          <p:spTgt spid="30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91"/>
                                        </p:tgtEl>
                                        <p:attrNameLst>
                                          <p:attrName>style.visibility</p:attrName>
                                        </p:attrNameLst>
                                      </p:cBhvr>
                                      <p:to>
                                        <p:strVal val="visible"/>
                                      </p:to>
                                    </p:set>
                                    <p:animEffect transition="in" filter="fade">
                                      <p:cBhvr>
                                        <p:cTn id="10" dur="2000"/>
                                        <p:tgtEl>
                                          <p:spTgt spid="3091"/>
                                        </p:tgtEl>
                                      </p:cBhvr>
                                    </p:animEffect>
                                  </p:childTnLst>
                                </p:cTn>
                              </p:par>
                            </p:childTnLst>
                          </p:cTn>
                        </p:par>
                      </p:childTnLst>
                    </p:cTn>
                  </p:par>
                </p:childTnLst>
              </p:cTn>
              <p:nextCondLst>
                <p:cond evt="onClick" delay="0">
                  <p:tgtEl>
                    <p:spTgt spid="3090"/>
                  </p:tgtEl>
                </p:cond>
              </p:nextCondLst>
            </p:seq>
          </p:childTnLst>
        </p:cTn>
      </p:par>
    </p:tnLst>
    <p:bldLst>
      <p:bldP spid="3090" grpId="0" animBg="1"/>
      <p:bldP spid="30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0000"/>
            </a:gs>
            <a:gs pos="100000">
              <a:schemeClr val="accent2"/>
            </a:gs>
          </a:gsLst>
          <a:lin ang="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04800"/>
            <a:ext cx="8229600" cy="1143000"/>
          </a:xfrm>
        </p:spPr>
        <p:txBody>
          <a:bodyPr/>
          <a:lstStyle/>
          <a:p>
            <a:r>
              <a:rPr lang="en-US" sz="3600" b="1">
                <a:solidFill>
                  <a:schemeClr val="bg1"/>
                </a:solidFill>
              </a:rPr>
              <a:t>Cape Ecnomus, 256 BC</a:t>
            </a:r>
            <a:br>
              <a:rPr lang="en-US" sz="3600" b="1">
                <a:solidFill>
                  <a:schemeClr val="bg1"/>
                </a:solidFill>
              </a:rPr>
            </a:br>
            <a:r>
              <a:rPr lang="en-US" sz="3200" b="1">
                <a:solidFill>
                  <a:schemeClr val="bg1"/>
                </a:solidFill>
              </a:rPr>
              <a:t>Strength</a:t>
            </a:r>
          </a:p>
        </p:txBody>
      </p:sp>
      <p:sp>
        <p:nvSpPr>
          <p:cNvPr id="4099" name="Text Box 3"/>
          <p:cNvSpPr txBox="1">
            <a:spLocks noChangeArrowheads="1"/>
          </p:cNvSpPr>
          <p:nvPr/>
        </p:nvSpPr>
        <p:spPr bwMode="auto">
          <a:xfrm>
            <a:off x="395288" y="2132013"/>
            <a:ext cx="4349750" cy="3743325"/>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sz="2400">
                <a:solidFill>
                  <a:schemeClr val="bg1"/>
                </a:solidFill>
              </a:rPr>
              <a:t>Romans</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a:p>
            <a:pPr>
              <a:spcBef>
                <a:spcPct val="50000"/>
              </a:spcBef>
              <a:buFont typeface="Wingdings" pitchFamily="2" charset="2"/>
              <a:buNone/>
            </a:pPr>
            <a:endParaRPr lang="en-US" sz="2400">
              <a:solidFill>
                <a:schemeClr val="bg1"/>
              </a:solidFill>
            </a:endParaRPr>
          </a:p>
        </p:txBody>
      </p:sp>
      <p:sp>
        <p:nvSpPr>
          <p:cNvPr id="4100" name="Text Box 4"/>
          <p:cNvSpPr txBox="1">
            <a:spLocks noChangeArrowheads="1"/>
          </p:cNvSpPr>
          <p:nvPr/>
        </p:nvSpPr>
        <p:spPr bwMode="auto">
          <a:xfrm>
            <a:off x="5210175" y="2130425"/>
            <a:ext cx="3429000" cy="3743325"/>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sz="2400">
                <a:solidFill>
                  <a:schemeClr val="bg1"/>
                </a:solidFill>
              </a:rPr>
              <a:t>Carthaginians</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a:p>
            <a:pPr>
              <a:spcBef>
                <a:spcPct val="50000"/>
              </a:spcBef>
              <a:buFont typeface="Wingdings" pitchFamily="2" charset="2"/>
              <a:buNone/>
            </a:pPr>
            <a:endParaRPr lang="en-US" sz="2400">
              <a:solidFill>
                <a:schemeClr val="bg1"/>
              </a:solidFill>
            </a:endParaRPr>
          </a:p>
        </p:txBody>
      </p:sp>
      <p:pic>
        <p:nvPicPr>
          <p:cNvPr id="4101" name="Picture 5"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4102" name="Picture 6"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4103" name="Text Box 7"/>
          <p:cNvSpPr txBox="1">
            <a:spLocks noChangeArrowheads="1"/>
          </p:cNvSpPr>
          <p:nvPr/>
        </p:nvSpPr>
        <p:spPr bwMode="auto">
          <a:xfrm>
            <a:off x="395288" y="2713038"/>
            <a:ext cx="358775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Marcus Atilius Regulus </a:t>
            </a:r>
          </a:p>
        </p:txBody>
      </p:sp>
      <p:sp>
        <p:nvSpPr>
          <p:cNvPr id="4104" name="Text Box 8"/>
          <p:cNvSpPr txBox="1">
            <a:spLocks noChangeArrowheads="1"/>
          </p:cNvSpPr>
          <p:nvPr/>
        </p:nvSpPr>
        <p:spPr bwMode="auto">
          <a:xfrm>
            <a:off x="395288" y="3827463"/>
            <a:ext cx="2955925"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230 quinqueremes</a:t>
            </a:r>
          </a:p>
        </p:txBody>
      </p:sp>
      <p:sp>
        <p:nvSpPr>
          <p:cNvPr id="4106" name="Text Box 10"/>
          <p:cNvSpPr txBox="1">
            <a:spLocks noChangeArrowheads="1"/>
          </p:cNvSpPr>
          <p:nvPr/>
        </p:nvSpPr>
        <p:spPr bwMode="auto">
          <a:xfrm>
            <a:off x="5210175" y="2732088"/>
            <a:ext cx="2601913"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Hamilcar</a:t>
            </a:r>
          </a:p>
        </p:txBody>
      </p:sp>
      <p:sp>
        <p:nvSpPr>
          <p:cNvPr id="4108" name="Text Box 12"/>
          <p:cNvSpPr txBox="1">
            <a:spLocks noChangeArrowheads="1"/>
          </p:cNvSpPr>
          <p:nvPr/>
        </p:nvSpPr>
        <p:spPr bwMode="auto">
          <a:xfrm>
            <a:off x="5210175" y="3819525"/>
            <a:ext cx="2873375"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200 quinqueremes</a:t>
            </a:r>
          </a:p>
        </p:txBody>
      </p:sp>
      <p:sp>
        <p:nvSpPr>
          <p:cNvPr id="4110" name="Text Box 14"/>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2012</a:t>
            </a:r>
            <a:endParaRPr lang="en-US"/>
          </a:p>
        </p:txBody>
      </p:sp>
      <p:sp>
        <p:nvSpPr>
          <p:cNvPr id="4118" name="Text Box 22"/>
          <p:cNvSpPr txBox="1">
            <a:spLocks noChangeArrowheads="1"/>
          </p:cNvSpPr>
          <p:nvPr/>
        </p:nvSpPr>
        <p:spPr bwMode="auto">
          <a:xfrm>
            <a:off x="395288" y="3101975"/>
            <a:ext cx="4351337" cy="427038"/>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200">
                <a:solidFill>
                  <a:schemeClr val="bg1"/>
                </a:solidFill>
              </a:rPr>
              <a:t>Lucius Manlius Vulso Longus</a:t>
            </a:r>
          </a:p>
        </p:txBody>
      </p:sp>
      <p:pic>
        <p:nvPicPr>
          <p:cNvPr id="4120" name="Picture 24" descr="rome-total-war-20040917033830223"/>
          <p:cNvPicPr>
            <a:picLocks noChangeAspect="1" noChangeArrowheads="1"/>
          </p:cNvPicPr>
          <p:nvPr/>
        </p:nvPicPr>
        <p:blipFill>
          <a:blip r:embed="rId3"/>
          <a:srcRect/>
          <a:stretch>
            <a:fillRect/>
          </a:stretch>
        </p:blipFill>
        <p:spPr bwMode="auto">
          <a:xfrm>
            <a:off x="5259388" y="1978025"/>
            <a:ext cx="3198812" cy="4198938"/>
          </a:xfrm>
          <a:prstGeom prst="rect">
            <a:avLst/>
          </a:prstGeom>
          <a:noFill/>
        </p:spPr>
      </p:pic>
      <p:pic>
        <p:nvPicPr>
          <p:cNvPr id="4122" name="Picture 26" descr="regulus9906140051"/>
          <p:cNvPicPr>
            <a:picLocks noChangeAspect="1" noChangeArrowheads="1"/>
          </p:cNvPicPr>
          <p:nvPr/>
        </p:nvPicPr>
        <p:blipFill>
          <a:blip r:embed="rId4"/>
          <a:srcRect l="70" r="-290"/>
          <a:stretch>
            <a:fillRect/>
          </a:stretch>
        </p:blipFill>
        <p:spPr bwMode="auto">
          <a:xfrm>
            <a:off x="5259388" y="1978025"/>
            <a:ext cx="3362325" cy="3509963"/>
          </a:xfrm>
          <a:prstGeom prst="rect">
            <a:avLst/>
          </a:prstGeom>
          <a:noFill/>
        </p:spPr>
      </p:pic>
      <p:pic>
        <p:nvPicPr>
          <p:cNvPr id="4126" name="Picture 30" descr="trireme"/>
          <p:cNvPicPr>
            <a:picLocks noChangeAspect="1" noChangeArrowheads="1"/>
          </p:cNvPicPr>
          <p:nvPr/>
        </p:nvPicPr>
        <p:blipFill>
          <a:blip r:embed="rId5"/>
          <a:srcRect/>
          <a:stretch>
            <a:fillRect/>
          </a:stretch>
        </p:blipFill>
        <p:spPr bwMode="auto">
          <a:xfrm>
            <a:off x="450850" y="1978025"/>
            <a:ext cx="4502150" cy="3741738"/>
          </a:xfrm>
          <a:prstGeom prst="rect">
            <a:avLst/>
          </a:prstGeom>
          <a:noFill/>
        </p:spPr>
      </p:pic>
    </p:spTree>
  </p:cSld>
  <p:clrMapOvr>
    <a:masterClrMapping/>
  </p:clrMapOvr>
  <p:transition spd="slow">
    <p:fade/>
  </p:transition>
  <p:timing>
    <p:tnLst>
      <p:par>
        <p:cTn id="1" dur="indefinite" restart="never" nodeType="tmRoot">
          <p:childTnLst>
            <p:seq concurrent="1" nextAc="seek">
              <p:cTn id="2" restart="whenNotActive" fill="hold" evtFilter="cancelBubble" nodeType="interactiveSeq">
                <p:stCondLst>
                  <p:cond evt="onClick" delay="0">
                    <p:tgtEl>
                      <p:spTgt spid="4108"/>
                    </p:tgtEl>
                  </p:cond>
                </p:stCondLst>
                <p:endSync evt="end" delay="0">
                  <p:rtn val="all"/>
                </p:endSync>
                <p:childTnLst>
                  <p:par>
                    <p:cTn id="3" fill="hold">
                      <p:stCondLst>
                        <p:cond delay="0"/>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126"/>
                                        </p:tgtEl>
                                        <p:attrNameLst>
                                          <p:attrName>style.visibility</p:attrName>
                                        </p:attrNameLst>
                                      </p:cBhvr>
                                      <p:to>
                                        <p:strVal val="visible"/>
                                      </p:to>
                                    </p:set>
                                    <p:anim calcmode="lin" valueType="num">
                                      <p:cBhvr>
                                        <p:cTn id="7" dur="1000" fill="hold"/>
                                        <p:tgtEl>
                                          <p:spTgt spid="4126"/>
                                        </p:tgtEl>
                                        <p:attrNameLst>
                                          <p:attrName>ppt_w</p:attrName>
                                        </p:attrNameLst>
                                      </p:cBhvr>
                                      <p:tavLst>
                                        <p:tav tm="0">
                                          <p:val>
                                            <p:strVal val="#ppt_w*0.05"/>
                                          </p:val>
                                        </p:tav>
                                        <p:tav tm="100000">
                                          <p:val>
                                            <p:strVal val="#ppt_w"/>
                                          </p:val>
                                        </p:tav>
                                      </p:tavLst>
                                    </p:anim>
                                    <p:anim calcmode="lin" valueType="num">
                                      <p:cBhvr>
                                        <p:cTn id="8" dur="1000" fill="hold"/>
                                        <p:tgtEl>
                                          <p:spTgt spid="4126"/>
                                        </p:tgtEl>
                                        <p:attrNameLst>
                                          <p:attrName>ppt_h</p:attrName>
                                        </p:attrNameLst>
                                      </p:cBhvr>
                                      <p:tavLst>
                                        <p:tav tm="0">
                                          <p:val>
                                            <p:strVal val="#ppt_h"/>
                                          </p:val>
                                        </p:tav>
                                        <p:tav tm="100000">
                                          <p:val>
                                            <p:strVal val="#ppt_h"/>
                                          </p:val>
                                        </p:tav>
                                      </p:tavLst>
                                    </p:anim>
                                    <p:anim calcmode="lin" valueType="num">
                                      <p:cBhvr>
                                        <p:cTn id="9" dur="1000" fill="hold"/>
                                        <p:tgtEl>
                                          <p:spTgt spid="4126"/>
                                        </p:tgtEl>
                                        <p:attrNameLst>
                                          <p:attrName>ppt_x</p:attrName>
                                        </p:attrNameLst>
                                      </p:cBhvr>
                                      <p:tavLst>
                                        <p:tav tm="0">
                                          <p:val>
                                            <p:strVal val="#ppt_x-.2"/>
                                          </p:val>
                                        </p:tav>
                                        <p:tav tm="100000">
                                          <p:val>
                                            <p:strVal val="#ppt_x"/>
                                          </p:val>
                                        </p:tav>
                                      </p:tavLst>
                                    </p:anim>
                                    <p:anim calcmode="lin" valueType="num">
                                      <p:cBhvr>
                                        <p:cTn id="10" dur="1000" fill="hold"/>
                                        <p:tgtEl>
                                          <p:spTgt spid="4126"/>
                                        </p:tgtEl>
                                        <p:attrNameLst>
                                          <p:attrName>ppt_y</p:attrName>
                                        </p:attrNameLst>
                                      </p:cBhvr>
                                      <p:tavLst>
                                        <p:tav tm="0">
                                          <p:val>
                                            <p:strVal val="#ppt_y"/>
                                          </p:val>
                                        </p:tav>
                                        <p:tav tm="100000">
                                          <p:val>
                                            <p:strVal val="#ppt_y"/>
                                          </p:val>
                                        </p:tav>
                                      </p:tavLst>
                                    </p:anim>
                                    <p:animEffect transition="in" filter="fade">
                                      <p:cBhvr>
                                        <p:cTn id="11" dur="1000"/>
                                        <p:tgtEl>
                                          <p:spTgt spid="4126"/>
                                        </p:tgtEl>
                                      </p:cBhvr>
                                    </p:animEffect>
                                  </p:childTnLst>
                                </p:cTn>
                              </p:par>
                            </p:childTnLst>
                          </p:cTn>
                        </p:par>
                        <p:par>
                          <p:cTn id="12" fill="hold">
                            <p:stCondLst>
                              <p:cond delay="1000"/>
                            </p:stCondLst>
                            <p:childTnLst>
                              <p:par>
                                <p:cTn id="13" presetID="54" presetClass="exit" presetSubtype="0" decel="100000" fill="hold" nodeType="afterEffect">
                                  <p:stCondLst>
                                    <p:cond delay="3000"/>
                                  </p:stCondLst>
                                  <p:childTnLst>
                                    <p:anim calcmode="lin" valueType="num">
                                      <p:cBhvr>
                                        <p:cTn id="14" dur="1000"/>
                                        <p:tgtEl>
                                          <p:spTgt spid="4126"/>
                                        </p:tgtEl>
                                        <p:attrNameLst>
                                          <p:attrName>ppt_w</p:attrName>
                                        </p:attrNameLst>
                                      </p:cBhvr>
                                      <p:tavLst>
                                        <p:tav tm="0">
                                          <p:val>
                                            <p:strVal val="ppt_w"/>
                                          </p:val>
                                        </p:tav>
                                        <p:tav tm="100000">
                                          <p:val>
                                            <p:strVal val="ppt_w*0.05"/>
                                          </p:val>
                                        </p:tav>
                                      </p:tavLst>
                                    </p:anim>
                                    <p:anim calcmode="lin" valueType="num">
                                      <p:cBhvr>
                                        <p:cTn id="15" dur="1000"/>
                                        <p:tgtEl>
                                          <p:spTgt spid="4126"/>
                                        </p:tgtEl>
                                        <p:attrNameLst>
                                          <p:attrName>ppt_h</p:attrName>
                                        </p:attrNameLst>
                                      </p:cBhvr>
                                      <p:tavLst>
                                        <p:tav tm="0">
                                          <p:val>
                                            <p:strVal val="ppt_h"/>
                                          </p:val>
                                        </p:tav>
                                        <p:tav tm="100000">
                                          <p:val>
                                            <p:strVal val="ppt_h"/>
                                          </p:val>
                                        </p:tav>
                                      </p:tavLst>
                                    </p:anim>
                                    <p:anim calcmode="lin" valueType="num">
                                      <p:cBhvr>
                                        <p:cTn id="16" dur="1000"/>
                                        <p:tgtEl>
                                          <p:spTgt spid="4126"/>
                                        </p:tgtEl>
                                        <p:attrNameLst>
                                          <p:attrName>ppt_x</p:attrName>
                                        </p:attrNameLst>
                                      </p:cBhvr>
                                      <p:tavLst>
                                        <p:tav tm="0">
                                          <p:val>
                                            <p:strVal val="ppt_x"/>
                                          </p:val>
                                        </p:tav>
                                        <p:tav tm="100000">
                                          <p:val>
                                            <p:strVal val="ppt_x-.2"/>
                                          </p:val>
                                        </p:tav>
                                      </p:tavLst>
                                    </p:anim>
                                    <p:anim calcmode="lin" valueType="num">
                                      <p:cBhvr>
                                        <p:cTn id="17" dur="1000"/>
                                        <p:tgtEl>
                                          <p:spTgt spid="4126"/>
                                        </p:tgtEl>
                                        <p:attrNameLst>
                                          <p:attrName>ppt_y</p:attrName>
                                        </p:attrNameLst>
                                      </p:cBhvr>
                                      <p:tavLst>
                                        <p:tav tm="0">
                                          <p:val>
                                            <p:strVal val="ppt_y"/>
                                          </p:val>
                                        </p:tav>
                                        <p:tav tm="100000">
                                          <p:val>
                                            <p:strVal val="ppt_y"/>
                                          </p:val>
                                        </p:tav>
                                      </p:tavLst>
                                    </p:anim>
                                    <p:animEffect transition="out" filter="fade">
                                      <p:cBhvr>
                                        <p:cTn id="18" dur="1000"/>
                                        <p:tgtEl>
                                          <p:spTgt spid="4126"/>
                                        </p:tgtEl>
                                      </p:cBhvr>
                                    </p:animEffect>
                                    <p:set>
                                      <p:cBhvr>
                                        <p:cTn id="19" dur="1" fill="hold">
                                          <p:stCondLst>
                                            <p:cond delay="999"/>
                                          </p:stCondLst>
                                        </p:cTn>
                                        <p:tgtEl>
                                          <p:spTgt spid="4126"/>
                                        </p:tgtEl>
                                        <p:attrNameLst>
                                          <p:attrName>style.visibility</p:attrName>
                                        </p:attrNameLst>
                                      </p:cBhvr>
                                      <p:to>
                                        <p:strVal val="hidden"/>
                                      </p:to>
                                    </p:set>
                                  </p:childTnLst>
                                </p:cTn>
                              </p:par>
                            </p:childTnLst>
                          </p:cTn>
                        </p:par>
                      </p:childTnLst>
                    </p:cTn>
                  </p:par>
                </p:childTnLst>
              </p:cTn>
              <p:nextCondLst>
                <p:cond evt="onClick" delay="0">
                  <p:tgtEl>
                    <p:spTgt spid="4108"/>
                  </p:tgtEl>
                </p:cond>
              </p:nextCondLst>
            </p:seq>
            <p:seq concurrent="1" nextAc="seek">
              <p:cTn id="20" restart="whenNotActive" fill="hold" evtFilter="cancelBubble" nodeType="interactiveSeq">
                <p:stCondLst>
                  <p:cond evt="onClick" delay="0">
                    <p:tgtEl>
                      <p:spTgt spid="4104"/>
                    </p:tgtEl>
                  </p:cond>
                </p:stCondLst>
                <p:endSync evt="end" delay="0">
                  <p:rtn val="all"/>
                </p:endSync>
                <p:childTnLst>
                  <p:par>
                    <p:cTn id="21" fill="hold">
                      <p:stCondLst>
                        <p:cond delay="0"/>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4120"/>
                                        </p:tgtEl>
                                        <p:attrNameLst>
                                          <p:attrName>style.visibility</p:attrName>
                                        </p:attrNameLst>
                                      </p:cBhvr>
                                      <p:to>
                                        <p:strVal val="visible"/>
                                      </p:to>
                                    </p:set>
                                    <p:anim calcmode="lin" valueType="num">
                                      <p:cBhvr>
                                        <p:cTn id="25" dur="1000" fill="hold"/>
                                        <p:tgtEl>
                                          <p:spTgt spid="4120"/>
                                        </p:tgtEl>
                                        <p:attrNameLst>
                                          <p:attrName>ppt_w</p:attrName>
                                        </p:attrNameLst>
                                      </p:cBhvr>
                                      <p:tavLst>
                                        <p:tav tm="0">
                                          <p:val>
                                            <p:strVal val="#ppt_w*0.05"/>
                                          </p:val>
                                        </p:tav>
                                        <p:tav tm="100000">
                                          <p:val>
                                            <p:strVal val="#ppt_w"/>
                                          </p:val>
                                        </p:tav>
                                      </p:tavLst>
                                    </p:anim>
                                    <p:anim calcmode="lin" valueType="num">
                                      <p:cBhvr>
                                        <p:cTn id="26" dur="1000" fill="hold"/>
                                        <p:tgtEl>
                                          <p:spTgt spid="4120"/>
                                        </p:tgtEl>
                                        <p:attrNameLst>
                                          <p:attrName>ppt_h</p:attrName>
                                        </p:attrNameLst>
                                      </p:cBhvr>
                                      <p:tavLst>
                                        <p:tav tm="0">
                                          <p:val>
                                            <p:strVal val="#ppt_h"/>
                                          </p:val>
                                        </p:tav>
                                        <p:tav tm="100000">
                                          <p:val>
                                            <p:strVal val="#ppt_h"/>
                                          </p:val>
                                        </p:tav>
                                      </p:tavLst>
                                    </p:anim>
                                    <p:anim calcmode="lin" valueType="num">
                                      <p:cBhvr>
                                        <p:cTn id="27" dur="1000" fill="hold"/>
                                        <p:tgtEl>
                                          <p:spTgt spid="4120"/>
                                        </p:tgtEl>
                                        <p:attrNameLst>
                                          <p:attrName>ppt_x</p:attrName>
                                        </p:attrNameLst>
                                      </p:cBhvr>
                                      <p:tavLst>
                                        <p:tav tm="0">
                                          <p:val>
                                            <p:strVal val="#ppt_x-.2"/>
                                          </p:val>
                                        </p:tav>
                                        <p:tav tm="100000">
                                          <p:val>
                                            <p:strVal val="#ppt_x"/>
                                          </p:val>
                                        </p:tav>
                                      </p:tavLst>
                                    </p:anim>
                                    <p:anim calcmode="lin" valueType="num">
                                      <p:cBhvr>
                                        <p:cTn id="28" dur="1000" fill="hold"/>
                                        <p:tgtEl>
                                          <p:spTgt spid="4120"/>
                                        </p:tgtEl>
                                        <p:attrNameLst>
                                          <p:attrName>ppt_y</p:attrName>
                                        </p:attrNameLst>
                                      </p:cBhvr>
                                      <p:tavLst>
                                        <p:tav tm="0">
                                          <p:val>
                                            <p:strVal val="#ppt_y"/>
                                          </p:val>
                                        </p:tav>
                                        <p:tav tm="100000">
                                          <p:val>
                                            <p:strVal val="#ppt_y"/>
                                          </p:val>
                                        </p:tav>
                                      </p:tavLst>
                                    </p:anim>
                                    <p:animEffect transition="in" filter="fade">
                                      <p:cBhvr>
                                        <p:cTn id="29" dur="1000"/>
                                        <p:tgtEl>
                                          <p:spTgt spid="4120"/>
                                        </p:tgtEl>
                                      </p:cBhvr>
                                    </p:animEffect>
                                  </p:childTnLst>
                                </p:cTn>
                              </p:par>
                            </p:childTnLst>
                          </p:cTn>
                        </p:par>
                        <p:par>
                          <p:cTn id="30" fill="hold">
                            <p:stCondLst>
                              <p:cond delay="1000"/>
                            </p:stCondLst>
                            <p:childTnLst>
                              <p:par>
                                <p:cTn id="31" presetID="54" presetClass="exit" presetSubtype="0" decel="100000" fill="hold" nodeType="afterEffect">
                                  <p:stCondLst>
                                    <p:cond delay="3000"/>
                                  </p:stCondLst>
                                  <p:childTnLst>
                                    <p:anim calcmode="lin" valueType="num">
                                      <p:cBhvr>
                                        <p:cTn id="32" dur="1000"/>
                                        <p:tgtEl>
                                          <p:spTgt spid="4120"/>
                                        </p:tgtEl>
                                        <p:attrNameLst>
                                          <p:attrName>ppt_w</p:attrName>
                                        </p:attrNameLst>
                                      </p:cBhvr>
                                      <p:tavLst>
                                        <p:tav tm="0">
                                          <p:val>
                                            <p:strVal val="ppt_w"/>
                                          </p:val>
                                        </p:tav>
                                        <p:tav tm="100000">
                                          <p:val>
                                            <p:strVal val="ppt_w*0.05"/>
                                          </p:val>
                                        </p:tav>
                                      </p:tavLst>
                                    </p:anim>
                                    <p:anim calcmode="lin" valueType="num">
                                      <p:cBhvr>
                                        <p:cTn id="33" dur="1000"/>
                                        <p:tgtEl>
                                          <p:spTgt spid="4120"/>
                                        </p:tgtEl>
                                        <p:attrNameLst>
                                          <p:attrName>ppt_h</p:attrName>
                                        </p:attrNameLst>
                                      </p:cBhvr>
                                      <p:tavLst>
                                        <p:tav tm="0">
                                          <p:val>
                                            <p:strVal val="ppt_h"/>
                                          </p:val>
                                        </p:tav>
                                        <p:tav tm="100000">
                                          <p:val>
                                            <p:strVal val="ppt_h"/>
                                          </p:val>
                                        </p:tav>
                                      </p:tavLst>
                                    </p:anim>
                                    <p:anim calcmode="lin" valueType="num">
                                      <p:cBhvr>
                                        <p:cTn id="34" dur="1000"/>
                                        <p:tgtEl>
                                          <p:spTgt spid="4120"/>
                                        </p:tgtEl>
                                        <p:attrNameLst>
                                          <p:attrName>ppt_x</p:attrName>
                                        </p:attrNameLst>
                                      </p:cBhvr>
                                      <p:tavLst>
                                        <p:tav tm="0">
                                          <p:val>
                                            <p:strVal val="ppt_x"/>
                                          </p:val>
                                        </p:tav>
                                        <p:tav tm="100000">
                                          <p:val>
                                            <p:strVal val="ppt_x-.2"/>
                                          </p:val>
                                        </p:tav>
                                      </p:tavLst>
                                    </p:anim>
                                    <p:anim calcmode="lin" valueType="num">
                                      <p:cBhvr>
                                        <p:cTn id="35" dur="1000"/>
                                        <p:tgtEl>
                                          <p:spTgt spid="4120"/>
                                        </p:tgtEl>
                                        <p:attrNameLst>
                                          <p:attrName>ppt_y</p:attrName>
                                        </p:attrNameLst>
                                      </p:cBhvr>
                                      <p:tavLst>
                                        <p:tav tm="0">
                                          <p:val>
                                            <p:strVal val="ppt_y"/>
                                          </p:val>
                                        </p:tav>
                                        <p:tav tm="100000">
                                          <p:val>
                                            <p:strVal val="ppt_y"/>
                                          </p:val>
                                        </p:tav>
                                      </p:tavLst>
                                    </p:anim>
                                    <p:animEffect transition="out" filter="fade">
                                      <p:cBhvr>
                                        <p:cTn id="36" dur="1000"/>
                                        <p:tgtEl>
                                          <p:spTgt spid="4120"/>
                                        </p:tgtEl>
                                      </p:cBhvr>
                                    </p:animEffect>
                                    <p:set>
                                      <p:cBhvr>
                                        <p:cTn id="37" dur="1" fill="hold">
                                          <p:stCondLst>
                                            <p:cond delay="999"/>
                                          </p:stCondLst>
                                        </p:cTn>
                                        <p:tgtEl>
                                          <p:spTgt spid="4120"/>
                                        </p:tgtEl>
                                        <p:attrNameLst>
                                          <p:attrName>style.visibility</p:attrName>
                                        </p:attrNameLst>
                                      </p:cBhvr>
                                      <p:to>
                                        <p:strVal val="hidden"/>
                                      </p:to>
                                    </p:set>
                                  </p:childTnLst>
                                </p:cTn>
                              </p:par>
                            </p:childTnLst>
                          </p:cTn>
                        </p:par>
                      </p:childTnLst>
                    </p:cTn>
                  </p:par>
                </p:childTnLst>
              </p:cTn>
              <p:nextCondLst>
                <p:cond evt="onClick" delay="0">
                  <p:tgtEl>
                    <p:spTgt spid="4104"/>
                  </p:tgtEl>
                </p:cond>
              </p:nextCondLst>
            </p:seq>
            <p:seq concurrent="1" nextAc="seek">
              <p:cTn id="38" restart="whenNotActive" fill="hold" evtFilter="cancelBubble" nodeType="interactiveSeq">
                <p:stCondLst>
                  <p:cond evt="onClick" delay="0">
                    <p:tgtEl>
                      <p:spTgt spid="4103"/>
                    </p:tgtEl>
                  </p:cond>
                </p:stCondLst>
                <p:endSync evt="end" delay="0">
                  <p:rtn val="all"/>
                </p:endSync>
                <p:childTnLst>
                  <p:par>
                    <p:cTn id="39" fill="hold">
                      <p:stCondLst>
                        <p:cond delay="0"/>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4122"/>
                                        </p:tgtEl>
                                        <p:attrNameLst>
                                          <p:attrName>style.visibility</p:attrName>
                                        </p:attrNameLst>
                                      </p:cBhvr>
                                      <p:to>
                                        <p:strVal val="visible"/>
                                      </p:to>
                                    </p:set>
                                    <p:anim calcmode="lin" valueType="num">
                                      <p:cBhvr>
                                        <p:cTn id="43" dur="1000" fill="hold"/>
                                        <p:tgtEl>
                                          <p:spTgt spid="4122"/>
                                        </p:tgtEl>
                                        <p:attrNameLst>
                                          <p:attrName>ppt_w</p:attrName>
                                        </p:attrNameLst>
                                      </p:cBhvr>
                                      <p:tavLst>
                                        <p:tav tm="0">
                                          <p:val>
                                            <p:strVal val="#ppt_w*0.05"/>
                                          </p:val>
                                        </p:tav>
                                        <p:tav tm="100000">
                                          <p:val>
                                            <p:strVal val="#ppt_w"/>
                                          </p:val>
                                        </p:tav>
                                      </p:tavLst>
                                    </p:anim>
                                    <p:anim calcmode="lin" valueType="num">
                                      <p:cBhvr>
                                        <p:cTn id="44" dur="1000" fill="hold"/>
                                        <p:tgtEl>
                                          <p:spTgt spid="4122"/>
                                        </p:tgtEl>
                                        <p:attrNameLst>
                                          <p:attrName>ppt_h</p:attrName>
                                        </p:attrNameLst>
                                      </p:cBhvr>
                                      <p:tavLst>
                                        <p:tav tm="0">
                                          <p:val>
                                            <p:strVal val="#ppt_h"/>
                                          </p:val>
                                        </p:tav>
                                        <p:tav tm="100000">
                                          <p:val>
                                            <p:strVal val="#ppt_h"/>
                                          </p:val>
                                        </p:tav>
                                      </p:tavLst>
                                    </p:anim>
                                    <p:anim calcmode="lin" valueType="num">
                                      <p:cBhvr>
                                        <p:cTn id="45" dur="1000" fill="hold"/>
                                        <p:tgtEl>
                                          <p:spTgt spid="4122"/>
                                        </p:tgtEl>
                                        <p:attrNameLst>
                                          <p:attrName>ppt_x</p:attrName>
                                        </p:attrNameLst>
                                      </p:cBhvr>
                                      <p:tavLst>
                                        <p:tav tm="0">
                                          <p:val>
                                            <p:strVal val="#ppt_x-.2"/>
                                          </p:val>
                                        </p:tav>
                                        <p:tav tm="100000">
                                          <p:val>
                                            <p:strVal val="#ppt_x"/>
                                          </p:val>
                                        </p:tav>
                                      </p:tavLst>
                                    </p:anim>
                                    <p:anim calcmode="lin" valueType="num">
                                      <p:cBhvr>
                                        <p:cTn id="46" dur="1000" fill="hold"/>
                                        <p:tgtEl>
                                          <p:spTgt spid="4122"/>
                                        </p:tgtEl>
                                        <p:attrNameLst>
                                          <p:attrName>ppt_y</p:attrName>
                                        </p:attrNameLst>
                                      </p:cBhvr>
                                      <p:tavLst>
                                        <p:tav tm="0">
                                          <p:val>
                                            <p:strVal val="#ppt_y"/>
                                          </p:val>
                                        </p:tav>
                                        <p:tav tm="100000">
                                          <p:val>
                                            <p:strVal val="#ppt_y"/>
                                          </p:val>
                                        </p:tav>
                                      </p:tavLst>
                                    </p:anim>
                                    <p:animEffect transition="in" filter="fade">
                                      <p:cBhvr>
                                        <p:cTn id="47" dur="1000"/>
                                        <p:tgtEl>
                                          <p:spTgt spid="4122"/>
                                        </p:tgtEl>
                                      </p:cBhvr>
                                    </p:animEffect>
                                  </p:childTnLst>
                                </p:cTn>
                              </p:par>
                            </p:childTnLst>
                          </p:cTn>
                        </p:par>
                        <p:par>
                          <p:cTn id="48" fill="hold">
                            <p:stCondLst>
                              <p:cond delay="1000"/>
                            </p:stCondLst>
                            <p:childTnLst>
                              <p:par>
                                <p:cTn id="49" presetID="54" presetClass="exit" presetSubtype="0" decel="100000" fill="hold" nodeType="afterEffect">
                                  <p:stCondLst>
                                    <p:cond delay="3000"/>
                                  </p:stCondLst>
                                  <p:childTnLst>
                                    <p:anim calcmode="lin" valueType="num">
                                      <p:cBhvr>
                                        <p:cTn id="50" dur="1000"/>
                                        <p:tgtEl>
                                          <p:spTgt spid="4122"/>
                                        </p:tgtEl>
                                        <p:attrNameLst>
                                          <p:attrName>ppt_w</p:attrName>
                                        </p:attrNameLst>
                                      </p:cBhvr>
                                      <p:tavLst>
                                        <p:tav tm="0">
                                          <p:val>
                                            <p:strVal val="ppt_w"/>
                                          </p:val>
                                        </p:tav>
                                        <p:tav tm="100000">
                                          <p:val>
                                            <p:strVal val="ppt_w*0.05"/>
                                          </p:val>
                                        </p:tav>
                                      </p:tavLst>
                                    </p:anim>
                                    <p:anim calcmode="lin" valueType="num">
                                      <p:cBhvr>
                                        <p:cTn id="51" dur="1000"/>
                                        <p:tgtEl>
                                          <p:spTgt spid="4122"/>
                                        </p:tgtEl>
                                        <p:attrNameLst>
                                          <p:attrName>ppt_h</p:attrName>
                                        </p:attrNameLst>
                                      </p:cBhvr>
                                      <p:tavLst>
                                        <p:tav tm="0">
                                          <p:val>
                                            <p:strVal val="ppt_h"/>
                                          </p:val>
                                        </p:tav>
                                        <p:tav tm="100000">
                                          <p:val>
                                            <p:strVal val="ppt_h"/>
                                          </p:val>
                                        </p:tav>
                                      </p:tavLst>
                                    </p:anim>
                                    <p:anim calcmode="lin" valueType="num">
                                      <p:cBhvr>
                                        <p:cTn id="52" dur="1000"/>
                                        <p:tgtEl>
                                          <p:spTgt spid="4122"/>
                                        </p:tgtEl>
                                        <p:attrNameLst>
                                          <p:attrName>ppt_x</p:attrName>
                                        </p:attrNameLst>
                                      </p:cBhvr>
                                      <p:tavLst>
                                        <p:tav tm="0">
                                          <p:val>
                                            <p:strVal val="ppt_x"/>
                                          </p:val>
                                        </p:tav>
                                        <p:tav tm="100000">
                                          <p:val>
                                            <p:strVal val="ppt_x-.2"/>
                                          </p:val>
                                        </p:tav>
                                      </p:tavLst>
                                    </p:anim>
                                    <p:anim calcmode="lin" valueType="num">
                                      <p:cBhvr>
                                        <p:cTn id="53" dur="1000"/>
                                        <p:tgtEl>
                                          <p:spTgt spid="4122"/>
                                        </p:tgtEl>
                                        <p:attrNameLst>
                                          <p:attrName>ppt_y</p:attrName>
                                        </p:attrNameLst>
                                      </p:cBhvr>
                                      <p:tavLst>
                                        <p:tav tm="0">
                                          <p:val>
                                            <p:strVal val="ppt_y"/>
                                          </p:val>
                                        </p:tav>
                                        <p:tav tm="100000">
                                          <p:val>
                                            <p:strVal val="ppt_y"/>
                                          </p:val>
                                        </p:tav>
                                      </p:tavLst>
                                    </p:anim>
                                    <p:animEffect transition="out" filter="fade">
                                      <p:cBhvr>
                                        <p:cTn id="54" dur="1000"/>
                                        <p:tgtEl>
                                          <p:spTgt spid="4122"/>
                                        </p:tgtEl>
                                      </p:cBhvr>
                                    </p:animEffect>
                                    <p:set>
                                      <p:cBhvr>
                                        <p:cTn id="55" dur="1" fill="hold">
                                          <p:stCondLst>
                                            <p:cond delay="999"/>
                                          </p:stCondLst>
                                        </p:cTn>
                                        <p:tgtEl>
                                          <p:spTgt spid="4122"/>
                                        </p:tgtEl>
                                        <p:attrNameLst>
                                          <p:attrName>style.visibility</p:attrName>
                                        </p:attrNameLst>
                                      </p:cBhvr>
                                      <p:to>
                                        <p:strVal val="hidden"/>
                                      </p:to>
                                    </p:set>
                                  </p:childTnLst>
                                </p:cTn>
                              </p:par>
                            </p:childTnLst>
                          </p:cTn>
                        </p:par>
                      </p:childTnLst>
                    </p:cTn>
                  </p:par>
                </p:childTnLst>
              </p:cTn>
              <p:nextCondLst>
                <p:cond evt="onClick" delay="0">
                  <p:tgtEl>
                    <p:spTgt spid="410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338" name="Picture 2" descr="1024px-Gall%E2%80%93Peters_projection_SW"/>
          <p:cNvPicPr>
            <a:picLocks noChangeAspect="1" noChangeArrowheads="1"/>
          </p:cNvPicPr>
          <p:nvPr/>
        </p:nvPicPr>
        <p:blipFill>
          <a:blip r:embed="rId3"/>
          <a:srcRect r="21" b="-29"/>
          <a:stretch>
            <a:fillRect/>
          </a:stretch>
        </p:blipFill>
        <p:spPr bwMode="auto">
          <a:xfrm>
            <a:off x="0" y="528638"/>
            <a:ext cx="9144000" cy="5881687"/>
          </a:xfrm>
          <a:prstGeom prst="rect">
            <a:avLst/>
          </a:prstGeom>
          <a:noFill/>
        </p:spPr>
      </p:pic>
      <p:sp>
        <p:nvSpPr>
          <p:cNvPr id="14339" name="Rectangle 3"/>
          <p:cNvSpPr>
            <a:spLocks noChangeArrowheads="1"/>
          </p:cNvSpPr>
          <p:nvPr/>
        </p:nvSpPr>
        <p:spPr bwMode="auto">
          <a:xfrm>
            <a:off x="4267200" y="1292225"/>
            <a:ext cx="762000" cy="609600"/>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en-US"/>
          </a:p>
        </p:txBody>
      </p:sp>
      <p:grpSp>
        <p:nvGrpSpPr>
          <p:cNvPr id="14349" name="Group 13"/>
          <p:cNvGrpSpPr>
            <a:grpSpLocks/>
          </p:cNvGrpSpPr>
          <p:nvPr/>
        </p:nvGrpSpPr>
        <p:grpSpPr bwMode="auto">
          <a:xfrm>
            <a:off x="0" y="757238"/>
            <a:ext cx="9144000" cy="5337175"/>
            <a:chOff x="0" y="958"/>
            <a:chExt cx="5760" cy="3362"/>
          </a:xfrm>
        </p:grpSpPr>
        <p:pic>
          <p:nvPicPr>
            <p:cNvPr id="14346" name="Picture 10" descr="First Punic War 264 BC v2.png"/>
            <p:cNvPicPr>
              <a:picLocks noChangeAspect="1" noChangeArrowheads="1"/>
            </p:cNvPicPr>
            <p:nvPr/>
          </p:nvPicPr>
          <p:blipFill>
            <a:blip r:embed="rId4"/>
            <a:srcRect b="23"/>
            <a:stretch>
              <a:fillRect/>
            </a:stretch>
          </p:blipFill>
          <p:spPr bwMode="auto">
            <a:xfrm>
              <a:off x="0" y="958"/>
              <a:ext cx="5760" cy="3362"/>
            </a:xfrm>
            <a:prstGeom prst="rect">
              <a:avLst/>
            </a:prstGeom>
            <a:noFill/>
          </p:spPr>
        </p:pic>
        <p:sp>
          <p:nvSpPr>
            <p:cNvPr id="14348" name="Text Box 12"/>
            <p:cNvSpPr txBox="1">
              <a:spLocks noChangeArrowheads="1"/>
            </p:cNvSpPr>
            <p:nvPr/>
          </p:nvSpPr>
          <p:spPr bwMode="auto">
            <a:xfrm>
              <a:off x="0" y="965"/>
              <a:ext cx="2640" cy="274"/>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CA" sz="2000"/>
                <a:t>Western Mediterranean c. 264 BC</a:t>
              </a:r>
            </a:p>
          </p:txBody>
        </p:sp>
      </p:grpSp>
      <p:sp>
        <p:nvSpPr>
          <p:cNvPr id="14344" name="Rectangle 8"/>
          <p:cNvSpPr>
            <a:spLocks noChangeArrowheads="1"/>
          </p:cNvSpPr>
          <p:nvPr/>
        </p:nvSpPr>
        <p:spPr bwMode="auto">
          <a:xfrm>
            <a:off x="7472363" y="3810000"/>
            <a:ext cx="230187" cy="228600"/>
          </a:xfrm>
          <a:prstGeom prst="rect">
            <a:avLst/>
          </a:prstGeom>
          <a:solidFill>
            <a:schemeClr val="bg1">
              <a:alpha val="0"/>
            </a:schemeClr>
          </a:solidFill>
          <a:ln w="38100" algn="ctr">
            <a:solidFill>
              <a:schemeClr val="tx1"/>
            </a:solidFill>
            <a:miter lim="800000"/>
            <a:headEnd/>
            <a:tailEnd/>
          </a:ln>
          <a:effectLst/>
        </p:spPr>
        <p:txBody>
          <a:bodyPr wrap="none" anchor="ctr"/>
          <a:lstStyle/>
          <a:p>
            <a:endParaRPr lang="en-US"/>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fade">
                                      <p:cBhvr>
                                        <p:cTn id="7" dur="1155" decel="100000"/>
                                        <p:tgtEl>
                                          <p:spTgt spid="14339"/>
                                        </p:tgtEl>
                                      </p:cBhvr>
                                    </p:animEffect>
                                    <p:animScale>
                                      <p:cBhvr>
                                        <p:cTn id="8" dur="1155" decel="100000"/>
                                        <p:tgtEl>
                                          <p:spTgt spid="14339"/>
                                        </p:tgtEl>
                                      </p:cBhvr>
                                      <p:from x="10000" y="10000"/>
                                      <p:to x="200000" y="450000"/>
                                    </p:animScale>
                                    <p:animScale>
                                      <p:cBhvr>
                                        <p:cTn id="9" dur="1845" accel="100000" fill="hold">
                                          <p:stCondLst>
                                            <p:cond delay="1155"/>
                                          </p:stCondLst>
                                        </p:cTn>
                                        <p:tgtEl>
                                          <p:spTgt spid="14339"/>
                                        </p:tgtEl>
                                      </p:cBhvr>
                                      <p:from x="200000" y="450000"/>
                                      <p:to x="100000" y="100000"/>
                                    </p:animScale>
                                    <p:set>
                                      <p:cBhvr>
                                        <p:cTn id="10" dur="1155" fill="hold"/>
                                        <p:tgtEl>
                                          <p:spTgt spid="14339"/>
                                        </p:tgtEl>
                                        <p:attrNameLst>
                                          <p:attrName>ppt_x</p:attrName>
                                        </p:attrNameLst>
                                      </p:cBhvr>
                                      <p:to>
                                        <p:strVal val="(0.5)"/>
                                      </p:to>
                                    </p:set>
                                    <p:anim from="(0.5)" to="(#ppt_x)" calcmode="lin" valueType="num">
                                      <p:cBhvr>
                                        <p:cTn id="11" dur="1845" accel="100000" fill="hold">
                                          <p:stCondLst>
                                            <p:cond delay="1155"/>
                                          </p:stCondLst>
                                        </p:cTn>
                                        <p:tgtEl>
                                          <p:spTgt spid="14339"/>
                                        </p:tgtEl>
                                        <p:attrNameLst>
                                          <p:attrName>ppt_x</p:attrName>
                                        </p:attrNameLst>
                                      </p:cBhvr>
                                    </p:anim>
                                    <p:set>
                                      <p:cBhvr>
                                        <p:cTn id="12" dur="1155" fill="hold"/>
                                        <p:tgtEl>
                                          <p:spTgt spid="14339"/>
                                        </p:tgtEl>
                                        <p:attrNameLst>
                                          <p:attrName>ppt_y</p:attrName>
                                        </p:attrNameLst>
                                      </p:cBhvr>
                                      <p:to>
                                        <p:strVal val="(#ppt_y+0.4)"/>
                                      </p:to>
                                    </p:set>
                                    <p:anim from="(#ppt_y+0.4)" to="(#ppt_y)" calcmode="lin" valueType="num">
                                      <p:cBhvr>
                                        <p:cTn id="13" dur="1845" accel="100000" fill="hold">
                                          <p:stCondLst>
                                            <p:cond delay="1155"/>
                                          </p:stCondLst>
                                        </p:cTn>
                                        <p:tgtEl>
                                          <p:spTgt spid="14339"/>
                                        </p:tgtEl>
                                        <p:attrNameLst>
                                          <p:attrName>ppt_y</p:attrName>
                                        </p:attrNameLst>
                                      </p:cBhvr>
                                    </p:anim>
                                  </p:childTnLst>
                                </p:cTn>
                              </p:par>
                            </p:childTnLst>
                          </p:cTn>
                        </p:par>
                        <p:par>
                          <p:cTn id="14" fill="hold">
                            <p:stCondLst>
                              <p:cond delay="3000"/>
                            </p:stCondLst>
                            <p:childTnLst>
                              <p:par>
                                <p:cTn id="15" presetID="4" presetClass="entr" presetSubtype="32" fill="hold" nodeType="afterEffect">
                                  <p:stCondLst>
                                    <p:cond delay="2000"/>
                                  </p:stCondLst>
                                  <p:childTnLst>
                                    <p:set>
                                      <p:cBhvr>
                                        <p:cTn id="16" dur="1" fill="hold">
                                          <p:stCondLst>
                                            <p:cond delay="0"/>
                                          </p:stCondLst>
                                        </p:cTn>
                                        <p:tgtEl>
                                          <p:spTgt spid="14349"/>
                                        </p:tgtEl>
                                        <p:attrNameLst>
                                          <p:attrName>style.visibility</p:attrName>
                                        </p:attrNameLst>
                                      </p:cBhvr>
                                      <p:to>
                                        <p:strVal val="visible"/>
                                      </p:to>
                                    </p:set>
                                    <p:animEffect transition="in" filter="box(out)">
                                      <p:cBhvr>
                                        <p:cTn id="17" dur="3000"/>
                                        <p:tgtEl>
                                          <p:spTgt spid="14349"/>
                                        </p:tgtEl>
                                      </p:cBhvr>
                                    </p:animEffect>
                                  </p:childTnLst>
                                </p:cTn>
                              </p:par>
                              <p:par>
                                <p:cTn id="18" presetID="10" presetClass="exit" presetSubtype="0" fill="hold" nodeType="withEffect">
                                  <p:stCondLst>
                                    <p:cond delay="4000"/>
                                  </p:stCondLst>
                                  <p:childTnLst>
                                    <p:animEffect transition="out" filter="fade">
                                      <p:cBhvr>
                                        <p:cTn id="19" dur="1000"/>
                                        <p:tgtEl>
                                          <p:spTgt spid="14338"/>
                                        </p:tgtEl>
                                      </p:cBhvr>
                                    </p:animEffect>
                                    <p:set>
                                      <p:cBhvr>
                                        <p:cTn id="20" dur="1" fill="hold">
                                          <p:stCondLst>
                                            <p:cond delay="999"/>
                                          </p:stCondLst>
                                        </p:cTn>
                                        <p:tgtEl>
                                          <p:spTgt spid="14338"/>
                                        </p:tgtEl>
                                        <p:attrNameLst>
                                          <p:attrName>style.visibility</p:attrName>
                                        </p:attrNameLst>
                                      </p:cBhvr>
                                      <p:to>
                                        <p:strVal val="hidden"/>
                                      </p:to>
                                    </p:set>
                                  </p:childTnLst>
                                </p:cTn>
                              </p:par>
                            </p:childTnLst>
                          </p:cTn>
                        </p:par>
                        <p:par>
                          <p:cTn id="21" fill="hold">
                            <p:stCondLst>
                              <p:cond delay="8000"/>
                            </p:stCondLst>
                            <p:childTnLst>
                              <p:par>
                                <p:cTn id="22" presetID="51" presetClass="entr" presetSubtype="0" fill="hold" grpId="0" nodeType="afterEffect">
                                  <p:stCondLst>
                                    <p:cond delay="0"/>
                                  </p:stCondLst>
                                  <p:childTnLst>
                                    <p:set>
                                      <p:cBhvr>
                                        <p:cTn id="23" dur="1" fill="hold">
                                          <p:stCondLst>
                                            <p:cond delay="0"/>
                                          </p:stCondLst>
                                        </p:cTn>
                                        <p:tgtEl>
                                          <p:spTgt spid="14344"/>
                                        </p:tgtEl>
                                        <p:attrNameLst>
                                          <p:attrName>style.visibility</p:attrName>
                                        </p:attrNameLst>
                                      </p:cBhvr>
                                      <p:to>
                                        <p:strVal val="visible"/>
                                      </p:to>
                                    </p:set>
                                    <p:animEffect transition="in" filter="fade">
                                      <p:cBhvr>
                                        <p:cTn id="24" dur="1155" decel="100000"/>
                                        <p:tgtEl>
                                          <p:spTgt spid="14344"/>
                                        </p:tgtEl>
                                      </p:cBhvr>
                                    </p:animEffect>
                                    <p:animScale>
                                      <p:cBhvr>
                                        <p:cTn id="25" dur="1155" decel="100000"/>
                                        <p:tgtEl>
                                          <p:spTgt spid="14344"/>
                                        </p:tgtEl>
                                      </p:cBhvr>
                                      <p:from x="10000" y="10000"/>
                                      <p:to x="200000" y="450000"/>
                                    </p:animScale>
                                    <p:animScale>
                                      <p:cBhvr>
                                        <p:cTn id="26" dur="1845" accel="100000" fill="hold">
                                          <p:stCondLst>
                                            <p:cond delay="1155"/>
                                          </p:stCondLst>
                                        </p:cTn>
                                        <p:tgtEl>
                                          <p:spTgt spid="14344"/>
                                        </p:tgtEl>
                                      </p:cBhvr>
                                      <p:from x="200000" y="450000"/>
                                      <p:to x="100000" y="100000"/>
                                    </p:animScale>
                                    <p:set>
                                      <p:cBhvr>
                                        <p:cTn id="27" dur="1155" fill="hold"/>
                                        <p:tgtEl>
                                          <p:spTgt spid="14344"/>
                                        </p:tgtEl>
                                        <p:attrNameLst>
                                          <p:attrName>ppt_x</p:attrName>
                                        </p:attrNameLst>
                                      </p:cBhvr>
                                      <p:to>
                                        <p:strVal val="(0.5)"/>
                                      </p:to>
                                    </p:set>
                                    <p:anim from="(0.5)" to="(#ppt_x)" calcmode="lin" valueType="num">
                                      <p:cBhvr>
                                        <p:cTn id="28" dur="1845" accel="100000" fill="hold">
                                          <p:stCondLst>
                                            <p:cond delay="1155"/>
                                          </p:stCondLst>
                                        </p:cTn>
                                        <p:tgtEl>
                                          <p:spTgt spid="14344"/>
                                        </p:tgtEl>
                                        <p:attrNameLst>
                                          <p:attrName>ppt_x</p:attrName>
                                        </p:attrNameLst>
                                      </p:cBhvr>
                                    </p:anim>
                                    <p:set>
                                      <p:cBhvr>
                                        <p:cTn id="29" dur="1155" fill="hold"/>
                                        <p:tgtEl>
                                          <p:spTgt spid="14344"/>
                                        </p:tgtEl>
                                        <p:attrNameLst>
                                          <p:attrName>ppt_y</p:attrName>
                                        </p:attrNameLst>
                                      </p:cBhvr>
                                      <p:to>
                                        <p:strVal val="(#ppt_y+0.4)"/>
                                      </p:to>
                                    </p:set>
                                    <p:anim from="(#ppt_y+0.4)" to="(#ppt_y)" calcmode="lin" valueType="num">
                                      <p:cBhvr>
                                        <p:cTn id="30" dur="1845" accel="100000" fill="hold">
                                          <p:stCondLst>
                                            <p:cond delay="1155"/>
                                          </p:stCondLst>
                                        </p:cTn>
                                        <p:tgtEl>
                                          <p:spTgt spid="1434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P spid="143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6858000"/>
          </a:xfrm>
          <a:prstGeom prst="rect">
            <a:avLst/>
          </a:prstGeom>
          <a:solidFill>
            <a:srgbClr val="009ED6">
              <a:alpha val="89999"/>
            </a:srgbClr>
          </a:solidFill>
          <a:ln w="9525">
            <a:noFill/>
            <a:miter lim="800000"/>
            <a:headEnd/>
            <a:tailEnd/>
          </a:ln>
          <a:effectLst/>
        </p:spPr>
        <p:txBody>
          <a:bodyPr wrap="none" anchor="ctr"/>
          <a:lstStyle/>
          <a:p>
            <a:pPr algn="ctr"/>
            <a:endParaRPr lang="en-CA"/>
          </a:p>
        </p:txBody>
      </p:sp>
      <p:sp>
        <p:nvSpPr>
          <p:cNvPr id="15364" name="Rectangle 4"/>
          <p:cNvSpPr>
            <a:spLocks noChangeArrowheads="1"/>
          </p:cNvSpPr>
          <p:nvPr/>
        </p:nvSpPr>
        <p:spPr bwMode="auto">
          <a:xfrm>
            <a:off x="0" y="0"/>
            <a:ext cx="9144000" cy="681038"/>
          </a:xfrm>
          <a:prstGeom prst="rect">
            <a:avLst/>
          </a:prstGeom>
          <a:solidFill>
            <a:srgbClr val="99FF33"/>
          </a:solidFill>
          <a:ln w="9525">
            <a:noFill/>
            <a:miter lim="800000"/>
            <a:headEnd/>
            <a:tailEnd/>
          </a:ln>
          <a:effectLst/>
        </p:spPr>
        <p:txBody>
          <a:bodyPr wrap="none" anchor="ctr"/>
          <a:lstStyle/>
          <a:p>
            <a:pPr algn="ctr"/>
            <a:endParaRPr lang="en-CA"/>
          </a:p>
        </p:txBody>
      </p:sp>
      <p:sp>
        <p:nvSpPr>
          <p:cNvPr id="15365" name="Text Box 5"/>
          <p:cNvSpPr txBox="1">
            <a:spLocks noChangeArrowheads="1"/>
          </p:cNvSpPr>
          <p:nvPr/>
        </p:nvSpPr>
        <p:spPr bwMode="auto">
          <a:xfrm>
            <a:off x="7624763" y="703263"/>
            <a:ext cx="15192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Romans</a:t>
            </a:r>
          </a:p>
          <a:p>
            <a:pPr algn="ctr">
              <a:lnSpc>
                <a:spcPct val="75000"/>
              </a:lnSpc>
              <a:spcBef>
                <a:spcPct val="50000"/>
              </a:spcBef>
            </a:pPr>
            <a:r>
              <a:rPr lang="en-US" sz="1200"/>
              <a:t>(Regulus/Manlius)</a:t>
            </a:r>
          </a:p>
        </p:txBody>
      </p:sp>
      <p:sp>
        <p:nvSpPr>
          <p:cNvPr id="15366" name="Text Box 6"/>
          <p:cNvSpPr txBox="1">
            <a:spLocks noChangeArrowheads="1"/>
          </p:cNvSpPr>
          <p:nvPr/>
        </p:nvSpPr>
        <p:spPr bwMode="auto">
          <a:xfrm>
            <a:off x="0" y="6362700"/>
            <a:ext cx="128905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Carthaginians</a:t>
            </a:r>
          </a:p>
          <a:p>
            <a:pPr algn="ctr">
              <a:lnSpc>
                <a:spcPct val="75000"/>
              </a:lnSpc>
              <a:spcBef>
                <a:spcPct val="50000"/>
              </a:spcBef>
            </a:pPr>
            <a:r>
              <a:rPr lang="en-US" sz="1200"/>
              <a:t>(Hamilcar)</a:t>
            </a:r>
          </a:p>
        </p:txBody>
      </p:sp>
      <p:pic>
        <p:nvPicPr>
          <p:cNvPr id="15367" name="Picture 7" descr="compass"/>
          <p:cNvPicPr>
            <a:picLocks noChangeAspect="1" noChangeArrowheads="1"/>
          </p:cNvPicPr>
          <p:nvPr/>
        </p:nvPicPr>
        <p:blipFill>
          <a:blip r:embed="rId3"/>
          <a:srcRect/>
          <a:stretch>
            <a:fillRect/>
          </a:stretch>
        </p:blipFill>
        <p:spPr bwMode="auto">
          <a:xfrm>
            <a:off x="0" y="757238"/>
            <a:ext cx="352425" cy="515937"/>
          </a:xfrm>
          <a:prstGeom prst="rect">
            <a:avLst/>
          </a:prstGeom>
          <a:noFill/>
        </p:spPr>
      </p:pic>
      <p:sp>
        <p:nvSpPr>
          <p:cNvPr id="15415" name="Text Box 55"/>
          <p:cNvSpPr txBox="1">
            <a:spLocks noChangeArrowheads="1"/>
          </p:cNvSpPr>
          <p:nvPr/>
        </p:nvSpPr>
        <p:spPr bwMode="auto">
          <a:xfrm>
            <a:off x="0" y="0"/>
            <a:ext cx="9144000" cy="517525"/>
          </a:xfrm>
          <a:prstGeom prst="rect">
            <a:avLst/>
          </a:prstGeom>
          <a:noFill/>
          <a:ln w="9525">
            <a:noFill/>
            <a:miter lim="800000"/>
            <a:headEnd/>
            <a:tailEnd/>
          </a:ln>
          <a:effectLst/>
        </p:spPr>
        <p:txBody>
          <a:bodyPr>
            <a:spAutoFit/>
          </a:bodyPr>
          <a:lstStyle/>
          <a:p>
            <a:pPr algn="just">
              <a:spcBef>
                <a:spcPct val="50000"/>
              </a:spcBef>
            </a:pPr>
            <a:r>
              <a:rPr lang="en-CA" sz="1400">
                <a:latin typeface="Franklin Gothic Demi" pitchFamily="34" charset="0"/>
              </a:rPr>
              <a:t>The battlefield consists of the open waters off the coast of Sicily. Ecnomus itself is actually off-map, to the east along the coast of Sicily.</a:t>
            </a:r>
          </a:p>
        </p:txBody>
      </p:sp>
      <p:sp>
        <p:nvSpPr>
          <p:cNvPr id="15496" name="Text Box 136"/>
          <p:cNvSpPr txBox="1">
            <a:spLocks noChangeArrowheads="1"/>
          </p:cNvSpPr>
          <p:nvPr/>
        </p:nvSpPr>
        <p:spPr bwMode="auto">
          <a:xfrm>
            <a:off x="3808413" y="3581400"/>
            <a:ext cx="1220787"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sz="900"/>
              <a:t>Mediterranean Sea</a:t>
            </a:r>
          </a:p>
        </p:txBody>
      </p:sp>
      <p:sp>
        <p:nvSpPr>
          <p:cNvPr id="15497" name="Text Box 137"/>
          <p:cNvSpPr txBox="1">
            <a:spLocks noChangeArrowheads="1"/>
          </p:cNvSpPr>
          <p:nvPr/>
        </p:nvSpPr>
        <p:spPr bwMode="auto">
          <a:xfrm>
            <a:off x="4191000" y="681038"/>
            <a:ext cx="533400" cy="266700"/>
          </a:xfrm>
          <a:prstGeom prst="rect">
            <a:avLst/>
          </a:prstGeom>
          <a:solidFill>
            <a:schemeClr val="bg1">
              <a:alpha val="70000"/>
            </a:schemeClr>
          </a:solidFill>
          <a:ln w="38100">
            <a:solidFill>
              <a:srgbClr val="99FF33"/>
            </a:solidFill>
            <a:miter lim="800000"/>
            <a:headEnd/>
            <a:tailEnd/>
          </a:ln>
          <a:effectLst/>
        </p:spPr>
        <p:txBody>
          <a:bodyPr>
            <a:spAutoFit/>
          </a:bodyPr>
          <a:lstStyle/>
          <a:p>
            <a:pPr algn="ctr">
              <a:spcBef>
                <a:spcPct val="50000"/>
              </a:spcBef>
            </a:pPr>
            <a:r>
              <a:rPr lang="en-US" sz="900"/>
              <a:t>Sicily</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0" y="0"/>
            <a:ext cx="9144000" cy="6858000"/>
          </a:xfrm>
          <a:prstGeom prst="rect">
            <a:avLst/>
          </a:prstGeom>
          <a:solidFill>
            <a:srgbClr val="009ED6">
              <a:alpha val="89999"/>
            </a:srgbClr>
          </a:solidFill>
          <a:ln w="9525">
            <a:noFill/>
            <a:miter lim="800000"/>
            <a:headEnd/>
            <a:tailEnd/>
          </a:ln>
          <a:effectLst/>
        </p:spPr>
        <p:txBody>
          <a:bodyPr wrap="none" anchor="ctr"/>
          <a:lstStyle/>
          <a:p>
            <a:pPr algn="ctr"/>
            <a:endParaRPr lang="en-CA"/>
          </a:p>
        </p:txBody>
      </p:sp>
      <p:sp>
        <p:nvSpPr>
          <p:cNvPr id="13318" name="Rectangle 6"/>
          <p:cNvSpPr>
            <a:spLocks noChangeArrowheads="1"/>
          </p:cNvSpPr>
          <p:nvPr/>
        </p:nvSpPr>
        <p:spPr bwMode="auto">
          <a:xfrm>
            <a:off x="0" y="146050"/>
            <a:ext cx="9144000" cy="609600"/>
          </a:xfrm>
          <a:prstGeom prst="rect">
            <a:avLst/>
          </a:prstGeom>
          <a:solidFill>
            <a:srgbClr val="99FF33"/>
          </a:solidFill>
          <a:ln w="9525">
            <a:noFill/>
            <a:miter lim="800000"/>
            <a:headEnd/>
            <a:tailEnd/>
          </a:ln>
          <a:effectLst/>
        </p:spPr>
        <p:txBody>
          <a:bodyPr wrap="none" anchor="ctr"/>
          <a:lstStyle/>
          <a:p>
            <a:endParaRPr lang="en-US"/>
          </a:p>
        </p:txBody>
      </p:sp>
      <p:sp>
        <p:nvSpPr>
          <p:cNvPr id="13317" name="Rectangle 5"/>
          <p:cNvSpPr>
            <a:spLocks noChangeArrowheads="1"/>
          </p:cNvSpPr>
          <p:nvPr/>
        </p:nvSpPr>
        <p:spPr bwMode="auto">
          <a:xfrm>
            <a:off x="0" y="0"/>
            <a:ext cx="9144000" cy="681038"/>
          </a:xfrm>
          <a:prstGeom prst="rect">
            <a:avLst/>
          </a:prstGeom>
          <a:solidFill>
            <a:srgbClr val="99FF33"/>
          </a:solidFill>
          <a:ln w="9525">
            <a:noFill/>
            <a:miter lim="800000"/>
            <a:headEnd/>
            <a:tailEnd/>
          </a:ln>
          <a:effectLst/>
        </p:spPr>
        <p:txBody>
          <a:bodyPr wrap="none" anchor="ctr"/>
          <a:lstStyle/>
          <a:p>
            <a:pPr algn="ctr"/>
            <a:endParaRPr lang="en-CA"/>
          </a:p>
        </p:txBody>
      </p:sp>
      <p:sp>
        <p:nvSpPr>
          <p:cNvPr id="13319" name="Text Box 7"/>
          <p:cNvSpPr txBox="1">
            <a:spLocks noChangeArrowheads="1"/>
          </p:cNvSpPr>
          <p:nvPr/>
        </p:nvSpPr>
        <p:spPr bwMode="auto">
          <a:xfrm>
            <a:off x="7624763" y="703263"/>
            <a:ext cx="1519237"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Romans</a:t>
            </a:r>
          </a:p>
          <a:p>
            <a:pPr algn="ctr">
              <a:lnSpc>
                <a:spcPct val="75000"/>
              </a:lnSpc>
              <a:spcBef>
                <a:spcPct val="50000"/>
              </a:spcBef>
            </a:pPr>
            <a:r>
              <a:rPr lang="en-US" sz="1200"/>
              <a:t>(Regulus/Manlius)</a:t>
            </a:r>
          </a:p>
        </p:txBody>
      </p:sp>
      <p:pic>
        <p:nvPicPr>
          <p:cNvPr id="13321" name="Picture 9" descr="compass"/>
          <p:cNvPicPr>
            <a:picLocks noChangeAspect="1" noChangeArrowheads="1"/>
          </p:cNvPicPr>
          <p:nvPr/>
        </p:nvPicPr>
        <p:blipFill>
          <a:blip r:embed="rId3"/>
          <a:srcRect/>
          <a:stretch>
            <a:fillRect/>
          </a:stretch>
        </p:blipFill>
        <p:spPr bwMode="auto">
          <a:xfrm>
            <a:off x="0" y="833438"/>
            <a:ext cx="352425" cy="515937"/>
          </a:xfrm>
          <a:prstGeom prst="rect">
            <a:avLst/>
          </a:prstGeom>
          <a:noFill/>
        </p:spPr>
      </p:pic>
      <p:sp>
        <p:nvSpPr>
          <p:cNvPr id="13322" name="Text Box 10"/>
          <p:cNvSpPr txBox="1">
            <a:spLocks noChangeArrowheads="1"/>
          </p:cNvSpPr>
          <p:nvPr/>
        </p:nvSpPr>
        <p:spPr bwMode="auto">
          <a:xfrm>
            <a:off x="8464550" y="1201738"/>
            <a:ext cx="679450"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sz="1000" i="1"/>
              <a:t>Corvus</a:t>
            </a:r>
          </a:p>
        </p:txBody>
      </p:sp>
      <p:pic>
        <p:nvPicPr>
          <p:cNvPr id="13339" name="Picture 27" descr="red quinquereme"/>
          <p:cNvPicPr>
            <a:picLocks noChangeAspect="1" noChangeArrowheads="1"/>
          </p:cNvPicPr>
          <p:nvPr/>
        </p:nvPicPr>
        <p:blipFill>
          <a:blip r:embed="rId4"/>
          <a:srcRect/>
          <a:stretch>
            <a:fillRect/>
          </a:stretch>
        </p:blipFill>
        <p:spPr bwMode="auto">
          <a:xfrm flipH="1">
            <a:off x="7931150" y="3198813"/>
            <a:ext cx="406400" cy="177800"/>
          </a:xfrm>
          <a:prstGeom prst="rect">
            <a:avLst/>
          </a:prstGeom>
          <a:noFill/>
        </p:spPr>
      </p:pic>
      <p:pic>
        <p:nvPicPr>
          <p:cNvPr id="13340" name="Picture 28" descr="red transport ship"/>
          <p:cNvPicPr>
            <a:picLocks noChangeAspect="1" noChangeArrowheads="1"/>
          </p:cNvPicPr>
          <p:nvPr/>
        </p:nvPicPr>
        <p:blipFill>
          <a:blip r:embed="rId5"/>
          <a:srcRect/>
          <a:stretch>
            <a:fillRect/>
          </a:stretch>
        </p:blipFill>
        <p:spPr bwMode="auto">
          <a:xfrm>
            <a:off x="7092950" y="3352800"/>
            <a:ext cx="404813" cy="155575"/>
          </a:xfrm>
          <a:prstGeom prst="rect">
            <a:avLst/>
          </a:prstGeom>
          <a:noFill/>
        </p:spPr>
      </p:pic>
      <p:pic>
        <p:nvPicPr>
          <p:cNvPr id="13341" name="Picture 29" descr="blue quinquereme"/>
          <p:cNvPicPr>
            <a:picLocks noChangeAspect="1" noChangeArrowheads="1"/>
          </p:cNvPicPr>
          <p:nvPr/>
        </p:nvPicPr>
        <p:blipFill>
          <a:blip r:embed="rId6"/>
          <a:srcRect/>
          <a:stretch>
            <a:fillRect/>
          </a:stretch>
        </p:blipFill>
        <p:spPr bwMode="auto">
          <a:xfrm>
            <a:off x="2128838" y="3429000"/>
            <a:ext cx="404812" cy="177800"/>
          </a:xfrm>
          <a:prstGeom prst="rect">
            <a:avLst/>
          </a:prstGeom>
          <a:noFill/>
        </p:spPr>
      </p:pic>
      <p:pic>
        <p:nvPicPr>
          <p:cNvPr id="13343" name="Picture 31" descr="blue quinquereme"/>
          <p:cNvPicPr>
            <a:picLocks noChangeAspect="1" noChangeArrowheads="1"/>
          </p:cNvPicPr>
          <p:nvPr/>
        </p:nvPicPr>
        <p:blipFill>
          <a:blip r:embed="rId6"/>
          <a:srcRect/>
          <a:stretch>
            <a:fillRect/>
          </a:stretch>
        </p:blipFill>
        <p:spPr bwMode="auto">
          <a:xfrm>
            <a:off x="2128838" y="4649788"/>
            <a:ext cx="404812" cy="177800"/>
          </a:xfrm>
          <a:prstGeom prst="rect">
            <a:avLst/>
          </a:prstGeom>
          <a:noFill/>
        </p:spPr>
      </p:pic>
      <p:pic>
        <p:nvPicPr>
          <p:cNvPr id="13345" name="Picture 33" descr="blue quinquereme"/>
          <p:cNvPicPr>
            <a:picLocks noChangeAspect="1" noChangeArrowheads="1"/>
          </p:cNvPicPr>
          <p:nvPr/>
        </p:nvPicPr>
        <p:blipFill>
          <a:blip r:embed="rId6"/>
          <a:srcRect/>
          <a:stretch>
            <a:fillRect/>
          </a:stretch>
        </p:blipFill>
        <p:spPr bwMode="auto">
          <a:xfrm>
            <a:off x="2128838" y="3733800"/>
            <a:ext cx="404812" cy="177800"/>
          </a:xfrm>
          <a:prstGeom prst="rect">
            <a:avLst/>
          </a:prstGeom>
          <a:noFill/>
        </p:spPr>
      </p:pic>
      <p:pic>
        <p:nvPicPr>
          <p:cNvPr id="13347" name="Picture 35" descr="blue quinquereme"/>
          <p:cNvPicPr>
            <a:picLocks noChangeAspect="1" noChangeArrowheads="1"/>
          </p:cNvPicPr>
          <p:nvPr/>
        </p:nvPicPr>
        <p:blipFill>
          <a:blip r:embed="rId6"/>
          <a:srcRect/>
          <a:stretch>
            <a:fillRect/>
          </a:stretch>
        </p:blipFill>
        <p:spPr bwMode="auto">
          <a:xfrm>
            <a:off x="2128838" y="4344988"/>
            <a:ext cx="404812" cy="177800"/>
          </a:xfrm>
          <a:prstGeom prst="rect">
            <a:avLst/>
          </a:prstGeom>
          <a:noFill/>
        </p:spPr>
      </p:pic>
      <p:pic>
        <p:nvPicPr>
          <p:cNvPr id="13349" name="Picture 37" descr="blue quinquereme"/>
          <p:cNvPicPr>
            <a:picLocks noChangeAspect="1" noChangeArrowheads="1"/>
          </p:cNvPicPr>
          <p:nvPr/>
        </p:nvPicPr>
        <p:blipFill>
          <a:blip r:embed="rId6"/>
          <a:srcRect/>
          <a:stretch>
            <a:fillRect/>
          </a:stretch>
        </p:blipFill>
        <p:spPr bwMode="auto">
          <a:xfrm>
            <a:off x="1978025" y="5718175"/>
            <a:ext cx="404813" cy="177800"/>
          </a:xfrm>
          <a:prstGeom prst="rect">
            <a:avLst/>
          </a:prstGeom>
          <a:noFill/>
        </p:spPr>
      </p:pic>
      <p:pic>
        <p:nvPicPr>
          <p:cNvPr id="13351" name="Picture 39" descr="blue quinquereme"/>
          <p:cNvPicPr>
            <a:picLocks noChangeAspect="1" noChangeArrowheads="1"/>
          </p:cNvPicPr>
          <p:nvPr/>
        </p:nvPicPr>
        <p:blipFill>
          <a:blip r:embed="rId6"/>
          <a:srcRect/>
          <a:stretch>
            <a:fillRect/>
          </a:stretch>
        </p:blipFill>
        <p:spPr bwMode="auto">
          <a:xfrm>
            <a:off x="1976438" y="6024563"/>
            <a:ext cx="404812" cy="177800"/>
          </a:xfrm>
          <a:prstGeom prst="rect">
            <a:avLst/>
          </a:prstGeom>
          <a:noFill/>
        </p:spPr>
      </p:pic>
      <p:pic>
        <p:nvPicPr>
          <p:cNvPr id="13353" name="Picture 41" descr="blue quinquereme"/>
          <p:cNvPicPr>
            <a:picLocks noChangeAspect="1" noChangeArrowheads="1"/>
          </p:cNvPicPr>
          <p:nvPr/>
        </p:nvPicPr>
        <p:blipFill>
          <a:blip r:embed="rId6"/>
          <a:srcRect/>
          <a:stretch>
            <a:fillRect/>
          </a:stretch>
        </p:blipFill>
        <p:spPr bwMode="auto">
          <a:xfrm>
            <a:off x="2511425" y="5795963"/>
            <a:ext cx="404813" cy="177800"/>
          </a:xfrm>
          <a:prstGeom prst="rect">
            <a:avLst/>
          </a:prstGeom>
          <a:noFill/>
        </p:spPr>
      </p:pic>
      <p:pic>
        <p:nvPicPr>
          <p:cNvPr id="13355" name="Picture 43" descr="blue quinquereme"/>
          <p:cNvPicPr>
            <a:picLocks noChangeAspect="1" noChangeArrowheads="1"/>
          </p:cNvPicPr>
          <p:nvPr/>
        </p:nvPicPr>
        <p:blipFill>
          <a:blip r:embed="rId6"/>
          <a:srcRect/>
          <a:stretch>
            <a:fillRect/>
          </a:stretch>
        </p:blipFill>
        <p:spPr bwMode="auto">
          <a:xfrm>
            <a:off x="2509838" y="6100763"/>
            <a:ext cx="404812" cy="177800"/>
          </a:xfrm>
          <a:prstGeom prst="rect">
            <a:avLst/>
          </a:prstGeom>
          <a:noFill/>
        </p:spPr>
      </p:pic>
      <p:pic>
        <p:nvPicPr>
          <p:cNvPr id="13356" name="Picture 44" descr="red quinquereme"/>
          <p:cNvPicPr>
            <a:picLocks noChangeAspect="1" noChangeArrowheads="1"/>
          </p:cNvPicPr>
          <p:nvPr/>
        </p:nvPicPr>
        <p:blipFill>
          <a:blip r:embed="rId4"/>
          <a:srcRect/>
          <a:stretch>
            <a:fillRect/>
          </a:stretch>
        </p:blipFill>
        <p:spPr bwMode="auto">
          <a:xfrm flipH="1">
            <a:off x="5564188" y="4192588"/>
            <a:ext cx="406400" cy="177800"/>
          </a:xfrm>
          <a:prstGeom prst="rect">
            <a:avLst/>
          </a:prstGeom>
          <a:noFill/>
        </p:spPr>
      </p:pic>
      <p:pic>
        <p:nvPicPr>
          <p:cNvPr id="13359" name="Picture 47" descr="blue quinquereme"/>
          <p:cNvPicPr>
            <a:picLocks noChangeAspect="1" noChangeArrowheads="1"/>
          </p:cNvPicPr>
          <p:nvPr/>
        </p:nvPicPr>
        <p:blipFill>
          <a:blip r:embed="rId6"/>
          <a:srcRect/>
          <a:stretch>
            <a:fillRect/>
          </a:stretch>
        </p:blipFill>
        <p:spPr bwMode="auto">
          <a:xfrm>
            <a:off x="2128838" y="4038600"/>
            <a:ext cx="404812" cy="177800"/>
          </a:xfrm>
          <a:prstGeom prst="rect">
            <a:avLst/>
          </a:prstGeom>
          <a:noFill/>
        </p:spPr>
      </p:pic>
      <p:grpSp>
        <p:nvGrpSpPr>
          <p:cNvPr id="13402" name="Group 90"/>
          <p:cNvGrpSpPr>
            <a:grpSpLocks/>
          </p:cNvGrpSpPr>
          <p:nvPr/>
        </p:nvGrpSpPr>
        <p:grpSpPr bwMode="auto">
          <a:xfrm>
            <a:off x="2511425" y="1597025"/>
            <a:ext cx="404813" cy="482600"/>
            <a:chOff x="1630" y="958"/>
            <a:chExt cx="255" cy="304"/>
          </a:xfrm>
        </p:grpSpPr>
        <p:pic>
          <p:nvPicPr>
            <p:cNvPr id="13363" name="Picture 51" descr="blue quinquereme"/>
            <p:cNvPicPr>
              <a:picLocks noChangeAspect="1" noChangeArrowheads="1"/>
            </p:cNvPicPr>
            <p:nvPr/>
          </p:nvPicPr>
          <p:blipFill>
            <a:blip r:embed="rId6"/>
            <a:srcRect/>
            <a:stretch>
              <a:fillRect/>
            </a:stretch>
          </p:blipFill>
          <p:spPr bwMode="auto">
            <a:xfrm>
              <a:off x="1630" y="1150"/>
              <a:ext cx="255" cy="112"/>
            </a:xfrm>
            <a:prstGeom prst="rect">
              <a:avLst/>
            </a:prstGeom>
            <a:noFill/>
          </p:spPr>
        </p:pic>
        <p:pic>
          <p:nvPicPr>
            <p:cNvPr id="13365" name="Picture 53" descr="blue quinquereme"/>
            <p:cNvPicPr>
              <a:picLocks noChangeAspect="1" noChangeArrowheads="1"/>
            </p:cNvPicPr>
            <p:nvPr/>
          </p:nvPicPr>
          <p:blipFill>
            <a:blip r:embed="rId6"/>
            <a:srcRect/>
            <a:stretch>
              <a:fillRect/>
            </a:stretch>
          </p:blipFill>
          <p:spPr bwMode="auto">
            <a:xfrm>
              <a:off x="1630" y="958"/>
              <a:ext cx="255" cy="112"/>
            </a:xfrm>
            <a:prstGeom prst="rect">
              <a:avLst/>
            </a:prstGeom>
            <a:noFill/>
          </p:spPr>
        </p:pic>
      </p:grpSp>
      <p:grpSp>
        <p:nvGrpSpPr>
          <p:cNvPr id="13404" name="Group 92"/>
          <p:cNvGrpSpPr>
            <a:grpSpLocks/>
          </p:cNvGrpSpPr>
          <p:nvPr/>
        </p:nvGrpSpPr>
        <p:grpSpPr bwMode="auto">
          <a:xfrm>
            <a:off x="1976438" y="1673225"/>
            <a:ext cx="404812" cy="484188"/>
            <a:chOff x="1341" y="1054"/>
            <a:chExt cx="255" cy="305"/>
          </a:xfrm>
        </p:grpSpPr>
        <p:pic>
          <p:nvPicPr>
            <p:cNvPr id="13361" name="Picture 49" descr="blue quinquereme"/>
            <p:cNvPicPr>
              <a:picLocks noChangeAspect="1" noChangeArrowheads="1"/>
            </p:cNvPicPr>
            <p:nvPr/>
          </p:nvPicPr>
          <p:blipFill>
            <a:blip r:embed="rId6"/>
            <a:srcRect/>
            <a:stretch>
              <a:fillRect/>
            </a:stretch>
          </p:blipFill>
          <p:spPr bwMode="auto">
            <a:xfrm>
              <a:off x="1341" y="1054"/>
              <a:ext cx="255" cy="112"/>
            </a:xfrm>
            <a:prstGeom prst="rect">
              <a:avLst/>
            </a:prstGeom>
            <a:noFill/>
          </p:spPr>
        </p:pic>
        <p:pic>
          <p:nvPicPr>
            <p:cNvPr id="13367" name="Picture 55" descr="blue quinquereme"/>
            <p:cNvPicPr>
              <a:picLocks noChangeAspect="1" noChangeArrowheads="1"/>
            </p:cNvPicPr>
            <p:nvPr/>
          </p:nvPicPr>
          <p:blipFill>
            <a:blip r:embed="rId6"/>
            <a:srcRect/>
            <a:stretch>
              <a:fillRect/>
            </a:stretch>
          </p:blipFill>
          <p:spPr bwMode="auto">
            <a:xfrm>
              <a:off x="1341" y="1247"/>
              <a:ext cx="255" cy="112"/>
            </a:xfrm>
            <a:prstGeom prst="rect">
              <a:avLst/>
            </a:prstGeom>
            <a:noFill/>
          </p:spPr>
        </p:pic>
      </p:grpSp>
      <p:grpSp>
        <p:nvGrpSpPr>
          <p:cNvPr id="13405" name="Group 93"/>
          <p:cNvGrpSpPr>
            <a:grpSpLocks/>
          </p:cNvGrpSpPr>
          <p:nvPr/>
        </p:nvGrpSpPr>
        <p:grpSpPr bwMode="auto">
          <a:xfrm>
            <a:off x="6557963" y="3048000"/>
            <a:ext cx="406400" cy="482600"/>
            <a:chOff x="4131" y="1920"/>
            <a:chExt cx="256" cy="304"/>
          </a:xfrm>
        </p:grpSpPr>
        <p:pic>
          <p:nvPicPr>
            <p:cNvPr id="13364" name="Picture 52" descr="red quinquereme"/>
            <p:cNvPicPr>
              <a:picLocks noChangeAspect="1" noChangeArrowheads="1"/>
            </p:cNvPicPr>
            <p:nvPr/>
          </p:nvPicPr>
          <p:blipFill>
            <a:blip r:embed="rId4"/>
            <a:srcRect/>
            <a:stretch>
              <a:fillRect/>
            </a:stretch>
          </p:blipFill>
          <p:spPr bwMode="auto">
            <a:xfrm flipH="1">
              <a:off x="4131" y="1920"/>
              <a:ext cx="256" cy="112"/>
            </a:xfrm>
            <a:prstGeom prst="rect">
              <a:avLst/>
            </a:prstGeom>
            <a:noFill/>
          </p:spPr>
        </p:pic>
        <p:pic>
          <p:nvPicPr>
            <p:cNvPr id="13368" name="Picture 56" descr="red quinquereme"/>
            <p:cNvPicPr>
              <a:picLocks noChangeAspect="1" noChangeArrowheads="1"/>
            </p:cNvPicPr>
            <p:nvPr/>
          </p:nvPicPr>
          <p:blipFill>
            <a:blip r:embed="rId4"/>
            <a:srcRect/>
            <a:stretch>
              <a:fillRect/>
            </a:stretch>
          </p:blipFill>
          <p:spPr bwMode="auto">
            <a:xfrm flipH="1">
              <a:off x="4131" y="2112"/>
              <a:ext cx="256" cy="112"/>
            </a:xfrm>
            <a:prstGeom prst="rect">
              <a:avLst/>
            </a:prstGeom>
            <a:noFill/>
          </p:spPr>
        </p:pic>
      </p:grpSp>
      <p:pic>
        <p:nvPicPr>
          <p:cNvPr id="13371" name="Picture 59" descr="blue quinquereme"/>
          <p:cNvPicPr>
            <a:picLocks noChangeAspect="1" noChangeArrowheads="1"/>
          </p:cNvPicPr>
          <p:nvPr/>
        </p:nvPicPr>
        <p:blipFill>
          <a:blip r:embed="rId6"/>
          <a:srcRect/>
          <a:stretch>
            <a:fillRect/>
          </a:stretch>
        </p:blipFill>
        <p:spPr bwMode="auto">
          <a:xfrm>
            <a:off x="2128838" y="3124200"/>
            <a:ext cx="404812" cy="177800"/>
          </a:xfrm>
          <a:prstGeom prst="rect">
            <a:avLst/>
          </a:prstGeom>
          <a:noFill/>
        </p:spPr>
      </p:pic>
      <p:grpSp>
        <p:nvGrpSpPr>
          <p:cNvPr id="13406" name="Group 94"/>
          <p:cNvGrpSpPr>
            <a:grpSpLocks/>
          </p:cNvGrpSpPr>
          <p:nvPr/>
        </p:nvGrpSpPr>
        <p:grpSpPr bwMode="auto">
          <a:xfrm>
            <a:off x="6557963" y="3657600"/>
            <a:ext cx="406400" cy="482600"/>
            <a:chOff x="4131" y="2304"/>
            <a:chExt cx="256" cy="304"/>
          </a:xfrm>
        </p:grpSpPr>
        <p:pic>
          <p:nvPicPr>
            <p:cNvPr id="13370" name="Picture 58" descr="red quinquereme"/>
            <p:cNvPicPr>
              <a:picLocks noChangeAspect="1" noChangeArrowheads="1"/>
            </p:cNvPicPr>
            <p:nvPr/>
          </p:nvPicPr>
          <p:blipFill>
            <a:blip r:embed="rId4"/>
            <a:srcRect/>
            <a:stretch>
              <a:fillRect/>
            </a:stretch>
          </p:blipFill>
          <p:spPr bwMode="auto">
            <a:xfrm flipH="1">
              <a:off x="4131" y="2304"/>
              <a:ext cx="256" cy="112"/>
            </a:xfrm>
            <a:prstGeom prst="rect">
              <a:avLst/>
            </a:prstGeom>
            <a:noFill/>
          </p:spPr>
        </p:pic>
        <p:pic>
          <p:nvPicPr>
            <p:cNvPr id="13372" name="Picture 60" descr="red quinquereme"/>
            <p:cNvPicPr>
              <a:picLocks noChangeAspect="1" noChangeArrowheads="1"/>
            </p:cNvPicPr>
            <p:nvPr/>
          </p:nvPicPr>
          <p:blipFill>
            <a:blip r:embed="rId4"/>
            <a:srcRect/>
            <a:stretch>
              <a:fillRect/>
            </a:stretch>
          </p:blipFill>
          <p:spPr bwMode="auto">
            <a:xfrm flipH="1">
              <a:off x="4131" y="2496"/>
              <a:ext cx="256" cy="112"/>
            </a:xfrm>
            <a:prstGeom prst="rect">
              <a:avLst/>
            </a:prstGeom>
            <a:noFill/>
          </p:spPr>
        </p:pic>
      </p:grpSp>
      <p:pic>
        <p:nvPicPr>
          <p:cNvPr id="13373" name="Picture 61" descr="blue quinquereme"/>
          <p:cNvPicPr>
            <a:picLocks noChangeAspect="1" noChangeArrowheads="1"/>
          </p:cNvPicPr>
          <p:nvPr/>
        </p:nvPicPr>
        <p:blipFill>
          <a:blip r:embed="rId6"/>
          <a:srcRect/>
          <a:stretch>
            <a:fillRect/>
          </a:stretch>
        </p:blipFill>
        <p:spPr bwMode="auto">
          <a:xfrm>
            <a:off x="2128838" y="4954588"/>
            <a:ext cx="404812" cy="177800"/>
          </a:xfrm>
          <a:prstGeom prst="rect">
            <a:avLst/>
          </a:prstGeom>
          <a:noFill/>
        </p:spPr>
      </p:pic>
      <p:grpSp>
        <p:nvGrpSpPr>
          <p:cNvPr id="13407" name="Group 95"/>
          <p:cNvGrpSpPr>
            <a:grpSpLocks/>
          </p:cNvGrpSpPr>
          <p:nvPr/>
        </p:nvGrpSpPr>
        <p:grpSpPr bwMode="auto">
          <a:xfrm>
            <a:off x="6557963" y="4268788"/>
            <a:ext cx="406400" cy="482600"/>
            <a:chOff x="4131" y="2689"/>
            <a:chExt cx="256" cy="304"/>
          </a:xfrm>
        </p:grpSpPr>
        <p:pic>
          <p:nvPicPr>
            <p:cNvPr id="13366" name="Picture 54" descr="red quinquereme"/>
            <p:cNvPicPr>
              <a:picLocks noChangeAspect="1" noChangeArrowheads="1"/>
            </p:cNvPicPr>
            <p:nvPr/>
          </p:nvPicPr>
          <p:blipFill>
            <a:blip r:embed="rId4"/>
            <a:srcRect/>
            <a:stretch>
              <a:fillRect/>
            </a:stretch>
          </p:blipFill>
          <p:spPr bwMode="auto">
            <a:xfrm flipH="1">
              <a:off x="4131" y="2881"/>
              <a:ext cx="256" cy="112"/>
            </a:xfrm>
            <a:prstGeom prst="rect">
              <a:avLst/>
            </a:prstGeom>
            <a:noFill/>
          </p:spPr>
        </p:pic>
        <p:pic>
          <p:nvPicPr>
            <p:cNvPr id="13374" name="Picture 62" descr="red quinquereme"/>
            <p:cNvPicPr>
              <a:picLocks noChangeAspect="1" noChangeArrowheads="1"/>
            </p:cNvPicPr>
            <p:nvPr/>
          </p:nvPicPr>
          <p:blipFill>
            <a:blip r:embed="rId4"/>
            <a:srcRect/>
            <a:stretch>
              <a:fillRect/>
            </a:stretch>
          </p:blipFill>
          <p:spPr bwMode="auto">
            <a:xfrm flipH="1">
              <a:off x="4131" y="2689"/>
              <a:ext cx="256" cy="112"/>
            </a:xfrm>
            <a:prstGeom prst="rect">
              <a:avLst/>
            </a:prstGeom>
            <a:noFill/>
          </p:spPr>
        </p:pic>
      </p:grpSp>
      <p:grpSp>
        <p:nvGrpSpPr>
          <p:cNvPr id="13403" name="Group 91"/>
          <p:cNvGrpSpPr>
            <a:grpSpLocks/>
          </p:cNvGrpSpPr>
          <p:nvPr/>
        </p:nvGrpSpPr>
        <p:grpSpPr bwMode="auto">
          <a:xfrm>
            <a:off x="3044825" y="1520825"/>
            <a:ext cx="404813" cy="484188"/>
            <a:chOff x="1918" y="861"/>
            <a:chExt cx="255" cy="305"/>
          </a:xfrm>
        </p:grpSpPr>
        <p:pic>
          <p:nvPicPr>
            <p:cNvPr id="13369" name="Picture 57" descr="blue quinquereme"/>
            <p:cNvPicPr>
              <a:picLocks noChangeAspect="1" noChangeArrowheads="1"/>
            </p:cNvPicPr>
            <p:nvPr/>
          </p:nvPicPr>
          <p:blipFill>
            <a:blip r:embed="rId6"/>
            <a:srcRect/>
            <a:stretch>
              <a:fillRect/>
            </a:stretch>
          </p:blipFill>
          <p:spPr bwMode="auto">
            <a:xfrm>
              <a:off x="1918" y="1054"/>
              <a:ext cx="255" cy="112"/>
            </a:xfrm>
            <a:prstGeom prst="rect">
              <a:avLst/>
            </a:prstGeom>
            <a:noFill/>
          </p:spPr>
        </p:pic>
        <p:pic>
          <p:nvPicPr>
            <p:cNvPr id="13375" name="Picture 63" descr="blue quinquereme"/>
            <p:cNvPicPr>
              <a:picLocks noChangeAspect="1" noChangeArrowheads="1"/>
            </p:cNvPicPr>
            <p:nvPr/>
          </p:nvPicPr>
          <p:blipFill>
            <a:blip r:embed="rId6"/>
            <a:srcRect/>
            <a:stretch>
              <a:fillRect/>
            </a:stretch>
          </p:blipFill>
          <p:spPr bwMode="auto">
            <a:xfrm>
              <a:off x="1918" y="861"/>
              <a:ext cx="255" cy="112"/>
            </a:xfrm>
            <a:prstGeom prst="rect">
              <a:avLst/>
            </a:prstGeom>
            <a:noFill/>
          </p:spPr>
        </p:pic>
      </p:grpSp>
      <p:pic>
        <p:nvPicPr>
          <p:cNvPr id="13376" name="Picture 64" descr="red quinquereme"/>
          <p:cNvPicPr>
            <a:picLocks noChangeAspect="1" noChangeArrowheads="1"/>
          </p:cNvPicPr>
          <p:nvPr/>
        </p:nvPicPr>
        <p:blipFill>
          <a:blip r:embed="rId4"/>
          <a:srcRect/>
          <a:stretch>
            <a:fillRect/>
          </a:stretch>
        </p:blipFill>
        <p:spPr bwMode="auto">
          <a:xfrm flipH="1">
            <a:off x="7931150" y="2894013"/>
            <a:ext cx="406400" cy="177800"/>
          </a:xfrm>
          <a:prstGeom prst="rect">
            <a:avLst/>
          </a:prstGeom>
          <a:noFill/>
        </p:spPr>
      </p:pic>
      <p:pic>
        <p:nvPicPr>
          <p:cNvPr id="13357" name="Picture 45" descr="blue quinquereme"/>
          <p:cNvPicPr>
            <a:picLocks noChangeAspect="1" noChangeArrowheads="1"/>
          </p:cNvPicPr>
          <p:nvPr/>
        </p:nvPicPr>
        <p:blipFill>
          <a:blip r:embed="rId6"/>
          <a:srcRect/>
          <a:stretch>
            <a:fillRect/>
          </a:stretch>
        </p:blipFill>
        <p:spPr bwMode="auto">
          <a:xfrm>
            <a:off x="3046413" y="5872163"/>
            <a:ext cx="404812" cy="177800"/>
          </a:xfrm>
          <a:prstGeom prst="rect">
            <a:avLst/>
          </a:prstGeom>
          <a:noFill/>
        </p:spPr>
      </p:pic>
      <p:pic>
        <p:nvPicPr>
          <p:cNvPr id="13377" name="Picture 65" descr="blue quinquereme"/>
          <p:cNvPicPr>
            <a:picLocks noChangeAspect="1" noChangeArrowheads="1"/>
          </p:cNvPicPr>
          <p:nvPr/>
        </p:nvPicPr>
        <p:blipFill>
          <a:blip r:embed="rId6"/>
          <a:srcRect/>
          <a:stretch>
            <a:fillRect/>
          </a:stretch>
        </p:blipFill>
        <p:spPr bwMode="auto">
          <a:xfrm>
            <a:off x="3044825" y="6176963"/>
            <a:ext cx="404813" cy="177800"/>
          </a:xfrm>
          <a:prstGeom prst="rect">
            <a:avLst/>
          </a:prstGeom>
          <a:noFill/>
        </p:spPr>
      </p:pic>
      <p:pic>
        <p:nvPicPr>
          <p:cNvPr id="13378" name="Picture 66" descr="red quinquereme"/>
          <p:cNvPicPr>
            <a:picLocks noChangeAspect="1" noChangeArrowheads="1"/>
          </p:cNvPicPr>
          <p:nvPr/>
        </p:nvPicPr>
        <p:blipFill>
          <a:blip r:embed="rId4"/>
          <a:srcRect/>
          <a:stretch>
            <a:fillRect/>
          </a:stretch>
        </p:blipFill>
        <p:spPr bwMode="auto">
          <a:xfrm flipH="1">
            <a:off x="7931150" y="3503613"/>
            <a:ext cx="406400" cy="177800"/>
          </a:xfrm>
          <a:prstGeom prst="rect">
            <a:avLst/>
          </a:prstGeom>
          <a:noFill/>
        </p:spPr>
      </p:pic>
      <p:pic>
        <p:nvPicPr>
          <p:cNvPr id="13379" name="Picture 67" descr="blue quinquereme"/>
          <p:cNvPicPr>
            <a:picLocks noChangeAspect="1" noChangeArrowheads="1"/>
          </p:cNvPicPr>
          <p:nvPr/>
        </p:nvPicPr>
        <p:blipFill>
          <a:blip r:embed="rId6"/>
          <a:srcRect/>
          <a:stretch>
            <a:fillRect/>
          </a:stretch>
        </p:blipFill>
        <p:spPr bwMode="auto">
          <a:xfrm>
            <a:off x="2128838" y="2817813"/>
            <a:ext cx="404812" cy="177800"/>
          </a:xfrm>
          <a:prstGeom prst="rect">
            <a:avLst/>
          </a:prstGeom>
          <a:noFill/>
        </p:spPr>
      </p:pic>
      <p:pic>
        <p:nvPicPr>
          <p:cNvPr id="13380" name="Picture 68" descr="red quinquereme"/>
          <p:cNvPicPr>
            <a:picLocks noChangeAspect="1" noChangeArrowheads="1"/>
          </p:cNvPicPr>
          <p:nvPr/>
        </p:nvPicPr>
        <p:blipFill>
          <a:blip r:embed="rId4"/>
          <a:srcRect/>
          <a:stretch>
            <a:fillRect/>
          </a:stretch>
        </p:blipFill>
        <p:spPr bwMode="auto">
          <a:xfrm flipH="1">
            <a:off x="7931150" y="3810000"/>
            <a:ext cx="406400" cy="177800"/>
          </a:xfrm>
          <a:prstGeom prst="rect">
            <a:avLst/>
          </a:prstGeom>
          <a:noFill/>
        </p:spPr>
      </p:pic>
      <p:pic>
        <p:nvPicPr>
          <p:cNvPr id="13381" name="Picture 69" descr="red quinquereme"/>
          <p:cNvPicPr>
            <a:picLocks noChangeAspect="1" noChangeArrowheads="1"/>
          </p:cNvPicPr>
          <p:nvPr/>
        </p:nvPicPr>
        <p:blipFill>
          <a:blip r:embed="rId4"/>
          <a:srcRect/>
          <a:stretch>
            <a:fillRect/>
          </a:stretch>
        </p:blipFill>
        <p:spPr bwMode="auto">
          <a:xfrm flipH="1">
            <a:off x="7931150" y="4419600"/>
            <a:ext cx="406400" cy="177800"/>
          </a:xfrm>
          <a:prstGeom prst="rect">
            <a:avLst/>
          </a:prstGeom>
          <a:noFill/>
        </p:spPr>
      </p:pic>
      <p:pic>
        <p:nvPicPr>
          <p:cNvPr id="13382" name="Picture 70" descr="red quinquereme"/>
          <p:cNvPicPr>
            <a:picLocks noChangeAspect="1" noChangeArrowheads="1"/>
          </p:cNvPicPr>
          <p:nvPr/>
        </p:nvPicPr>
        <p:blipFill>
          <a:blip r:embed="rId4"/>
          <a:srcRect/>
          <a:stretch>
            <a:fillRect/>
          </a:stretch>
        </p:blipFill>
        <p:spPr bwMode="auto">
          <a:xfrm flipH="1">
            <a:off x="7931150" y="4114800"/>
            <a:ext cx="406400" cy="177800"/>
          </a:xfrm>
          <a:prstGeom prst="rect">
            <a:avLst/>
          </a:prstGeom>
          <a:noFill/>
        </p:spPr>
      </p:pic>
      <p:pic>
        <p:nvPicPr>
          <p:cNvPr id="13383" name="Picture 71" descr="red transport ship"/>
          <p:cNvPicPr>
            <a:picLocks noChangeAspect="1" noChangeArrowheads="1"/>
          </p:cNvPicPr>
          <p:nvPr/>
        </p:nvPicPr>
        <p:blipFill>
          <a:blip r:embed="rId5"/>
          <a:srcRect/>
          <a:stretch>
            <a:fillRect/>
          </a:stretch>
        </p:blipFill>
        <p:spPr bwMode="auto">
          <a:xfrm>
            <a:off x="7092950" y="3657600"/>
            <a:ext cx="404813" cy="155575"/>
          </a:xfrm>
          <a:prstGeom prst="rect">
            <a:avLst/>
          </a:prstGeom>
          <a:noFill/>
        </p:spPr>
      </p:pic>
      <p:pic>
        <p:nvPicPr>
          <p:cNvPr id="13384" name="Picture 72" descr="red transport ship"/>
          <p:cNvPicPr>
            <a:picLocks noChangeAspect="1" noChangeArrowheads="1"/>
          </p:cNvPicPr>
          <p:nvPr/>
        </p:nvPicPr>
        <p:blipFill>
          <a:blip r:embed="rId5"/>
          <a:srcRect/>
          <a:stretch>
            <a:fillRect/>
          </a:stretch>
        </p:blipFill>
        <p:spPr bwMode="auto">
          <a:xfrm>
            <a:off x="7091363" y="3963988"/>
            <a:ext cx="404812" cy="155575"/>
          </a:xfrm>
          <a:prstGeom prst="rect">
            <a:avLst/>
          </a:prstGeom>
          <a:noFill/>
        </p:spPr>
      </p:pic>
      <p:pic>
        <p:nvPicPr>
          <p:cNvPr id="13385" name="Picture 73" descr="red transport ship"/>
          <p:cNvPicPr>
            <a:picLocks noChangeAspect="1" noChangeArrowheads="1"/>
          </p:cNvPicPr>
          <p:nvPr/>
        </p:nvPicPr>
        <p:blipFill>
          <a:blip r:embed="rId5"/>
          <a:srcRect/>
          <a:stretch>
            <a:fillRect/>
          </a:stretch>
        </p:blipFill>
        <p:spPr bwMode="auto">
          <a:xfrm>
            <a:off x="7091363" y="4268788"/>
            <a:ext cx="404812" cy="155575"/>
          </a:xfrm>
          <a:prstGeom prst="rect">
            <a:avLst/>
          </a:prstGeom>
          <a:noFill/>
        </p:spPr>
      </p:pic>
      <p:pic>
        <p:nvPicPr>
          <p:cNvPr id="13386" name="Picture 74" descr="red transport ship"/>
          <p:cNvPicPr>
            <a:picLocks noChangeAspect="1" noChangeArrowheads="1"/>
          </p:cNvPicPr>
          <p:nvPr/>
        </p:nvPicPr>
        <p:blipFill>
          <a:blip r:embed="rId5"/>
          <a:srcRect/>
          <a:stretch>
            <a:fillRect/>
          </a:stretch>
        </p:blipFill>
        <p:spPr bwMode="auto">
          <a:xfrm>
            <a:off x="7091363" y="4573588"/>
            <a:ext cx="404812" cy="155575"/>
          </a:xfrm>
          <a:prstGeom prst="rect">
            <a:avLst/>
          </a:prstGeom>
          <a:noFill/>
        </p:spPr>
      </p:pic>
      <p:pic>
        <p:nvPicPr>
          <p:cNvPr id="13387" name="Picture 75" descr="red transport ship"/>
          <p:cNvPicPr>
            <a:picLocks noChangeAspect="1" noChangeArrowheads="1"/>
          </p:cNvPicPr>
          <p:nvPr/>
        </p:nvPicPr>
        <p:blipFill>
          <a:blip r:embed="rId5"/>
          <a:srcRect/>
          <a:stretch>
            <a:fillRect/>
          </a:stretch>
        </p:blipFill>
        <p:spPr bwMode="auto">
          <a:xfrm>
            <a:off x="7092950" y="3048000"/>
            <a:ext cx="404813" cy="155575"/>
          </a:xfrm>
          <a:prstGeom prst="rect">
            <a:avLst/>
          </a:prstGeom>
          <a:noFill/>
        </p:spPr>
      </p:pic>
      <p:pic>
        <p:nvPicPr>
          <p:cNvPr id="13388" name="Picture 76" descr="red quinquereme"/>
          <p:cNvPicPr>
            <a:picLocks noChangeAspect="1" noChangeArrowheads="1"/>
          </p:cNvPicPr>
          <p:nvPr/>
        </p:nvPicPr>
        <p:blipFill>
          <a:blip r:embed="rId4"/>
          <a:srcRect/>
          <a:stretch>
            <a:fillRect/>
          </a:stretch>
        </p:blipFill>
        <p:spPr bwMode="auto">
          <a:xfrm flipH="1">
            <a:off x="7931150" y="4725988"/>
            <a:ext cx="406400" cy="177800"/>
          </a:xfrm>
          <a:prstGeom prst="rect">
            <a:avLst/>
          </a:prstGeom>
          <a:noFill/>
        </p:spPr>
      </p:pic>
      <p:sp>
        <p:nvSpPr>
          <p:cNvPr id="13408" name="Text Box 96"/>
          <p:cNvSpPr txBox="1">
            <a:spLocks noChangeArrowheads="1"/>
          </p:cNvSpPr>
          <p:nvPr/>
        </p:nvSpPr>
        <p:spPr bwMode="auto">
          <a:xfrm>
            <a:off x="0" y="-34925"/>
            <a:ext cx="9144000" cy="774700"/>
          </a:xfrm>
          <a:prstGeom prst="rect">
            <a:avLst/>
          </a:prstGeom>
          <a:noFill/>
          <a:ln w="9525">
            <a:noFill/>
            <a:miter lim="800000"/>
            <a:headEnd/>
            <a:tailEnd/>
          </a:ln>
          <a:effectLst/>
        </p:spPr>
        <p:txBody>
          <a:bodyPr>
            <a:spAutoFit/>
          </a:bodyPr>
          <a:lstStyle/>
          <a:p>
            <a:pPr algn="just">
              <a:spcBef>
                <a:spcPct val="50000"/>
              </a:spcBef>
            </a:pPr>
            <a:r>
              <a:rPr lang="en-CA" sz="900">
                <a:latin typeface="Franklin Gothic Demi" pitchFamily="34" charset="0"/>
              </a:rPr>
              <a:t>The Romans deploy in four squadrons in a compact mass with a leading wedge formation. Two squadrons comprise the leading wedge, Regulus commanding the left, Manlius the right. A third squadron tows the transports just behind the wedge, followed by the veteran </a:t>
            </a:r>
            <a:r>
              <a:rPr lang="en-CA" sz="900" i="1">
                <a:latin typeface="Franklin Gothic Demi" pitchFamily="34" charset="0"/>
              </a:rPr>
              <a:t>triarii</a:t>
            </a:r>
            <a:r>
              <a:rPr lang="en-CA" sz="900">
                <a:latin typeface="Franklin Gothic Demi" pitchFamily="34" charset="0"/>
              </a:rPr>
              <a:t> squadron further to the rear. The Roman consuls plan to smash through any enemy fleet and push on to North Africa. Hamilcar deploys his fleet in three groups; he commands the center while pushing two columns to his left and right out beyond the Roman line. Hamilcar places the right wing under Hanno and gives him the fastest, most agile ships. Hamilcar plans to lure the Roman fleet in to engage the Carthaginian center while the wings envelop and destroy the tight Roman mass.</a:t>
            </a:r>
          </a:p>
        </p:txBody>
      </p:sp>
      <p:sp>
        <p:nvSpPr>
          <p:cNvPr id="13409" name="Text Box 97"/>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CA" sz="1100">
                <a:latin typeface="Franklin Gothic Demi" pitchFamily="34" charset="0"/>
              </a:rPr>
              <a:t>Upon sighting the Carthaginian fleet, the Roman consuls do exactly as Hamilcar wants: hastily surge ahead to engage. Hamilcar turns the ships at his center around to lead the Roman into the trap as his wings sail past the Roman leading wedge formation. However, the Roman squadron towing the transports is not able to keep up with the Roman consuls’ squadrons, also slowing the </a:t>
            </a:r>
            <a:r>
              <a:rPr lang="en-CA" sz="1100" i="1">
                <a:latin typeface="Franklin Gothic Demi" pitchFamily="34" charset="0"/>
              </a:rPr>
              <a:t>triarii</a:t>
            </a:r>
            <a:r>
              <a:rPr lang="en-CA" sz="1100">
                <a:latin typeface="Franklin Gothic Demi" pitchFamily="34" charset="0"/>
              </a:rPr>
              <a:t> squadron down behind it; the result is a significant gap between the leading and rear squadrons. The Roman rear squadrons veer right and left to try and form a line of battle.</a:t>
            </a:r>
          </a:p>
        </p:txBody>
      </p:sp>
      <p:sp>
        <p:nvSpPr>
          <p:cNvPr id="13410" name="Text Box 98"/>
          <p:cNvSpPr txBox="1">
            <a:spLocks noChangeArrowheads="1"/>
          </p:cNvSpPr>
          <p:nvPr/>
        </p:nvSpPr>
        <p:spPr bwMode="auto">
          <a:xfrm>
            <a:off x="1060450" y="3810000"/>
            <a:ext cx="763588"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sz="1000"/>
              <a:t>Hamilcar</a:t>
            </a:r>
          </a:p>
        </p:txBody>
      </p:sp>
      <p:sp>
        <p:nvSpPr>
          <p:cNvPr id="13411" name="Text Box 99"/>
          <p:cNvSpPr txBox="1">
            <a:spLocks noChangeArrowheads="1"/>
          </p:cNvSpPr>
          <p:nvPr/>
        </p:nvSpPr>
        <p:spPr bwMode="auto">
          <a:xfrm>
            <a:off x="5716588" y="2360613"/>
            <a:ext cx="687387"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sz="1000"/>
              <a:t>Manlius</a:t>
            </a:r>
          </a:p>
        </p:txBody>
      </p:sp>
      <p:sp>
        <p:nvSpPr>
          <p:cNvPr id="13412" name="Text Box 100"/>
          <p:cNvSpPr txBox="1">
            <a:spLocks noChangeArrowheads="1"/>
          </p:cNvSpPr>
          <p:nvPr/>
        </p:nvSpPr>
        <p:spPr bwMode="auto">
          <a:xfrm>
            <a:off x="5716588" y="5260975"/>
            <a:ext cx="687387"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sz="1000"/>
              <a:t>Regulus</a:t>
            </a:r>
          </a:p>
        </p:txBody>
      </p:sp>
      <p:sp>
        <p:nvSpPr>
          <p:cNvPr id="13413" name="Text Box 101"/>
          <p:cNvSpPr txBox="1">
            <a:spLocks noChangeArrowheads="1"/>
          </p:cNvSpPr>
          <p:nvPr/>
        </p:nvSpPr>
        <p:spPr bwMode="auto">
          <a:xfrm>
            <a:off x="1212850" y="5872163"/>
            <a:ext cx="609600"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sz="1000"/>
              <a:t>Hanno</a:t>
            </a:r>
          </a:p>
        </p:txBody>
      </p:sp>
      <p:grpSp>
        <p:nvGrpSpPr>
          <p:cNvPr id="13414" name="Group 102"/>
          <p:cNvGrpSpPr>
            <a:grpSpLocks/>
          </p:cNvGrpSpPr>
          <p:nvPr/>
        </p:nvGrpSpPr>
        <p:grpSpPr bwMode="auto">
          <a:xfrm>
            <a:off x="1976438" y="5718175"/>
            <a:ext cx="406400" cy="484188"/>
            <a:chOff x="1341" y="3602"/>
            <a:chExt cx="256" cy="305"/>
          </a:xfrm>
        </p:grpSpPr>
        <p:pic>
          <p:nvPicPr>
            <p:cNvPr id="13415" name="Picture 103" descr="blue quinquereme"/>
            <p:cNvPicPr>
              <a:picLocks noChangeAspect="1" noChangeArrowheads="1"/>
            </p:cNvPicPr>
            <p:nvPr/>
          </p:nvPicPr>
          <p:blipFill>
            <a:blip r:embed="rId6"/>
            <a:srcRect/>
            <a:stretch>
              <a:fillRect/>
            </a:stretch>
          </p:blipFill>
          <p:spPr bwMode="auto">
            <a:xfrm>
              <a:off x="1342" y="3602"/>
              <a:ext cx="255" cy="112"/>
            </a:xfrm>
            <a:prstGeom prst="rect">
              <a:avLst/>
            </a:prstGeom>
            <a:noFill/>
          </p:spPr>
        </p:pic>
        <p:pic>
          <p:nvPicPr>
            <p:cNvPr id="13416" name="Picture 104" descr="blue quinquereme"/>
            <p:cNvPicPr>
              <a:picLocks noChangeAspect="1" noChangeArrowheads="1"/>
            </p:cNvPicPr>
            <p:nvPr/>
          </p:nvPicPr>
          <p:blipFill>
            <a:blip r:embed="rId6"/>
            <a:srcRect/>
            <a:stretch>
              <a:fillRect/>
            </a:stretch>
          </p:blipFill>
          <p:spPr bwMode="auto">
            <a:xfrm>
              <a:off x="1341" y="3795"/>
              <a:ext cx="255" cy="112"/>
            </a:xfrm>
            <a:prstGeom prst="rect">
              <a:avLst/>
            </a:prstGeom>
            <a:noFill/>
          </p:spPr>
        </p:pic>
      </p:grpSp>
      <p:grpSp>
        <p:nvGrpSpPr>
          <p:cNvPr id="13417" name="Group 105"/>
          <p:cNvGrpSpPr>
            <a:grpSpLocks/>
          </p:cNvGrpSpPr>
          <p:nvPr/>
        </p:nvGrpSpPr>
        <p:grpSpPr bwMode="auto">
          <a:xfrm>
            <a:off x="2511425" y="5795963"/>
            <a:ext cx="406400" cy="482600"/>
            <a:chOff x="1629" y="3699"/>
            <a:chExt cx="256" cy="304"/>
          </a:xfrm>
        </p:grpSpPr>
        <p:pic>
          <p:nvPicPr>
            <p:cNvPr id="13418" name="Picture 106" descr="blue quinquereme"/>
            <p:cNvPicPr>
              <a:picLocks noChangeAspect="1" noChangeArrowheads="1"/>
            </p:cNvPicPr>
            <p:nvPr/>
          </p:nvPicPr>
          <p:blipFill>
            <a:blip r:embed="rId6"/>
            <a:srcRect/>
            <a:stretch>
              <a:fillRect/>
            </a:stretch>
          </p:blipFill>
          <p:spPr bwMode="auto">
            <a:xfrm>
              <a:off x="1630" y="3699"/>
              <a:ext cx="255" cy="112"/>
            </a:xfrm>
            <a:prstGeom prst="rect">
              <a:avLst/>
            </a:prstGeom>
            <a:noFill/>
          </p:spPr>
        </p:pic>
        <p:pic>
          <p:nvPicPr>
            <p:cNvPr id="13419" name="Picture 107" descr="blue quinquereme"/>
            <p:cNvPicPr>
              <a:picLocks noChangeAspect="1" noChangeArrowheads="1"/>
            </p:cNvPicPr>
            <p:nvPr/>
          </p:nvPicPr>
          <p:blipFill>
            <a:blip r:embed="rId6"/>
            <a:srcRect/>
            <a:stretch>
              <a:fillRect/>
            </a:stretch>
          </p:blipFill>
          <p:spPr bwMode="auto">
            <a:xfrm>
              <a:off x="1629" y="3891"/>
              <a:ext cx="255" cy="112"/>
            </a:xfrm>
            <a:prstGeom prst="rect">
              <a:avLst/>
            </a:prstGeom>
            <a:noFill/>
          </p:spPr>
        </p:pic>
      </p:grpSp>
      <p:grpSp>
        <p:nvGrpSpPr>
          <p:cNvPr id="13420" name="Group 108"/>
          <p:cNvGrpSpPr>
            <a:grpSpLocks/>
          </p:cNvGrpSpPr>
          <p:nvPr/>
        </p:nvGrpSpPr>
        <p:grpSpPr bwMode="auto">
          <a:xfrm>
            <a:off x="3044825" y="5872163"/>
            <a:ext cx="406400" cy="482600"/>
            <a:chOff x="1918" y="3795"/>
            <a:chExt cx="256" cy="304"/>
          </a:xfrm>
        </p:grpSpPr>
        <p:pic>
          <p:nvPicPr>
            <p:cNvPr id="13421" name="Picture 109" descr="blue quinquereme"/>
            <p:cNvPicPr>
              <a:picLocks noChangeAspect="1" noChangeArrowheads="1"/>
            </p:cNvPicPr>
            <p:nvPr/>
          </p:nvPicPr>
          <p:blipFill>
            <a:blip r:embed="rId6"/>
            <a:srcRect/>
            <a:stretch>
              <a:fillRect/>
            </a:stretch>
          </p:blipFill>
          <p:spPr bwMode="auto">
            <a:xfrm>
              <a:off x="1919" y="3795"/>
              <a:ext cx="255" cy="112"/>
            </a:xfrm>
            <a:prstGeom prst="rect">
              <a:avLst/>
            </a:prstGeom>
            <a:noFill/>
          </p:spPr>
        </p:pic>
        <p:pic>
          <p:nvPicPr>
            <p:cNvPr id="13422" name="Picture 110" descr="blue quinquereme"/>
            <p:cNvPicPr>
              <a:picLocks noChangeAspect="1" noChangeArrowheads="1"/>
            </p:cNvPicPr>
            <p:nvPr/>
          </p:nvPicPr>
          <p:blipFill>
            <a:blip r:embed="rId6"/>
            <a:srcRect/>
            <a:stretch>
              <a:fillRect/>
            </a:stretch>
          </p:blipFill>
          <p:spPr bwMode="auto">
            <a:xfrm>
              <a:off x="1918" y="3987"/>
              <a:ext cx="255" cy="112"/>
            </a:xfrm>
            <a:prstGeom prst="rect">
              <a:avLst/>
            </a:prstGeom>
            <a:noFill/>
          </p:spPr>
        </p:pic>
      </p:grpSp>
      <p:grpSp>
        <p:nvGrpSpPr>
          <p:cNvPr id="13452" name="Group 140"/>
          <p:cNvGrpSpPr>
            <a:grpSpLocks/>
          </p:cNvGrpSpPr>
          <p:nvPr/>
        </p:nvGrpSpPr>
        <p:grpSpPr bwMode="auto">
          <a:xfrm>
            <a:off x="7931150" y="2894013"/>
            <a:ext cx="406400" cy="788987"/>
            <a:chOff x="5504" y="1727"/>
            <a:chExt cx="256" cy="497"/>
          </a:xfrm>
        </p:grpSpPr>
        <p:pic>
          <p:nvPicPr>
            <p:cNvPr id="13423" name="Picture 111" descr="red quinquereme"/>
            <p:cNvPicPr>
              <a:picLocks noChangeAspect="1" noChangeArrowheads="1"/>
            </p:cNvPicPr>
            <p:nvPr/>
          </p:nvPicPr>
          <p:blipFill>
            <a:blip r:embed="rId4"/>
            <a:srcRect/>
            <a:stretch>
              <a:fillRect/>
            </a:stretch>
          </p:blipFill>
          <p:spPr bwMode="auto">
            <a:xfrm flipH="1">
              <a:off x="5504" y="1919"/>
              <a:ext cx="256" cy="112"/>
            </a:xfrm>
            <a:prstGeom prst="rect">
              <a:avLst/>
            </a:prstGeom>
            <a:noFill/>
          </p:spPr>
        </p:pic>
        <p:pic>
          <p:nvPicPr>
            <p:cNvPr id="13424" name="Picture 112" descr="red quinquereme"/>
            <p:cNvPicPr>
              <a:picLocks noChangeAspect="1" noChangeArrowheads="1"/>
            </p:cNvPicPr>
            <p:nvPr/>
          </p:nvPicPr>
          <p:blipFill>
            <a:blip r:embed="rId4"/>
            <a:srcRect/>
            <a:stretch>
              <a:fillRect/>
            </a:stretch>
          </p:blipFill>
          <p:spPr bwMode="auto">
            <a:xfrm flipH="1">
              <a:off x="5504" y="1727"/>
              <a:ext cx="256" cy="112"/>
            </a:xfrm>
            <a:prstGeom prst="rect">
              <a:avLst/>
            </a:prstGeom>
            <a:noFill/>
          </p:spPr>
        </p:pic>
        <p:pic>
          <p:nvPicPr>
            <p:cNvPr id="13425" name="Picture 113" descr="red quinquereme"/>
            <p:cNvPicPr>
              <a:picLocks noChangeAspect="1" noChangeArrowheads="1"/>
            </p:cNvPicPr>
            <p:nvPr/>
          </p:nvPicPr>
          <p:blipFill>
            <a:blip r:embed="rId4"/>
            <a:srcRect/>
            <a:stretch>
              <a:fillRect/>
            </a:stretch>
          </p:blipFill>
          <p:spPr bwMode="auto">
            <a:xfrm flipH="1">
              <a:off x="5504" y="2112"/>
              <a:ext cx="256" cy="112"/>
            </a:xfrm>
            <a:prstGeom prst="rect">
              <a:avLst/>
            </a:prstGeom>
            <a:noFill/>
          </p:spPr>
        </p:pic>
      </p:grpSp>
      <p:grpSp>
        <p:nvGrpSpPr>
          <p:cNvPr id="13451" name="Group 139"/>
          <p:cNvGrpSpPr>
            <a:grpSpLocks/>
          </p:cNvGrpSpPr>
          <p:nvPr/>
        </p:nvGrpSpPr>
        <p:grpSpPr bwMode="auto">
          <a:xfrm>
            <a:off x="7931150" y="3811588"/>
            <a:ext cx="406400" cy="482600"/>
            <a:chOff x="5504" y="2305"/>
            <a:chExt cx="256" cy="304"/>
          </a:xfrm>
        </p:grpSpPr>
        <p:pic>
          <p:nvPicPr>
            <p:cNvPr id="13426" name="Picture 114" descr="red quinquereme"/>
            <p:cNvPicPr>
              <a:picLocks noChangeAspect="1" noChangeArrowheads="1"/>
            </p:cNvPicPr>
            <p:nvPr/>
          </p:nvPicPr>
          <p:blipFill>
            <a:blip r:embed="rId4"/>
            <a:srcRect/>
            <a:stretch>
              <a:fillRect/>
            </a:stretch>
          </p:blipFill>
          <p:spPr bwMode="auto">
            <a:xfrm flipH="1">
              <a:off x="5504" y="2305"/>
              <a:ext cx="256" cy="112"/>
            </a:xfrm>
            <a:prstGeom prst="rect">
              <a:avLst/>
            </a:prstGeom>
            <a:noFill/>
          </p:spPr>
        </p:pic>
        <p:pic>
          <p:nvPicPr>
            <p:cNvPr id="13428" name="Picture 116" descr="red quinquereme"/>
            <p:cNvPicPr>
              <a:picLocks noChangeAspect="1" noChangeArrowheads="1"/>
            </p:cNvPicPr>
            <p:nvPr/>
          </p:nvPicPr>
          <p:blipFill>
            <a:blip r:embed="rId4"/>
            <a:srcRect/>
            <a:stretch>
              <a:fillRect/>
            </a:stretch>
          </p:blipFill>
          <p:spPr bwMode="auto">
            <a:xfrm flipH="1">
              <a:off x="5504" y="2497"/>
              <a:ext cx="256" cy="112"/>
            </a:xfrm>
            <a:prstGeom prst="rect">
              <a:avLst/>
            </a:prstGeom>
            <a:noFill/>
          </p:spPr>
        </p:pic>
      </p:grpSp>
      <p:grpSp>
        <p:nvGrpSpPr>
          <p:cNvPr id="13432" name="Group 120"/>
          <p:cNvGrpSpPr>
            <a:grpSpLocks/>
          </p:cNvGrpSpPr>
          <p:nvPr/>
        </p:nvGrpSpPr>
        <p:grpSpPr bwMode="auto">
          <a:xfrm>
            <a:off x="7931150" y="4421188"/>
            <a:ext cx="406400" cy="484187"/>
            <a:chOff x="5428" y="2784"/>
            <a:chExt cx="256" cy="305"/>
          </a:xfrm>
        </p:grpSpPr>
        <p:pic>
          <p:nvPicPr>
            <p:cNvPr id="13427" name="Picture 115" descr="red quinquereme"/>
            <p:cNvPicPr>
              <a:picLocks noChangeAspect="1" noChangeArrowheads="1"/>
            </p:cNvPicPr>
            <p:nvPr/>
          </p:nvPicPr>
          <p:blipFill>
            <a:blip r:embed="rId4"/>
            <a:srcRect/>
            <a:stretch>
              <a:fillRect/>
            </a:stretch>
          </p:blipFill>
          <p:spPr bwMode="auto">
            <a:xfrm flipH="1">
              <a:off x="5428" y="2784"/>
              <a:ext cx="256" cy="112"/>
            </a:xfrm>
            <a:prstGeom prst="rect">
              <a:avLst/>
            </a:prstGeom>
            <a:noFill/>
          </p:spPr>
        </p:pic>
        <p:pic>
          <p:nvPicPr>
            <p:cNvPr id="13429" name="Picture 117" descr="red quinquereme"/>
            <p:cNvPicPr>
              <a:picLocks noChangeAspect="1" noChangeArrowheads="1"/>
            </p:cNvPicPr>
            <p:nvPr/>
          </p:nvPicPr>
          <p:blipFill>
            <a:blip r:embed="rId4"/>
            <a:srcRect/>
            <a:stretch>
              <a:fillRect/>
            </a:stretch>
          </p:blipFill>
          <p:spPr bwMode="auto">
            <a:xfrm flipH="1">
              <a:off x="5428" y="2977"/>
              <a:ext cx="256" cy="112"/>
            </a:xfrm>
            <a:prstGeom prst="rect">
              <a:avLst/>
            </a:prstGeom>
            <a:noFill/>
          </p:spPr>
        </p:pic>
      </p:grpSp>
      <p:grpSp>
        <p:nvGrpSpPr>
          <p:cNvPr id="13450" name="Group 138"/>
          <p:cNvGrpSpPr>
            <a:grpSpLocks/>
          </p:cNvGrpSpPr>
          <p:nvPr/>
        </p:nvGrpSpPr>
        <p:grpSpPr bwMode="auto">
          <a:xfrm>
            <a:off x="6938963" y="3124200"/>
            <a:ext cx="228600" cy="1525588"/>
            <a:chOff x="4371" y="1968"/>
            <a:chExt cx="144" cy="961"/>
          </a:xfrm>
        </p:grpSpPr>
        <p:sp>
          <p:nvSpPr>
            <p:cNvPr id="13444" name="Line 132"/>
            <p:cNvSpPr>
              <a:spLocks noChangeShapeType="1"/>
            </p:cNvSpPr>
            <p:nvPr/>
          </p:nvSpPr>
          <p:spPr bwMode="auto">
            <a:xfrm>
              <a:off x="4371" y="1968"/>
              <a:ext cx="144" cy="0"/>
            </a:xfrm>
            <a:prstGeom prst="line">
              <a:avLst/>
            </a:prstGeom>
            <a:noFill/>
            <a:ln w="25400">
              <a:solidFill>
                <a:schemeClr val="tx1"/>
              </a:solidFill>
              <a:round/>
              <a:headEnd/>
              <a:tailEnd/>
            </a:ln>
            <a:effectLst/>
          </p:spPr>
          <p:txBody>
            <a:bodyPr/>
            <a:lstStyle/>
            <a:p>
              <a:endParaRPr lang="en-US"/>
            </a:p>
          </p:txBody>
        </p:sp>
        <p:sp>
          <p:nvSpPr>
            <p:cNvPr id="13445" name="Line 133"/>
            <p:cNvSpPr>
              <a:spLocks noChangeShapeType="1"/>
            </p:cNvSpPr>
            <p:nvPr/>
          </p:nvSpPr>
          <p:spPr bwMode="auto">
            <a:xfrm>
              <a:off x="4371" y="2160"/>
              <a:ext cx="144" cy="0"/>
            </a:xfrm>
            <a:prstGeom prst="line">
              <a:avLst/>
            </a:prstGeom>
            <a:noFill/>
            <a:ln w="25400">
              <a:solidFill>
                <a:schemeClr val="tx1"/>
              </a:solidFill>
              <a:round/>
              <a:headEnd/>
              <a:tailEnd/>
            </a:ln>
            <a:effectLst/>
          </p:spPr>
          <p:txBody>
            <a:bodyPr/>
            <a:lstStyle/>
            <a:p>
              <a:endParaRPr lang="en-US"/>
            </a:p>
          </p:txBody>
        </p:sp>
        <p:sp>
          <p:nvSpPr>
            <p:cNvPr id="13446" name="Line 134"/>
            <p:cNvSpPr>
              <a:spLocks noChangeShapeType="1"/>
            </p:cNvSpPr>
            <p:nvPr/>
          </p:nvSpPr>
          <p:spPr bwMode="auto">
            <a:xfrm>
              <a:off x="4371" y="2352"/>
              <a:ext cx="144" cy="0"/>
            </a:xfrm>
            <a:prstGeom prst="line">
              <a:avLst/>
            </a:prstGeom>
            <a:noFill/>
            <a:ln w="25400">
              <a:solidFill>
                <a:schemeClr val="tx1"/>
              </a:solidFill>
              <a:round/>
              <a:headEnd/>
              <a:tailEnd/>
            </a:ln>
            <a:effectLst/>
          </p:spPr>
          <p:txBody>
            <a:bodyPr/>
            <a:lstStyle/>
            <a:p>
              <a:endParaRPr lang="en-US"/>
            </a:p>
          </p:txBody>
        </p:sp>
        <p:sp>
          <p:nvSpPr>
            <p:cNvPr id="13447" name="Line 135"/>
            <p:cNvSpPr>
              <a:spLocks noChangeShapeType="1"/>
            </p:cNvSpPr>
            <p:nvPr/>
          </p:nvSpPr>
          <p:spPr bwMode="auto">
            <a:xfrm>
              <a:off x="4371" y="2545"/>
              <a:ext cx="144" cy="0"/>
            </a:xfrm>
            <a:prstGeom prst="line">
              <a:avLst/>
            </a:prstGeom>
            <a:noFill/>
            <a:ln w="25400">
              <a:solidFill>
                <a:schemeClr val="tx1"/>
              </a:solidFill>
              <a:round/>
              <a:headEnd/>
              <a:tailEnd/>
            </a:ln>
            <a:effectLst/>
          </p:spPr>
          <p:txBody>
            <a:bodyPr/>
            <a:lstStyle/>
            <a:p>
              <a:endParaRPr lang="en-US"/>
            </a:p>
          </p:txBody>
        </p:sp>
        <p:sp>
          <p:nvSpPr>
            <p:cNvPr id="13448" name="Line 136"/>
            <p:cNvSpPr>
              <a:spLocks noChangeShapeType="1"/>
            </p:cNvSpPr>
            <p:nvPr/>
          </p:nvSpPr>
          <p:spPr bwMode="auto">
            <a:xfrm>
              <a:off x="4371" y="2737"/>
              <a:ext cx="144" cy="0"/>
            </a:xfrm>
            <a:prstGeom prst="line">
              <a:avLst/>
            </a:prstGeom>
            <a:noFill/>
            <a:ln w="25400">
              <a:solidFill>
                <a:schemeClr val="tx1"/>
              </a:solidFill>
              <a:round/>
              <a:headEnd/>
              <a:tailEnd/>
            </a:ln>
            <a:effectLst/>
          </p:spPr>
          <p:txBody>
            <a:bodyPr/>
            <a:lstStyle/>
            <a:p>
              <a:endParaRPr lang="en-US"/>
            </a:p>
          </p:txBody>
        </p:sp>
        <p:sp>
          <p:nvSpPr>
            <p:cNvPr id="13449" name="Line 137"/>
            <p:cNvSpPr>
              <a:spLocks noChangeShapeType="1"/>
            </p:cNvSpPr>
            <p:nvPr/>
          </p:nvSpPr>
          <p:spPr bwMode="auto">
            <a:xfrm>
              <a:off x="4371" y="2929"/>
              <a:ext cx="144" cy="0"/>
            </a:xfrm>
            <a:prstGeom prst="line">
              <a:avLst/>
            </a:prstGeom>
            <a:noFill/>
            <a:ln w="25400">
              <a:solidFill>
                <a:schemeClr val="tx1"/>
              </a:solidFill>
              <a:round/>
              <a:headEnd/>
              <a:tailEnd/>
            </a:ln>
            <a:effectLst/>
          </p:spPr>
          <p:txBody>
            <a:bodyPr/>
            <a:lstStyle/>
            <a:p>
              <a:endParaRPr lang="en-US"/>
            </a:p>
          </p:txBody>
        </p:sp>
      </p:grpSp>
      <p:sp>
        <p:nvSpPr>
          <p:cNvPr id="13453" name="Text Box 141"/>
          <p:cNvSpPr txBox="1">
            <a:spLocks noChangeArrowheads="1"/>
          </p:cNvSpPr>
          <p:nvPr/>
        </p:nvSpPr>
        <p:spPr bwMode="auto">
          <a:xfrm>
            <a:off x="3808413" y="3276600"/>
            <a:ext cx="687387"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sz="1000"/>
              <a:t>Manlius</a:t>
            </a:r>
          </a:p>
        </p:txBody>
      </p:sp>
      <p:sp>
        <p:nvSpPr>
          <p:cNvPr id="13455" name="Text Box 143"/>
          <p:cNvSpPr txBox="1">
            <a:spLocks noChangeArrowheads="1"/>
          </p:cNvSpPr>
          <p:nvPr/>
        </p:nvSpPr>
        <p:spPr bwMode="auto">
          <a:xfrm>
            <a:off x="4953000" y="6405563"/>
            <a:ext cx="609600"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sz="1000"/>
              <a:t>Hanno</a:t>
            </a:r>
          </a:p>
        </p:txBody>
      </p:sp>
      <p:sp>
        <p:nvSpPr>
          <p:cNvPr id="13456" name="AutoShape 144"/>
          <p:cNvSpPr>
            <a:spLocks noChangeArrowheads="1"/>
          </p:cNvSpPr>
          <p:nvPr/>
        </p:nvSpPr>
        <p:spPr bwMode="auto">
          <a:xfrm>
            <a:off x="3579813" y="2971800"/>
            <a:ext cx="1679575" cy="915988"/>
          </a:xfrm>
          <a:prstGeom prst="leftArrow">
            <a:avLst>
              <a:gd name="adj1" fmla="val 50000"/>
              <a:gd name="adj2" fmla="val 45841"/>
            </a:avLst>
          </a:prstGeom>
          <a:noFill/>
          <a:ln w="38100">
            <a:solidFill>
              <a:srgbClr val="FF0000"/>
            </a:solidFill>
            <a:prstDash val="dash"/>
            <a:miter lim="800000"/>
            <a:headEnd/>
            <a:tailEnd/>
          </a:ln>
          <a:effectLst/>
        </p:spPr>
        <p:txBody>
          <a:bodyPr wrap="none" anchor="ctr"/>
          <a:lstStyle/>
          <a:p>
            <a:endParaRPr lang="en-US"/>
          </a:p>
        </p:txBody>
      </p:sp>
      <p:sp>
        <p:nvSpPr>
          <p:cNvPr id="13457" name="AutoShape 145"/>
          <p:cNvSpPr>
            <a:spLocks noChangeArrowheads="1"/>
          </p:cNvSpPr>
          <p:nvPr/>
        </p:nvSpPr>
        <p:spPr bwMode="auto">
          <a:xfrm rot="10800000">
            <a:off x="1900238" y="5718175"/>
            <a:ext cx="1984375" cy="534988"/>
          </a:xfrm>
          <a:prstGeom prst="leftArrow">
            <a:avLst>
              <a:gd name="adj1" fmla="val 50000"/>
              <a:gd name="adj2" fmla="val 92730"/>
            </a:avLst>
          </a:prstGeom>
          <a:noFill/>
          <a:ln w="38100">
            <a:solidFill>
              <a:srgbClr val="0000FF"/>
            </a:solidFill>
            <a:prstDash val="dash"/>
            <a:miter lim="800000"/>
            <a:headEnd/>
            <a:tailEnd/>
          </a:ln>
          <a:effectLst/>
        </p:spPr>
        <p:txBody>
          <a:bodyPr wrap="none" anchor="ctr"/>
          <a:lstStyle/>
          <a:p>
            <a:endParaRPr lang="en-US"/>
          </a:p>
        </p:txBody>
      </p:sp>
      <p:sp>
        <p:nvSpPr>
          <p:cNvPr id="13458" name="AutoShape 146"/>
          <p:cNvSpPr>
            <a:spLocks noChangeArrowheads="1"/>
          </p:cNvSpPr>
          <p:nvPr/>
        </p:nvSpPr>
        <p:spPr bwMode="auto">
          <a:xfrm rot="10800000">
            <a:off x="1824038" y="1597025"/>
            <a:ext cx="1603375" cy="534988"/>
          </a:xfrm>
          <a:prstGeom prst="leftArrow">
            <a:avLst>
              <a:gd name="adj1" fmla="val 50000"/>
              <a:gd name="adj2" fmla="val 74926"/>
            </a:avLst>
          </a:prstGeom>
          <a:noFill/>
          <a:ln w="38100">
            <a:solidFill>
              <a:srgbClr val="0000FF"/>
            </a:solidFill>
            <a:prstDash val="dash"/>
            <a:miter lim="800000"/>
            <a:headEnd/>
            <a:tailEnd/>
          </a:ln>
          <a:effectLst/>
        </p:spPr>
        <p:txBody>
          <a:bodyPr wrap="none" anchor="ctr"/>
          <a:lstStyle/>
          <a:p>
            <a:endParaRPr lang="en-US"/>
          </a:p>
        </p:txBody>
      </p:sp>
      <p:pic>
        <p:nvPicPr>
          <p:cNvPr id="13459" name="Picture 147" descr="blue uh oh movement"/>
          <p:cNvPicPr>
            <a:picLocks noChangeAspect="1" noChangeArrowheads="1"/>
          </p:cNvPicPr>
          <p:nvPr/>
        </p:nvPicPr>
        <p:blipFill>
          <a:blip r:embed="rId7"/>
          <a:srcRect/>
          <a:stretch>
            <a:fillRect/>
          </a:stretch>
        </p:blipFill>
        <p:spPr bwMode="auto">
          <a:xfrm rot="5400000">
            <a:off x="1043781" y="2834482"/>
            <a:ext cx="720725" cy="839788"/>
          </a:xfrm>
          <a:prstGeom prst="rect">
            <a:avLst/>
          </a:prstGeom>
          <a:noFill/>
        </p:spPr>
      </p:pic>
      <p:pic>
        <p:nvPicPr>
          <p:cNvPr id="13460" name="Picture 148" descr="blue uh oh movement"/>
          <p:cNvPicPr>
            <a:picLocks noChangeAspect="1" noChangeArrowheads="1"/>
          </p:cNvPicPr>
          <p:nvPr/>
        </p:nvPicPr>
        <p:blipFill>
          <a:blip r:embed="rId7"/>
          <a:srcRect/>
          <a:stretch>
            <a:fillRect/>
          </a:stretch>
        </p:blipFill>
        <p:spPr bwMode="auto">
          <a:xfrm rot="5400000">
            <a:off x="1043781" y="4285457"/>
            <a:ext cx="720725" cy="839788"/>
          </a:xfrm>
          <a:prstGeom prst="rect">
            <a:avLst/>
          </a:prstGeom>
          <a:noFill/>
        </p:spPr>
      </p:pic>
      <p:sp>
        <p:nvSpPr>
          <p:cNvPr id="13461" name="Text Box 149"/>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CA" sz="1100">
                <a:latin typeface="Franklin Gothic Demi" pitchFamily="34" charset="0"/>
              </a:rPr>
              <a:t>Hamilcar orders the Carthaginian center to turn and engage the pursuing Roman squadrons as the Carthaginian wings bear down on their intended targets, albeit further to the rear than anticipated. The third Roman squadron releases the transports in tow and maneuvers to hit the Carthaginian left wing’s left flank. The transports head back to base although some get tied up with the </a:t>
            </a:r>
            <a:r>
              <a:rPr lang="en-CA" sz="1100" i="1">
                <a:latin typeface="Franklin Gothic Demi" pitchFamily="34" charset="0"/>
              </a:rPr>
              <a:t>triarii</a:t>
            </a:r>
            <a:r>
              <a:rPr lang="en-CA" sz="1100">
                <a:latin typeface="Franklin Gothic Demi" pitchFamily="34" charset="0"/>
              </a:rPr>
              <a:t> squadron; this disorders part of the </a:t>
            </a:r>
            <a:r>
              <a:rPr lang="en-CA" sz="1100" i="1">
                <a:latin typeface="Franklin Gothic Demi" pitchFamily="34" charset="0"/>
              </a:rPr>
              <a:t>triarii</a:t>
            </a:r>
            <a:r>
              <a:rPr lang="en-CA" sz="1100">
                <a:latin typeface="Franklin Gothic Demi" pitchFamily="34" charset="0"/>
              </a:rPr>
              <a:t> squadron while the other part engages the Carthaginian right wing at a disadvantage..</a:t>
            </a:r>
          </a:p>
        </p:txBody>
      </p:sp>
      <p:sp>
        <p:nvSpPr>
          <p:cNvPr id="13462" name="AutoShape 150"/>
          <p:cNvSpPr>
            <a:spLocks noChangeArrowheads="1"/>
          </p:cNvSpPr>
          <p:nvPr/>
        </p:nvSpPr>
        <p:spPr bwMode="auto">
          <a:xfrm rot="10800000">
            <a:off x="1519238" y="2894013"/>
            <a:ext cx="382587" cy="763587"/>
          </a:xfrm>
          <a:prstGeom prst="left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13463" name="AutoShape 151"/>
          <p:cNvSpPr>
            <a:spLocks noChangeArrowheads="1"/>
          </p:cNvSpPr>
          <p:nvPr/>
        </p:nvSpPr>
        <p:spPr bwMode="auto">
          <a:xfrm rot="10800000">
            <a:off x="1519238" y="4268788"/>
            <a:ext cx="382587" cy="763587"/>
          </a:xfrm>
          <a:prstGeom prst="left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13465" name="AutoShape 153"/>
          <p:cNvSpPr>
            <a:spLocks noChangeArrowheads="1"/>
          </p:cNvSpPr>
          <p:nvPr/>
        </p:nvSpPr>
        <p:spPr bwMode="auto">
          <a:xfrm>
            <a:off x="3579813" y="4040188"/>
            <a:ext cx="1679575" cy="915987"/>
          </a:xfrm>
          <a:prstGeom prst="leftArrow">
            <a:avLst>
              <a:gd name="adj1" fmla="val 50000"/>
              <a:gd name="adj2" fmla="val 45841"/>
            </a:avLst>
          </a:prstGeom>
          <a:noFill/>
          <a:ln w="38100">
            <a:solidFill>
              <a:srgbClr val="FF0000"/>
            </a:solidFill>
            <a:prstDash val="dash"/>
            <a:miter lim="800000"/>
            <a:headEnd/>
            <a:tailEnd/>
          </a:ln>
          <a:effectLst/>
        </p:spPr>
        <p:txBody>
          <a:bodyPr wrap="none" anchor="ctr"/>
          <a:lstStyle/>
          <a:p>
            <a:endParaRPr lang="en-US"/>
          </a:p>
        </p:txBody>
      </p:sp>
      <p:sp>
        <p:nvSpPr>
          <p:cNvPr id="13466" name="AutoShape 154"/>
          <p:cNvSpPr>
            <a:spLocks noChangeArrowheads="1"/>
          </p:cNvSpPr>
          <p:nvPr/>
        </p:nvSpPr>
        <p:spPr bwMode="auto">
          <a:xfrm>
            <a:off x="2892425" y="2971800"/>
            <a:ext cx="382588" cy="838200"/>
          </a:xfrm>
          <a:prstGeom prst="leftArrow">
            <a:avLst>
              <a:gd name="adj1" fmla="val 50000"/>
              <a:gd name="adj2" fmla="val 25000"/>
            </a:avLst>
          </a:prstGeom>
          <a:noFill/>
          <a:ln w="38100">
            <a:solidFill>
              <a:srgbClr val="FF0000"/>
            </a:solidFill>
            <a:miter lim="800000"/>
            <a:headEnd/>
            <a:tailEnd/>
          </a:ln>
          <a:effectLst/>
        </p:spPr>
        <p:txBody>
          <a:bodyPr wrap="none" anchor="ctr"/>
          <a:lstStyle/>
          <a:p>
            <a:endParaRPr lang="en-US"/>
          </a:p>
        </p:txBody>
      </p:sp>
      <p:sp>
        <p:nvSpPr>
          <p:cNvPr id="13467" name="AutoShape 155"/>
          <p:cNvSpPr>
            <a:spLocks noChangeArrowheads="1"/>
          </p:cNvSpPr>
          <p:nvPr/>
        </p:nvSpPr>
        <p:spPr bwMode="auto">
          <a:xfrm>
            <a:off x="2892425" y="4116388"/>
            <a:ext cx="382588" cy="839787"/>
          </a:xfrm>
          <a:prstGeom prst="leftArrow">
            <a:avLst>
              <a:gd name="adj1" fmla="val 50000"/>
              <a:gd name="adj2" fmla="val 25000"/>
            </a:avLst>
          </a:prstGeom>
          <a:noFill/>
          <a:ln w="38100">
            <a:solidFill>
              <a:srgbClr val="FF0000"/>
            </a:solidFill>
            <a:miter lim="800000"/>
            <a:headEnd/>
            <a:tailEnd/>
          </a:ln>
          <a:effectLst/>
        </p:spPr>
        <p:txBody>
          <a:bodyPr wrap="none" anchor="ctr"/>
          <a:lstStyle/>
          <a:p>
            <a:endParaRPr lang="en-US"/>
          </a:p>
        </p:txBody>
      </p:sp>
      <p:sp>
        <p:nvSpPr>
          <p:cNvPr id="13468" name="AutoShape 156"/>
          <p:cNvSpPr>
            <a:spLocks noChangeArrowheads="1"/>
          </p:cNvSpPr>
          <p:nvPr/>
        </p:nvSpPr>
        <p:spPr bwMode="auto">
          <a:xfrm rot="10800000">
            <a:off x="4191000" y="1825625"/>
            <a:ext cx="763588" cy="839788"/>
          </a:xfrm>
          <a:prstGeom prst="left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13469" name="AutoShape 157"/>
          <p:cNvSpPr>
            <a:spLocks noChangeArrowheads="1"/>
          </p:cNvSpPr>
          <p:nvPr/>
        </p:nvSpPr>
        <p:spPr bwMode="auto">
          <a:xfrm rot="8535123">
            <a:off x="5259388" y="5413375"/>
            <a:ext cx="763587" cy="839788"/>
          </a:xfrm>
          <a:prstGeom prst="left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13471" name="Text Box 159"/>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CA" sz="1100">
                <a:latin typeface="Franklin Gothic Demi" pitchFamily="34" charset="0"/>
              </a:rPr>
              <a:t>The Carthaginian center is performing poorly against the Roman </a:t>
            </a:r>
            <a:r>
              <a:rPr lang="en-CA" sz="1100" i="1">
                <a:latin typeface="Franklin Gothic Demi" pitchFamily="34" charset="0"/>
              </a:rPr>
              <a:t>corvus</a:t>
            </a:r>
            <a:r>
              <a:rPr lang="en-CA" sz="1100">
                <a:latin typeface="Franklin Gothic Demi" pitchFamily="34" charset="0"/>
              </a:rPr>
              <a:t>, an ingenious boarding device, but is so far holding its position. Meanwhile, the Roman right wing skilfully backs itself against the shore line, protecting its flanks and rear from the more agile Carthaginian ships and deterring them with a frontage of </a:t>
            </a:r>
            <a:r>
              <a:rPr lang="en-CA" sz="1100" i="1">
                <a:latin typeface="Franklin Gothic Demi" pitchFamily="34" charset="0"/>
              </a:rPr>
              <a:t>corvi</a:t>
            </a:r>
            <a:r>
              <a:rPr lang="en-CA" sz="1100">
                <a:latin typeface="Franklin Gothic Demi" pitchFamily="34" charset="0"/>
              </a:rPr>
              <a:t>; this creates a stalemate on this sector. The Roman </a:t>
            </a:r>
            <a:r>
              <a:rPr lang="en-CA" sz="1100" i="1">
                <a:latin typeface="Franklin Gothic Demi" pitchFamily="34" charset="0"/>
              </a:rPr>
              <a:t>triarii</a:t>
            </a:r>
            <a:r>
              <a:rPr lang="en-CA" sz="1100">
                <a:latin typeface="Franklin Gothic Demi" pitchFamily="34" charset="0"/>
              </a:rPr>
              <a:t> squadron on the left finally disentangles itself from the transports but is being outmanoeuvred and taking losses to the strong Carthaginian right wing under Hanno.</a:t>
            </a:r>
          </a:p>
        </p:txBody>
      </p:sp>
      <p:sp>
        <p:nvSpPr>
          <p:cNvPr id="13472" name="AutoShape 160"/>
          <p:cNvSpPr>
            <a:spLocks noChangeArrowheads="1"/>
          </p:cNvSpPr>
          <p:nvPr/>
        </p:nvSpPr>
        <p:spPr bwMode="auto">
          <a:xfrm rot="18300000">
            <a:off x="6327775" y="4116388"/>
            <a:ext cx="685800" cy="533400"/>
          </a:xfrm>
          <a:prstGeom prst="leftArrow">
            <a:avLst>
              <a:gd name="adj1" fmla="val 50000"/>
              <a:gd name="adj2" fmla="val 32143"/>
            </a:avLst>
          </a:prstGeom>
          <a:noFill/>
          <a:ln w="38100">
            <a:solidFill>
              <a:srgbClr val="FF0000"/>
            </a:solidFill>
            <a:prstDash val="dash"/>
            <a:miter lim="800000"/>
            <a:headEnd/>
            <a:tailEnd/>
          </a:ln>
          <a:effectLst/>
        </p:spPr>
        <p:txBody>
          <a:bodyPr wrap="none" anchor="ctr"/>
          <a:lstStyle/>
          <a:p>
            <a:endParaRPr lang="en-US"/>
          </a:p>
        </p:txBody>
      </p:sp>
      <p:sp>
        <p:nvSpPr>
          <p:cNvPr id="13474" name="AutoShape 162"/>
          <p:cNvSpPr>
            <a:spLocks noChangeArrowheads="1"/>
          </p:cNvSpPr>
          <p:nvPr/>
        </p:nvSpPr>
        <p:spPr bwMode="auto">
          <a:xfrm flipV="1">
            <a:off x="4876800" y="1520825"/>
            <a:ext cx="1603375" cy="915988"/>
          </a:xfrm>
          <a:custGeom>
            <a:avLst/>
            <a:gdLst>
              <a:gd name="G0" fmla="+- 0 0 0"/>
              <a:gd name="G1" fmla="+- -7366889 0 0"/>
              <a:gd name="G2" fmla="+- 0 0 -7366889"/>
              <a:gd name="G3" fmla="+- 10800 0 0"/>
              <a:gd name="G4" fmla="+- 0 0 0"/>
              <a:gd name="T0" fmla="*/ 360 256 1"/>
              <a:gd name="T1" fmla="*/ 0 256 1"/>
              <a:gd name="G5" fmla="+- G2 T0 T1"/>
              <a:gd name="G6" fmla="?: G2 G2 G5"/>
              <a:gd name="G7" fmla="+- 0 0 G6"/>
              <a:gd name="G8" fmla="+- 5400 0 0"/>
              <a:gd name="G9" fmla="+- 0 0 -7366889"/>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7366889"/>
              <a:gd name="G36" fmla="sin G34 -7366889"/>
              <a:gd name="G37" fmla="+/ -7366889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6807 w 21600"/>
              <a:gd name="T5" fmla="*/ 1824 h 21600"/>
              <a:gd name="T6" fmla="*/ 7712 w 21600"/>
              <a:gd name="T7" fmla="*/ 3311 h 21600"/>
              <a:gd name="T8" fmla="*/ 13803 w 21600"/>
              <a:gd name="T9" fmla="*/ 6312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10093" y="5399"/>
                  <a:pt x="9394" y="5538"/>
                  <a:pt x="8741" y="5807"/>
                </a:cubicBezTo>
                <a:lnTo>
                  <a:pt x="6682" y="815"/>
                </a:lnTo>
                <a:cubicBezTo>
                  <a:pt x="7988" y="277"/>
                  <a:pt x="9387"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38100">
            <a:solidFill>
              <a:srgbClr val="0000FF"/>
            </a:solidFill>
            <a:miter lim="800000"/>
            <a:headEnd/>
            <a:tailEnd/>
          </a:ln>
          <a:effectLst/>
        </p:spPr>
        <p:txBody>
          <a:bodyPr wrap="none" anchor="ctr"/>
          <a:lstStyle/>
          <a:p>
            <a:endParaRPr lang="en-US"/>
          </a:p>
        </p:txBody>
      </p:sp>
      <p:sp>
        <p:nvSpPr>
          <p:cNvPr id="13475" name="Text Box 163"/>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CA" sz="1200">
                <a:latin typeface="Franklin Gothic Demi" pitchFamily="34" charset="0"/>
              </a:rPr>
              <a:t>The Carthaginian center breaks and flees against Roman grappling and boarding tactics. Manlius’ squadron secures the many captured ships while Regulus turns around to hit the Carthaginian right wing in rear and save the hard-pressed </a:t>
            </a:r>
            <a:r>
              <a:rPr lang="en-CA" sz="1200" i="1">
                <a:latin typeface="Franklin Gothic Demi" pitchFamily="34" charset="0"/>
              </a:rPr>
              <a:t>triarii </a:t>
            </a:r>
            <a:r>
              <a:rPr lang="en-CA" sz="1200">
                <a:latin typeface="Franklin Gothic Demi" pitchFamily="34" charset="0"/>
              </a:rPr>
              <a:t>squadron</a:t>
            </a:r>
            <a:r>
              <a:rPr lang="en-CA" sz="1200" i="1">
                <a:latin typeface="Franklin Gothic Demi" pitchFamily="34" charset="0"/>
              </a:rPr>
              <a:t>.</a:t>
            </a:r>
            <a:r>
              <a:rPr lang="en-CA" sz="1200">
                <a:latin typeface="Franklin Gothic Demi" pitchFamily="34" charset="0"/>
              </a:rPr>
              <a:t> Meanwhile, the battle near the shore remains a stalemate with the Carthaginian ships unwilling to fully engage the Roman </a:t>
            </a:r>
            <a:r>
              <a:rPr lang="en-CA" sz="1200" i="1">
                <a:latin typeface="Franklin Gothic Demi" pitchFamily="34" charset="0"/>
              </a:rPr>
              <a:t>corvi.</a:t>
            </a:r>
            <a:endParaRPr lang="en-CA" sz="1200">
              <a:latin typeface="Franklin Gothic Demi" pitchFamily="34" charset="0"/>
            </a:endParaRPr>
          </a:p>
        </p:txBody>
      </p:sp>
      <p:pic>
        <p:nvPicPr>
          <p:cNvPr id="13346" name="Picture 34" descr="red quinquereme"/>
          <p:cNvPicPr>
            <a:picLocks noChangeAspect="1" noChangeArrowheads="1"/>
          </p:cNvPicPr>
          <p:nvPr/>
        </p:nvPicPr>
        <p:blipFill>
          <a:blip r:embed="rId4"/>
          <a:srcRect/>
          <a:stretch>
            <a:fillRect/>
          </a:stretch>
        </p:blipFill>
        <p:spPr bwMode="auto">
          <a:xfrm flipH="1">
            <a:off x="5792788" y="3048000"/>
            <a:ext cx="406400" cy="177800"/>
          </a:xfrm>
          <a:prstGeom prst="rect">
            <a:avLst/>
          </a:prstGeom>
          <a:noFill/>
        </p:spPr>
      </p:pic>
      <p:pic>
        <p:nvPicPr>
          <p:cNvPr id="13348" name="Picture 36" descr="red quinquereme"/>
          <p:cNvPicPr>
            <a:picLocks noChangeAspect="1" noChangeArrowheads="1"/>
          </p:cNvPicPr>
          <p:nvPr/>
        </p:nvPicPr>
        <p:blipFill>
          <a:blip r:embed="rId4"/>
          <a:srcRect/>
          <a:stretch>
            <a:fillRect/>
          </a:stretch>
        </p:blipFill>
        <p:spPr bwMode="auto">
          <a:xfrm flipH="1">
            <a:off x="5945188" y="2817813"/>
            <a:ext cx="406400" cy="177800"/>
          </a:xfrm>
          <a:prstGeom prst="rect">
            <a:avLst/>
          </a:prstGeom>
          <a:noFill/>
        </p:spPr>
      </p:pic>
      <p:pic>
        <p:nvPicPr>
          <p:cNvPr id="13344" name="Picture 32" descr="red quinquereme"/>
          <p:cNvPicPr>
            <a:picLocks noChangeAspect="1" noChangeArrowheads="1"/>
          </p:cNvPicPr>
          <p:nvPr/>
        </p:nvPicPr>
        <p:blipFill>
          <a:blip r:embed="rId4"/>
          <a:srcRect/>
          <a:stretch>
            <a:fillRect/>
          </a:stretch>
        </p:blipFill>
        <p:spPr bwMode="auto">
          <a:xfrm flipH="1">
            <a:off x="5564188" y="3505200"/>
            <a:ext cx="406400" cy="177800"/>
          </a:xfrm>
          <a:prstGeom prst="rect">
            <a:avLst/>
          </a:prstGeom>
          <a:noFill/>
        </p:spPr>
      </p:pic>
      <p:pic>
        <p:nvPicPr>
          <p:cNvPr id="13350" name="Picture 38" descr="red quinquereme"/>
          <p:cNvPicPr>
            <a:picLocks noChangeAspect="1" noChangeArrowheads="1"/>
          </p:cNvPicPr>
          <p:nvPr/>
        </p:nvPicPr>
        <p:blipFill>
          <a:blip r:embed="rId4"/>
          <a:srcRect/>
          <a:stretch>
            <a:fillRect/>
          </a:stretch>
        </p:blipFill>
        <p:spPr bwMode="auto">
          <a:xfrm flipH="1">
            <a:off x="5716588" y="3276600"/>
            <a:ext cx="406400" cy="177800"/>
          </a:xfrm>
          <a:prstGeom prst="rect">
            <a:avLst/>
          </a:prstGeom>
          <a:noFill/>
        </p:spPr>
      </p:pic>
      <p:pic>
        <p:nvPicPr>
          <p:cNvPr id="13358" name="Picture 46" descr="red quinquereme"/>
          <p:cNvPicPr>
            <a:picLocks noChangeAspect="1" noChangeArrowheads="1"/>
          </p:cNvPicPr>
          <p:nvPr/>
        </p:nvPicPr>
        <p:blipFill>
          <a:blip r:embed="rId4"/>
          <a:srcRect/>
          <a:stretch>
            <a:fillRect/>
          </a:stretch>
        </p:blipFill>
        <p:spPr bwMode="auto">
          <a:xfrm flipH="1">
            <a:off x="5716588" y="4421188"/>
            <a:ext cx="406400" cy="177800"/>
          </a:xfrm>
          <a:prstGeom prst="rect">
            <a:avLst/>
          </a:prstGeom>
          <a:noFill/>
        </p:spPr>
      </p:pic>
      <p:pic>
        <p:nvPicPr>
          <p:cNvPr id="13360" name="Picture 48" descr="red quinquereme"/>
          <p:cNvPicPr>
            <a:picLocks noChangeAspect="1" noChangeArrowheads="1"/>
          </p:cNvPicPr>
          <p:nvPr/>
        </p:nvPicPr>
        <p:blipFill>
          <a:blip r:embed="rId4"/>
          <a:srcRect/>
          <a:stretch>
            <a:fillRect/>
          </a:stretch>
        </p:blipFill>
        <p:spPr bwMode="auto">
          <a:xfrm flipH="1">
            <a:off x="5868988" y="4649788"/>
            <a:ext cx="406400" cy="177800"/>
          </a:xfrm>
          <a:prstGeom prst="rect">
            <a:avLst/>
          </a:prstGeom>
          <a:noFill/>
        </p:spPr>
      </p:pic>
      <p:pic>
        <p:nvPicPr>
          <p:cNvPr id="13362" name="Picture 50" descr="red quinquereme"/>
          <p:cNvPicPr>
            <a:picLocks noChangeAspect="1" noChangeArrowheads="1"/>
          </p:cNvPicPr>
          <p:nvPr/>
        </p:nvPicPr>
        <p:blipFill>
          <a:blip r:embed="rId4"/>
          <a:srcRect/>
          <a:stretch>
            <a:fillRect/>
          </a:stretch>
        </p:blipFill>
        <p:spPr bwMode="auto">
          <a:xfrm flipH="1">
            <a:off x="6021388" y="4878388"/>
            <a:ext cx="406400" cy="177800"/>
          </a:xfrm>
          <a:prstGeom prst="rect">
            <a:avLst/>
          </a:prstGeom>
          <a:noFill/>
        </p:spPr>
      </p:pic>
      <p:pic>
        <p:nvPicPr>
          <p:cNvPr id="13342" name="Picture 30" descr="red quinquereme"/>
          <p:cNvPicPr>
            <a:picLocks noChangeAspect="1" noChangeArrowheads="1"/>
          </p:cNvPicPr>
          <p:nvPr/>
        </p:nvPicPr>
        <p:blipFill>
          <a:blip r:embed="rId4"/>
          <a:srcRect/>
          <a:stretch>
            <a:fillRect/>
          </a:stretch>
        </p:blipFill>
        <p:spPr bwMode="auto">
          <a:xfrm flipH="1">
            <a:off x="5487988" y="3733800"/>
            <a:ext cx="406400" cy="177800"/>
          </a:xfrm>
          <a:prstGeom prst="rect">
            <a:avLst/>
          </a:prstGeom>
          <a:noFill/>
        </p:spPr>
      </p:pic>
      <p:pic>
        <p:nvPicPr>
          <p:cNvPr id="13354" name="Picture 42" descr="red quinquereme"/>
          <p:cNvPicPr>
            <a:picLocks noChangeAspect="1" noChangeArrowheads="1"/>
          </p:cNvPicPr>
          <p:nvPr/>
        </p:nvPicPr>
        <p:blipFill>
          <a:blip r:embed="rId4"/>
          <a:srcRect/>
          <a:stretch>
            <a:fillRect/>
          </a:stretch>
        </p:blipFill>
        <p:spPr bwMode="auto">
          <a:xfrm flipH="1">
            <a:off x="5487988" y="3963988"/>
            <a:ext cx="406400" cy="177800"/>
          </a:xfrm>
          <a:prstGeom prst="rect">
            <a:avLst/>
          </a:prstGeom>
          <a:noFill/>
        </p:spPr>
      </p:pic>
      <p:grpSp>
        <p:nvGrpSpPr>
          <p:cNvPr id="13480" name="Group 168"/>
          <p:cNvGrpSpPr>
            <a:grpSpLocks/>
          </p:cNvGrpSpPr>
          <p:nvPr/>
        </p:nvGrpSpPr>
        <p:grpSpPr bwMode="auto">
          <a:xfrm>
            <a:off x="5029200" y="4802188"/>
            <a:ext cx="407988" cy="635000"/>
            <a:chOff x="3167" y="3074"/>
            <a:chExt cx="257" cy="400"/>
          </a:xfrm>
        </p:grpSpPr>
        <p:pic>
          <p:nvPicPr>
            <p:cNvPr id="13477" name="Picture 165" descr="red quinquereme"/>
            <p:cNvPicPr>
              <a:picLocks noChangeAspect="1" noChangeArrowheads="1"/>
            </p:cNvPicPr>
            <p:nvPr/>
          </p:nvPicPr>
          <p:blipFill>
            <a:blip r:embed="rId4"/>
            <a:srcRect/>
            <a:stretch>
              <a:fillRect/>
            </a:stretch>
          </p:blipFill>
          <p:spPr bwMode="auto">
            <a:xfrm rot="10800000" flipH="1">
              <a:off x="3167" y="3219"/>
              <a:ext cx="256" cy="112"/>
            </a:xfrm>
            <a:prstGeom prst="rect">
              <a:avLst/>
            </a:prstGeom>
            <a:noFill/>
          </p:spPr>
        </p:pic>
        <p:pic>
          <p:nvPicPr>
            <p:cNvPr id="13478" name="Picture 166" descr="red quinquereme"/>
            <p:cNvPicPr>
              <a:picLocks noChangeAspect="1" noChangeArrowheads="1"/>
            </p:cNvPicPr>
            <p:nvPr/>
          </p:nvPicPr>
          <p:blipFill>
            <a:blip r:embed="rId4"/>
            <a:srcRect/>
            <a:stretch>
              <a:fillRect/>
            </a:stretch>
          </p:blipFill>
          <p:spPr bwMode="auto">
            <a:xfrm rot="10800000" flipH="1">
              <a:off x="3168" y="3362"/>
              <a:ext cx="256" cy="112"/>
            </a:xfrm>
            <a:prstGeom prst="rect">
              <a:avLst/>
            </a:prstGeom>
            <a:noFill/>
          </p:spPr>
        </p:pic>
        <p:pic>
          <p:nvPicPr>
            <p:cNvPr id="13479" name="Picture 167" descr="red quinquereme"/>
            <p:cNvPicPr>
              <a:picLocks noChangeAspect="1" noChangeArrowheads="1"/>
            </p:cNvPicPr>
            <p:nvPr/>
          </p:nvPicPr>
          <p:blipFill>
            <a:blip r:embed="rId4"/>
            <a:srcRect/>
            <a:stretch>
              <a:fillRect/>
            </a:stretch>
          </p:blipFill>
          <p:spPr bwMode="auto">
            <a:xfrm rot="10800000" flipH="1">
              <a:off x="3168" y="3074"/>
              <a:ext cx="256" cy="112"/>
            </a:xfrm>
            <a:prstGeom prst="rect">
              <a:avLst/>
            </a:prstGeom>
            <a:noFill/>
          </p:spPr>
        </p:pic>
      </p:grpSp>
      <p:sp>
        <p:nvSpPr>
          <p:cNvPr id="13454" name="Text Box 142"/>
          <p:cNvSpPr txBox="1">
            <a:spLocks noChangeArrowheads="1"/>
          </p:cNvSpPr>
          <p:nvPr/>
        </p:nvSpPr>
        <p:spPr bwMode="auto">
          <a:xfrm>
            <a:off x="3808413" y="4344988"/>
            <a:ext cx="687387"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sz="1000"/>
              <a:t>Regulus</a:t>
            </a:r>
          </a:p>
        </p:txBody>
      </p:sp>
      <p:grpSp>
        <p:nvGrpSpPr>
          <p:cNvPr id="13484" name="Group 172"/>
          <p:cNvGrpSpPr>
            <a:grpSpLocks/>
          </p:cNvGrpSpPr>
          <p:nvPr/>
        </p:nvGrpSpPr>
        <p:grpSpPr bwMode="auto">
          <a:xfrm>
            <a:off x="4648200" y="4421188"/>
            <a:ext cx="406400" cy="409575"/>
            <a:chOff x="4803" y="3506"/>
            <a:chExt cx="256" cy="258"/>
          </a:xfrm>
        </p:grpSpPr>
        <p:pic>
          <p:nvPicPr>
            <p:cNvPr id="13482" name="Picture 170" descr="red quinquereme"/>
            <p:cNvPicPr>
              <a:picLocks noChangeAspect="1" noChangeArrowheads="1"/>
            </p:cNvPicPr>
            <p:nvPr/>
          </p:nvPicPr>
          <p:blipFill>
            <a:blip r:embed="rId4"/>
            <a:srcRect/>
            <a:stretch>
              <a:fillRect/>
            </a:stretch>
          </p:blipFill>
          <p:spPr bwMode="auto">
            <a:xfrm rot="10800000" flipH="1">
              <a:off x="4803" y="3652"/>
              <a:ext cx="256" cy="112"/>
            </a:xfrm>
            <a:prstGeom prst="rect">
              <a:avLst/>
            </a:prstGeom>
            <a:noFill/>
          </p:spPr>
        </p:pic>
        <p:pic>
          <p:nvPicPr>
            <p:cNvPr id="13483" name="Picture 171" descr="red quinquereme"/>
            <p:cNvPicPr>
              <a:picLocks noChangeAspect="1" noChangeArrowheads="1"/>
            </p:cNvPicPr>
            <p:nvPr/>
          </p:nvPicPr>
          <p:blipFill>
            <a:blip r:embed="rId4"/>
            <a:srcRect/>
            <a:stretch>
              <a:fillRect/>
            </a:stretch>
          </p:blipFill>
          <p:spPr bwMode="auto">
            <a:xfrm rot="10800000" flipH="1">
              <a:off x="4803" y="3506"/>
              <a:ext cx="256" cy="112"/>
            </a:xfrm>
            <a:prstGeom prst="rect">
              <a:avLst/>
            </a:prstGeom>
            <a:noFill/>
          </p:spPr>
        </p:pic>
      </p:grpSp>
      <p:sp>
        <p:nvSpPr>
          <p:cNvPr id="13485" name="AutoShape 173"/>
          <p:cNvSpPr>
            <a:spLocks noChangeArrowheads="1"/>
          </p:cNvSpPr>
          <p:nvPr/>
        </p:nvSpPr>
        <p:spPr bwMode="auto">
          <a:xfrm rot="10800000" flipH="1">
            <a:off x="831850" y="3276600"/>
            <a:ext cx="993775" cy="1527175"/>
          </a:xfrm>
          <a:prstGeom prst="leftArrow">
            <a:avLst>
              <a:gd name="adj1" fmla="val 50000"/>
              <a:gd name="adj2" fmla="val 25000"/>
            </a:avLst>
          </a:prstGeom>
          <a:noFill/>
          <a:ln w="38100">
            <a:solidFill>
              <a:srgbClr val="0000FF"/>
            </a:solidFill>
            <a:prstDash val="sysDot"/>
            <a:miter lim="800000"/>
            <a:headEnd/>
            <a:tailEnd/>
          </a:ln>
          <a:effectLst/>
        </p:spPr>
        <p:txBody>
          <a:bodyPr wrap="none" anchor="ctr"/>
          <a:lstStyle/>
          <a:p>
            <a:endParaRPr lang="en-US"/>
          </a:p>
        </p:txBody>
      </p:sp>
      <p:sp>
        <p:nvSpPr>
          <p:cNvPr id="13486" name="AutoShape 174"/>
          <p:cNvSpPr>
            <a:spLocks noChangeArrowheads="1"/>
          </p:cNvSpPr>
          <p:nvPr/>
        </p:nvSpPr>
        <p:spPr bwMode="auto">
          <a:xfrm rot="380412" flipH="1">
            <a:off x="2890838" y="4652963"/>
            <a:ext cx="1755775" cy="611187"/>
          </a:xfrm>
          <a:prstGeom prst="leftArrow">
            <a:avLst>
              <a:gd name="adj1" fmla="val 50000"/>
              <a:gd name="adj2" fmla="val 71818"/>
            </a:avLst>
          </a:prstGeom>
          <a:noFill/>
          <a:ln w="38100">
            <a:solidFill>
              <a:srgbClr val="FF0000"/>
            </a:solidFill>
            <a:miter lim="800000"/>
            <a:headEnd/>
            <a:tailEnd/>
          </a:ln>
          <a:effectLst/>
        </p:spPr>
        <p:txBody>
          <a:bodyPr wrap="none" anchor="ctr"/>
          <a:lstStyle/>
          <a:p>
            <a:endParaRPr lang="en-US"/>
          </a:p>
        </p:txBody>
      </p:sp>
      <p:sp>
        <p:nvSpPr>
          <p:cNvPr id="13487" name="Text Box 175"/>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CA" sz="1400">
                <a:latin typeface="Franklin Gothic Demi" pitchFamily="34" charset="0"/>
              </a:rPr>
              <a:t>Hit in rear by Regulus, the Carthaginian right wing under Hanno breaks and flees. Regulus then leads his squadron to hit the Carthaginian left wing in rear. Having secured the prizes, Manlius joins Regulus in surrounding the Carthaginian left wing, which subsequently surrenders.</a:t>
            </a:r>
          </a:p>
        </p:txBody>
      </p:sp>
      <p:sp>
        <p:nvSpPr>
          <p:cNvPr id="13488" name="Text Box 176"/>
          <p:cNvSpPr txBox="1">
            <a:spLocks noChangeArrowheads="1"/>
          </p:cNvSpPr>
          <p:nvPr/>
        </p:nvSpPr>
        <p:spPr bwMode="auto">
          <a:xfrm>
            <a:off x="3884613" y="1292225"/>
            <a:ext cx="687387"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sz="1000"/>
              <a:t>Manlius</a:t>
            </a:r>
          </a:p>
        </p:txBody>
      </p:sp>
      <p:sp>
        <p:nvSpPr>
          <p:cNvPr id="13489" name="Text Box 177"/>
          <p:cNvSpPr txBox="1">
            <a:spLocks noChangeArrowheads="1"/>
          </p:cNvSpPr>
          <p:nvPr/>
        </p:nvSpPr>
        <p:spPr bwMode="auto">
          <a:xfrm>
            <a:off x="6403975" y="2208213"/>
            <a:ext cx="687388"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sz="1000"/>
              <a:t>Regulus</a:t>
            </a:r>
          </a:p>
        </p:txBody>
      </p:sp>
      <p:sp>
        <p:nvSpPr>
          <p:cNvPr id="13490" name="AutoShape 178"/>
          <p:cNvSpPr>
            <a:spLocks noChangeArrowheads="1"/>
          </p:cNvSpPr>
          <p:nvPr/>
        </p:nvSpPr>
        <p:spPr bwMode="auto">
          <a:xfrm rot="16509174" flipH="1">
            <a:off x="4375944" y="3001169"/>
            <a:ext cx="1984375" cy="830263"/>
          </a:xfrm>
          <a:prstGeom prst="leftArrow">
            <a:avLst>
              <a:gd name="adj1" fmla="val 50000"/>
              <a:gd name="adj2" fmla="val 59751"/>
            </a:avLst>
          </a:prstGeom>
          <a:noFill/>
          <a:ln w="38100">
            <a:solidFill>
              <a:srgbClr val="FF0000"/>
            </a:solidFill>
            <a:miter lim="800000"/>
            <a:headEnd/>
            <a:tailEnd/>
          </a:ln>
          <a:effectLst/>
        </p:spPr>
        <p:txBody>
          <a:bodyPr vert="eaVert" wrap="none" anchor="ctr"/>
          <a:lstStyle/>
          <a:p>
            <a:pPr algn="ctr"/>
            <a:endParaRPr lang="en-CA"/>
          </a:p>
        </p:txBody>
      </p:sp>
      <p:sp>
        <p:nvSpPr>
          <p:cNvPr id="13491" name="AutoShape 179"/>
          <p:cNvSpPr>
            <a:spLocks noChangeArrowheads="1"/>
          </p:cNvSpPr>
          <p:nvPr/>
        </p:nvSpPr>
        <p:spPr bwMode="auto">
          <a:xfrm rot="19658048" flipH="1">
            <a:off x="2795588" y="2065338"/>
            <a:ext cx="1984375" cy="747712"/>
          </a:xfrm>
          <a:prstGeom prst="leftArrow">
            <a:avLst>
              <a:gd name="adj1" fmla="val 50000"/>
              <a:gd name="adj2" fmla="val 66348"/>
            </a:avLst>
          </a:prstGeom>
          <a:noFill/>
          <a:ln w="38100">
            <a:solidFill>
              <a:srgbClr val="FF0000"/>
            </a:solidFill>
            <a:miter lim="800000"/>
            <a:headEnd/>
            <a:tailEnd/>
          </a:ln>
          <a:effectLst/>
        </p:spPr>
        <p:txBody>
          <a:bodyPr wrap="none" anchor="ctr"/>
          <a:lstStyle/>
          <a:p>
            <a:endParaRPr lang="en-US"/>
          </a:p>
        </p:txBody>
      </p:sp>
      <p:sp>
        <p:nvSpPr>
          <p:cNvPr id="13499" name="Text Box 187"/>
          <p:cNvSpPr txBox="1">
            <a:spLocks noChangeArrowheads="1"/>
          </p:cNvSpPr>
          <p:nvPr/>
        </p:nvSpPr>
        <p:spPr bwMode="auto">
          <a:xfrm>
            <a:off x="5335588" y="5508625"/>
            <a:ext cx="3808412" cy="13493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2000" b="1"/>
              <a:t>Romans</a:t>
            </a:r>
          </a:p>
          <a:p>
            <a:pPr algn="ctr">
              <a:lnSpc>
                <a:spcPct val="75000"/>
              </a:lnSpc>
              <a:spcBef>
                <a:spcPct val="50000"/>
              </a:spcBef>
            </a:pPr>
            <a:r>
              <a:rPr lang="en-US" sz="2000"/>
              <a:t>(Marcus Atilius Regulus/  Lucius Manlius Vulso Longus)</a:t>
            </a:r>
          </a:p>
          <a:p>
            <a:pPr>
              <a:lnSpc>
                <a:spcPct val="75000"/>
              </a:lnSpc>
              <a:spcBef>
                <a:spcPct val="50000"/>
              </a:spcBef>
            </a:pPr>
            <a:r>
              <a:rPr lang="en-US" sz="2000"/>
              <a:t>230 quinqueremes</a:t>
            </a:r>
          </a:p>
        </p:txBody>
      </p:sp>
      <p:sp>
        <p:nvSpPr>
          <p:cNvPr id="13500" name="Text Box 188"/>
          <p:cNvSpPr txBox="1">
            <a:spLocks noChangeArrowheads="1"/>
          </p:cNvSpPr>
          <p:nvPr/>
        </p:nvSpPr>
        <p:spPr bwMode="auto">
          <a:xfrm>
            <a:off x="6784975" y="5737225"/>
            <a:ext cx="2359025" cy="1120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2000" b="1"/>
              <a:t>Carthaginians</a:t>
            </a:r>
          </a:p>
          <a:p>
            <a:pPr algn="ctr">
              <a:lnSpc>
                <a:spcPct val="75000"/>
              </a:lnSpc>
              <a:spcBef>
                <a:spcPct val="50000"/>
              </a:spcBef>
            </a:pPr>
            <a:r>
              <a:rPr lang="en-US" sz="2000"/>
              <a:t>(Hamilcar)</a:t>
            </a:r>
          </a:p>
          <a:p>
            <a:pPr>
              <a:lnSpc>
                <a:spcPct val="75000"/>
              </a:lnSpc>
              <a:spcBef>
                <a:spcPct val="50000"/>
              </a:spcBef>
            </a:pPr>
            <a:r>
              <a:rPr lang="en-US" sz="2000"/>
              <a:t>200 quinqueremes</a:t>
            </a:r>
          </a:p>
        </p:txBody>
      </p:sp>
      <p:grpSp>
        <p:nvGrpSpPr>
          <p:cNvPr id="13506" name="Group 194"/>
          <p:cNvGrpSpPr>
            <a:grpSpLocks/>
          </p:cNvGrpSpPr>
          <p:nvPr/>
        </p:nvGrpSpPr>
        <p:grpSpPr bwMode="auto">
          <a:xfrm>
            <a:off x="1976438" y="1597025"/>
            <a:ext cx="5419725" cy="4408488"/>
            <a:chOff x="1437" y="1102"/>
            <a:chExt cx="3414" cy="2777"/>
          </a:xfrm>
        </p:grpSpPr>
        <p:sp>
          <p:nvSpPr>
            <p:cNvPr id="13503" name="Text Box 191"/>
            <p:cNvSpPr txBox="1">
              <a:spLocks noChangeArrowheads="1"/>
            </p:cNvSpPr>
            <p:nvPr/>
          </p:nvSpPr>
          <p:spPr bwMode="auto">
            <a:xfrm>
              <a:off x="1437" y="1102"/>
              <a:ext cx="3414" cy="2777"/>
            </a:xfrm>
            <a:prstGeom prst="rect">
              <a:avLst/>
            </a:prstGeom>
            <a:solidFill>
              <a:schemeClr val="bg1">
                <a:alpha val="80000"/>
              </a:schemeClr>
            </a:solidFill>
            <a:ln w="38100">
              <a:solidFill>
                <a:srgbClr val="FF0000"/>
              </a:solidFill>
              <a:miter lim="800000"/>
              <a:headEnd/>
              <a:tailEnd/>
            </a:ln>
            <a:effectLst/>
          </p:spPr>
          <p:txBody>
            <a:bodyPr>
              <a:spAutoFit/>
            </a:bodyPr>
            <a:lstStyle/>
            <a:p>
              <a:pPr algn="just">
                <a:spcBef>
                  <a:spcPct val="50000"/>
                </a:spcBef>
              </a:pPr>
              <a:r>
                <a:rPr lang="en-US" sz="1600"/>
                <a:t>The Romans were aware of their naval inferiority and inexperience even before the First Punic War 264-241 BC, and thus introduced a boarding device to make their grappling tactics more effective. The </a:t>
              </a:r>
              <a:r>
                <a:rPr lang="en-US" sz="1600" i="1"/>
                <a:t>corvus</a:t>
              </a:r>
              <a:r>
                <a:rPr lang="en-US" sz="1600"/>
                <a:t> is comprised of a 1.2 by 10.9m wooden bridge with a metal spike at the end’s underside. A pulley system drops the spike on the enemy’s deck, clasping the two ships together, allowing Roman legionnaires to rush across. The </a:t>
              </a:r>
              <a:r>
                <a:rPr lang="en-US" sz="1600" i="1"/>
                <a:t>corvus</a:t>
              </a:r>
              <a:r>
                <a:rPr lang="en-US" sz="1600"/>
                <a:t> thus converts Roman proficiency on land to the sea battle.</a:t>
              </a:r>
            </a:p>
            <a:p>
              <a:pPr algn="just">
                <a:spcBef>
                  <a:spcPct val="50000"/>
                </a:spcBef>
              </a:pPr>
              <a:endParaRPr lang="en-US" sz="1600"/>
            </a:p>
            <a:p>
              <a:pPr algn="just">
                <a:spcBef>
                  <a:spcPct val="50000"/>
                </a:spcBef>
              </a:pPr>
              <a:endParaRPr lang="en-US" sz="1600"/>
            </a:p>
            <a:p>
              <a:pPr algn="just">
                <a:spcBef>
                  <a:spcPct val="50000"/>
                </a:spcBef>
              </a:pPr>
              <a:endParaRPr lang="en-US" sz="1600"/>
            </a:p>
            <a:p>
              <a:pPr algn="just">
                <a:spcBef>
                  <a:spcPct val="50000"/>
                </a:spcBef>
              </a:pPr>
              <a:endParaRPr lang="en-US" sz="1600"/>
            </a:p>
            <a:p>
              <a:pPr algn="just">
                <a:spcBef>
                  <a:spcPct val="50000"/>
                </a:spcBef>
              </a:pPr>
              <a:endParaRPr lang="en-US" sz="1600" i="1"/>
            </a:p>
          </p:txBody>
        </p:sp>
        <p:pic>
          <p:nvPicPr>
            <p:cNvPr id="13504" name="Picture 192" descr="corvus"/>
            <p:cNvPicPr>
              <a:picLocks noChangeAspect="1" noChangeArrowheads="1"/>
            </p:cNvPicPr>
            <p:nvPr/>
          </p:nvPicPr>
          <p:blipFill>
            <a:blip r:embed="rId8"/>
            <a:srcRect/>
            <a:stretch>
              <a:fillRect/>
            </a:stretch>
          </p:blipFill>
          <p:spPr bwMode="auto">
            <a:xfrm>
              <a:off x="1534" y="2689"/>
              <a:ext cx="1539" cy="1155"/>
            </a:xfrm>
            <a:prstGeom prst="rect">
              <a:avLst/>
            </a:prstGeom>
            <a:noFill/>
          </p:spPr>
        </p:pic>
        <p:pic>
          <p:nvPicPr>
            <p:cNvPr id="13505" name="Picture 193" descr="corvus_2"/>
            <p:cNvPicPr>
              <a:picLocks noChangeAspect="1" noChangeArrowheads="1"/>
            </p:cNvPicPr>
            <p:nvPr/>
          </p:nvPicPr>
          <p:blipFill>
            <a:blip r:embed="rId9"/>
            <a:srcRect/>
            <a:stretch>
              <a:fillRect/>
            </a:stretch>
          </p:blipFill>
          <p:spPr bwMode="auto">
            <a:xfrm>
              <a:off x="3216" y="2665"/>
              <a:ext cx="1581" cy="1175"/>
            </a:xfrm>
            <a:prstGeom prst="rect">
              <a:avLst/>
            </a:prstGeom>
            <a:noFill/>
          </p:spPr>
        </p:pic>
      </p:grpSp>
      <p:sp>
        <p:nvSpPr>
          <p:cNvPr id="13507" name="Text Box 195"/>
          <p:cNvSpPr txBox="1">
            <a:spLocks noChangeArrowheads="1"/>
          </p:cNvSpPr>
          <p:nvPr/>
        </p:nvSpPr>
        <p:spPr bwMode="auto">
          <a:xfrm>
            <a:off x="-7938" y="6081713"/>
            <a:ext cx="1060451"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sz="1000"/>
              <a:t>Symbol guide</a:t>
            </a:r>
          </a:p>
        </p:txBody>
      </p:sp>
      <p:grpSp>
        <p:nvGrpSpPr>
          <p:cNvPr id="13508" name="Group 196"/>
          <p:cNvGrpSpPr>
            <a:grpSpLocks/>
          </p:cNvGrpSpPr>
          <p:nvPr/>
        </p:nvGrpSpPr>
        <p:grpSpPr bwMode="auto">
          <a:xfrm>
            <a:off x="1979613" y="2708275"/>
            <a:ext cx="5472112" cy="1301750"/>
            <a:chOff x="748" y="1570"/>
            <a:chExt cx="3447" cy="820"/>
          </a:xfrm>
        </p:grpSpPr>
        <p:sp>
          <p:nvSpPr>
            <p:cNvPr id="13509" name="Text Box 197"/>
            <p:cNvSpPr txBox="1">
              <a:spLocks noChangeArrowheads="1"/>
            </p:cNvSpPr>
            <p:nvPr/>
          </p:nvSpPr>
          <p:spPr bwMode="auto">
            <a:xfrm>
              <a:off x="748" y="1570"/>
              <a:ext cx="3447" cy="820"/>
            </a:xfrm>
            <a:prstGeom prst="rect">
              <a:avLst/>
            </a:prstGeom>
            <a:solidFill>
              <a:schemeClr val="bg1">
                <a:alpha val="89999"/>
              </a:schemeClr>
            </a:solidFill>
            <a:ln w="38100">
              <a:solidFill>
                <a:schemeClr val="tx1"/>
              </a:solidFill>
              <a:miter lim="800000"/>
              <a:headEnd/>
              <a:tailEnd/>
            </a:ln>
            <a:effectLst/>
          </p:spPr>
          <p:txBody>
            <a:bodyPr>
              <a:spAutoFit/>
            </a:bodyPr>
            <a:lstStyle/>
            <a:p>
              <a:pPr>
                <a:lnSpc>
                  <a:spcPct val="95000"/>
                </a:lnSpc>
                <a:spcBef>
                  <a:spcPct val="50000"/>
                </a:spcBef>
              </a:pPr>
              <a:r>
                <a:rPr lang="en-US" sz="2000"/>
                <a:t>Carthaginians		Romans</a:t>
              </a:r>
            </a:p>
            <a:p>
              <a:pPr>
                <a:lnSpc>
                  <a:spcPct val="95000"/>
                </a:lnSpc>
                <a:spcBef>
                  <a:spcPct val="50000"/>
                </a:spcBef>
              </a:pPr>
              <a:r>
                <a:rPr lang="en-US" sz="2000"/>
                <a:t>Quinqueremes		Quinqueremes</a:t>
              </a:r>
            </a:p>
            <a:p>
              <a:pPr>
                <a:lnSpc>
                  <a:spcPct val="95000"/>
                </a:lnSpc>
                <a:spcBef>
                  <a:spcPct val="50000"/>
                </a:spcBef>
              </a:pPr>
              <a:r>
                <a:rPr lang="en-US" sz="2000"/>
                <a:t>			Transports</a:t>
              </a:r>
            </a:p>
          </p:txBody>
        </p:sp>
        <p:pic>
          <p:nvPicPr>
            <p:cNvPr id="13510" name="Picture 198" descr="red transport ship"/>
            <p:cNvPicPr>
              <a:picLocks noChangeAspect="1" noChangeArrowheads="1"/>
            </p:cNvPicPr>
            <p:nvPr/>
          </p:nvPicPr>
          <p:blipFill>
            <a:blip r:embed="rId5"/>
            <a:srcRect/>
            <a:stretch>
              <a:fillRect/>
            </a:stretch>
          </p:blipFill>
          <p:spPr bwMode="auto">
            <a:xfrm>
              <a:off x="3787" y="2205"/>
              <a:ext cx="255" cy="98"/>
            </a:xfrm>
            <a:prstGeom prst="rect">
              <a:avLst/>
            </a:prstGeom>
            <a:noFill/>
          </p:spPr>
        </p:pic>
        <p:pic>
          <p:nvPicPr>
            <p:cNvPr id="13511" name="Picture 199" descr="blue quinquereme"/>
            <p:cNvPicPr>
              <a:picLocks noChangeAspect="1" noChangeArrowheads="1"/>
            </p:cNvPicPr>
            <p:nvPr/>
          </p:nvPicPr>
          <p:blipFill>
            <a:blip r:embed="rId6"/>
            <a:srcRect/>
            <a:stretch>
              <a:fillRect/>
            </a:stretch>
          </p:blipFill>
          <p:spPr bwMode="auto">
            <a:xfrm>
              <a:off x="2064" y="1933"/>
              <a:ext cx="255" cy="112"/>
            </a:xfrm>
            <a:prstGeom prst="rect">
              <a:avLst/>
            </a:prstGeom>
            <a:noFill/>
          </p:spPr>
        </p:pic>
        <p:pic>
          <p:nvPicPr>
            <p:cNvPr id="13512" name="Picture 200" descr="red quinquereme"/>
            <p:cNvPicPr>
              <a:picLocks noChangeAspect="1" noChangeArrowheads="1"/>
            </p:cNvPicPr>
            <p:nvPr/>
          </p:nvPicPr>
          <p:blipFill>
            <a:blip r:embed="rId4"/>
            <a:srcRect/>
            <a:stretch>
              <a:fillRect/>
            </a:stretch>
          </p:blipFill>
          <p:spPr bwMode="auto">
            <a:xfrm flipH="1">
              <a:off x="3742" y="1933"/>
              <a:ext cx="256" cy="112"/>
            </a:xfrm>
            <a:prstGeom prst="rect">
              <a:avLst/>
            </a:prstGeom>
            <a:noFill/>
          </p:spPr>
        </p:pic>
      </p:grpSp>
      <p:sp>
        <p:nvSpPr>
          <p:cNvPr id="13320" name="Text Box 8"/>
          <p:cNvSpPr txBox="1">
            <a:spLocks noChangeArrowheads="1"/>
          </p:cNvSpPr>
          <p:nvPr/>
        </p:nvSpPr>
        <p:spPr bwMode="auto">
          <a:xfrm>
            <a:off x="0" y="6362700"/>
            <a:ext cx="128905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Carthaginians</a:t>
            </a:r>
          </a:p>
          <a:p>
            <a:pPr algn="ctr">
              <a:lnSpc>
                <a:spcPct val="75000"/>
              </a:lnSpc>
              <a:spcBef>
                <a:spcPct val="50000"/>
              </a:spcBef>
            </a:pPr>
            <a:r>
              <a:rPr lang="en-US" sz="1200"/>
              <a:t>(Hamilcar)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nodeType="clickEffect">
                                  <p:stCondLst>
                                    <p:cond delay="0"/>
                                  </p:stCondLst>
                                  <p:childTnLst>
                                    <p:animClr clrSpc="rgb" dir="cw">
                                      <p:cBhvr override="childStyle">
                                        <p:cTn id="6" dur="1500" accel="50000" autoRev="1" fill="hold" tmFilter="0, 0; .33333, 1; 1, 1">
                                          <p:stCondLst>
                                            <p:cond delay="0"/>
                                          </p:stCondLst>
                                        </p:cTn>
                                        <p:tgtEl>
                                          <p:spTgt spid="13357"/>
                                        </p:tgtEl>
                                        <p:attrNameLst>
                                          <p:attrName>style.color</p:attrName>
                                        </p:attrNameLst>
                                      </p:cBhvr>
                                      <p:to>
                                        <a:srgbClr val="009ED6"/>
                                      </p:to>
                                    </p:animClr>
                                    <p:animClr clrSpc="rgb" dir="cw">
                                      <p:cBhvr>
                                        <p:cTn id="7" dur="1500" accel="50000" autoRev="1" fill="hold" tmFilter="0, 0; .33333, 1; 1, 1">
                                          <p:stCondLst>
                                            <p:cond delay="0"/>
                                          </p:stCondLst>
                                        </p:cTn>
                                        <p:tgtEl>
                                          <p:spTgt spid="13357"/>
                                        </p:tgtEl>
                                        <p:attrNameLst>
                                          <p:attrName>fillcolor</p:attrName>
                                        </p:attrNameLst>
                                      </p:cBhvr>
                                      <p:to>
                                        <a:srgbClr val="009ED6"/>
                                      </p:to>
                                    </p:animClr>
                                    <p:set>
                                      <p:cBhvr>
                                        <p:cTn id="8" dur="3000" fill="hold"/>
                                        <p:tgtEl>
                                          <p:spTgt spid="13357"/>
                                        </p:tgtEl>
                                        <p:attrNameLst>
                                          <p:attrName>fill.type</p:attrName>
                                        </p:attrNameLst>
                                      </p:cBhvr>
                                      <p:to>
                                        <p:strVal val="solid"/>
                                      </p:to>
                                    </p:set>
                                    <p:set>
                                      <p:cBhvr>
                                        <p:cTn id="9" dur="3000" fill="hold"/>
                                        <p:tgtEl>
                                          <p:spTgt spid="13357"/>
                                        </p:tgtEl>
                                        <p:attrNameLst>
                                          <p:attrName>fill.on</p:attrName>
                                        </p:attrNameLst>
                                      </p:cBhvr>
                                      <p:to>
                                        <p:strVal val="true"/>
                                      </p:to>
                                    </p:set>
                                    <p:animScale>
                                      <p:cBhvr>
                                        <p:cTn id="10" dur="1500" accel="50000" autoRev="1" fill="hold" tmFilter="0, 0; .33333, 1; 1, 1">
                                          <p:stCondLst>
                                            <p:cond delay="0"/>
                                          </p:stCondLst>
                                        </p:cTn>
                                        <p:tgtEl>
                                          <p:spTgt spid="13357"/>
                                        </p:tgtEl>
                                      </p:cBhvr>
                                      <p:from x="100000" y="100000"/>
                                      <p:to x="100000" y="140000"/>
                                    </p:animScale>
                                  </p:childTnLst>
                                </p:cTn>
                              </p:par>
                              <p:par>
                                <p:cTn id="11" presetID="33" presetClass="emph" presetSubtype="0" fill="remove" nodeType="withEffect">
                                  <p:stCondLst>
                                    <p:cond delay="0"/>
                                  </p:stCondLst>
                                  <p:childTnLst>
                                    <p:animClr clrSpc="rgb" dir="cw">
                                      <p:cBhvr override="childStyle">
                                        <p:cTn id="12" dur="1500" accel="50000" autoRev="1" fill="hold" tmFilter="0, 0; .33333, 1; 1, 1">
                                          <p:stCondLst>
                                            <p:cond delay="0"/>
                                          </p:stCondLst>
                                        </p:cTn>
                                        <p:tgtEl>
                                          <p:spTgt spid="13377"/>
                                        </p:tgtEl>
                                        <p:attrNameLst>
                                          <p:attrName>style.color</p:attrName>
                                        </p:attrNameLst>
                                      </p:cBhvr>
                                      <p:to>
                                        <a:srgbClr val="009ED6"/>
                                      </p:to>
                                    </p:animClr>
                                    <p:animClr clrSpc="rgb" dir="cw">
                                      <p:cBhvr>
                                        <p:cTn id="13" dur="1500" accel="50000" autoRev="1" fill="hold" tmFilter="0, 0; .33333, 1; 1, 1">
                                          <p:stCondLst>
                                            <p:cond delay="0"/>
                                          </p:stCondLst>
                                        </p:cTn>
                                        <p:tgtEl>
                                          <p:spTgt spid="13377"/>
                                        </p:tgtEl>
                                        <p:attrNameLst>
                                          <p:attrName>fillcolor</p:attrName>
                                        </p:attrNameLst>
                                      </p:cBhvr>
                                      <p:to>
                                        <a:srgbClr val="009ED6"/>
                                      </p:to>
                                    </p:animClr>
                                    <p:set>
                                      <p:cBhvr>
                                        <p:cTn id="14" dur="3000" fill="hold"/>
                                        <p:tgtEl>
                                          <p:spTgt spid="13377"/>
                                        </p:tgtEl>
                                        <p:attrNameLst>
                                          <p:attrName>fill.type</p:attrName>
                                        </p:attrNameLst>
                                      </p:cBhvr>
                                      <p:to>
                                        <p:strVal val="solid"/>
                                      </p:to>
                                    </p:set>
                                    <p:set>
                                      <p:cBhvr>
                                        <p:cTn id="15" dur="3000" fill="hold"/>
                                        <p:tgtEl>
                                          <p:spTgt spid="13377"/>
                                        </p:tgtEl>
                                        <p:attrNameLst>
                                          <p:attrName>fill.on</p:attrName>
                                        </p:attrNameLst>
                                      </p:cBhvr>
                                      <p:to>
                                        <p:strVal val="true"/>
                                      </p:to>
                                    </p:set>
                                    <p:animScale>
                                      <p:cBhvr>
                                        <p:cTn id="16" dur="1500" accel="50000" autoRev="1" fill="hold" tmFilter="0, 0; .33333, 1; 1, 1">
                                          <p:stCondLst>
                                            <p:cond delay="0"/>
                                          </p:stCondLst>
                                        </p:cTn>
                                        <p:tgtEl>
                                          <p:spTgt spid="13377"/>
                                        </p:tgtEl>
                                      </p:cBhvr>
                                      <p:from x="100000" y="100000"/>
                                      <p:to x="100000" y="140000"/>
                                    </p:animScale>
                                  </p:childTnLst>
                                </p:cTn>
                              </p:par>
                              <p:par>
                                <p:cTn id="17" presetID="33" presetClass="emph" presetSubtype="0" fill="remove" nodeType="withEffect">
                                  <p:stCondLst>
                                    <p:cond delay="0"/>
                                  </p:stCondLst>
                                  <p:childTnLst>
                                    <p:animClr clrSpc="rgb" dir="cw">
                                      <p:cBhvr override="childStyle">
                                        <p:cTn id="18" dur="1500" accel="50000" autoRev="1" fill="hold" tmFilter="0, 0; .33333, 1; 1, 1">
                                          <p:stCondLst>
                                            <p:cond delay="0"/>
                                          </p:stCondLst>
                                        </p:cTn>
                                        <p:tgtEl>
                                          <p:spTgt spid="13353"/>
                                        </p:tgtEl>
                                        <p:attrNameLst>
                                          <p:attrName>style.color</p:attrName>
                                        </p:attrNameLst>
                                      </p:cBhvr>
                                      <p:to>
                                        <a:srgbClr val="009ED6"/>
                                      </p:to>
                                    </p:animClr>
                                    <p:animClr clrSpc="rgb" dir="cw">
                                      <p:cBhvr>
                                        <p:cTn id="19" dur="1500" accel="50000" autoRev="1" fill="hold" tmFilter="0, 0; .33333, 1; 1, 1">
                                          <p:stCondLst>
                                            <p:cond delay="0"/>
                                          </p:stCondLst>
                                        </p:cTn>
                                        <p:tgtEl>
                                          <p:spTgt spid="13353"/>
                                        </p:tgtEl>
                                        <p:attrNameLst>
                                          <p:attrName>fillcolor</p:attrName>
                                        </p:attrNameLst>
                                      </p:cBhvr>
                                      <p:to>
                                        <a:srgbClr val="009ED6"/>
                                      </p:to>
                                    </p:animClr>
                                    <p:set>
                                      <p:cBhvr>
                                        <p:cTn id="20" dur="3000" fill="hold"/>
                                        <p:tgtEl>
                                          <p:spTgt spid="13353"/>
                                        </p:tgtEl>
                                        <p:attrNameLst>
                                          <p:attrName>fill.type</p:attrName>
                                        </p:attrNameLst>
                                      </p:cBhvr>
                                      <p:to>
                                        <p:strVal val="solid"/>
                                      </p:to>
                                    </p:set>
                                    <p:set>
                                      <p:cBhvr>
                                        <p:cTn id="21" dur="3000" fill="hold"/>
                                        <p:tgtEl>
                                          <p:spTgt spid="13353"/>
                                        </p:tgtEl>
                                        <p:attrNameLst>
                                          <p:attrName>fill.on</p:attrName>
                                        </p:attrNameLst>
                                      </p:cBhvr>
                                      <p:to>
                                        <p:strVal val="true"/>
                                      </p:to>
                                    </p:set>
                                    <p:animScale>
                                      <p:cBhvr>
                                        <p:cTn id="22" dur="1500" accel="50000" autoRev="1" fill="hold" tmFilter="0, 0; .33333, 1; 1, 1">
                                          <p:stCondLst>
                                            <p:cond delay="0"/>
                                          </p:stCondLst>
                                        </p:cTn>
                                        <p:tgtEl>
                                          <p:spTgt spid="13353"/>
                                        </p:tgtEl>
                                      </p:cBhvr>
                                      <p:from x="100000" y="100000"/>
                                      <p:to x="100000" y="140000"/>
                                    </p:animScale>
                                  </p:childTnLst>
                                </p:cTn>
                              </p:par>
                              <p:par>
                                <p:cTn id="23" presetID="33" presetClass="emph" presetSubtype="0" fill="remove" nodeType="withEffect">
                                  <p:stCondLst>
                                    <p:cond delay="0"/>
                                  </p:stCondLst>
                                  <p:childTnLst>
                                    <p:animClr clrSpc="rgb" dir="cw">
                                      <p:cBhvr override="childStyle">
                                        <p:cTn id="24" dur="1500" accel="50000" autoRev="1" fill="hold" tmFilter="0, 0; .33333, 1; 1, 1">
                                          <p:stCondLst>
                                            <p:cond delay="0"/>
                                          </p:stCondLst>
                                        </p:cTn>
                                        <p:tgtEl>
                                          <p:spTgt spid="13355"/>
                                        </p:tgtEl>
                                        <p:attrNameLst>
                                          <p:attrName>style.color</p:attrName>
                                        </p:attrNameLst>
                                      </p:cBhvr>
                                      <p:to>
                                        <a:srgbClr val="009ED6"/>
                                      </p:to>
                                    </p:animClr>
                                    <p:animClr clrSpc="rgb" dir="cw">
                                      <p:cBhvr>
                                        <p:cTn id="25" dur="1500" accel="50000" autoRev="1" fill="hold" tmFilter="0, 0; .33333, 1; 1, 1">
                                          <p:stCondLst>
                                            <p:cond delay="0"/>
                                          </p:stCondLst>
                                        </p:cTn>
                                        <p:tgtEl>
                                          <p:spTgt spid="13355"/>
                                        </p:tgtEl>
                                        <p:attrNameLst>
                                          <p:attrName>fillcolor</p:attrName>
                                        </p:attrNameLst>
                                      </p:cBhvr>
                                      <p:to>
                                        <a:srgbClr val="009ED6"/>
                                      </p:to>
                                    </p:animClr>
                                    <p:set>
                                      <p:cBhvr>
                                        <p:cTn id="26" dur="3000" fill="hold"/>
                                        <p:tgtEl>
                                          <p:spTgt spid="13355"/>
                                        </p:tgtEl>
                                        <p:attrNameLst>
                                          <p:attrName>fill.type</p:attrName>
                                        </p:attrNameLst>
                                      </p:cBhvr>
                                      <p:to>
                                        <p:strVal val="solid"/>
                                      </p:to>
                                    </p:set>
                                    <p:set>
                                      <p:cBhvr>
                                        <p:cTn id="27" dur="3000" fill="hold"/>
                                        <p:tgtEl>
                                          <p:spTgt spid="13355"/>
                                        </p:tgtEl>
                                        <p:attrNameLst>
                                          <p:attrName>fill.on</p:attrName>
                                        </p:attrNameLst>
                                      </p:cBhvr>
                                      <p:to>
                                        <p:strVal val="true"/>
                                      </p:to>
                                    </p:set>
                                    <p:animScale>
                                      <p:cBhvr>
                                        <p:cTn id="28" dur="1500" accel="50000" autoRev="1" fill="hold" tmFilter="0, 0; .33333, 1; 1, 1">
                                          <p:stCondLst>
                                            <p:cond delay="0"/>
                                          </p:stCondLst>
                                        </p:cTn>
                                        <p:tgtEl>
                                          <p:spTgt spid="13355"/>
                                        </p:tgtEl>
                                      </p:cBhvr>
                                      <p:from x="100000" y="100000"/>
                                      <p:to x="100000" y="140000"/>
                                    </p:animScale>
                                  </p:childTnLst>
                                </p:cTn>
                              </p:par>
                              <p:par>
                                <p:cTn id="29" presetID="33" presetClass="emph" presetSubtype="0" fill="remove" nodeType="withEffect">
                                  <p:stCondLst>
                                    <p:cond delay="0"/>
                                  </p:stCondLst>
                                  <p:childTnLst>
                                    <p:animClr clrSpc="rgb" dir="cw">
                                      <p:cBhvr override="childStyle">
                                        <p:cTn id="30" dur="1500" accel="50000" autoRev="1" fill="hold" tmFilter="0, 0; .33333, 1; 1, 1">
                                          <p:stCondLst>
                                            <p:cond delay="0"/>
                                          </p:stCondLst>
                                        </p:cTn>
                                        <p:tgtEl>
                                          <p:spTgt spid="13351"/>
                                        </p:tgtEl>
                                        <p:attrNameLst>
                                          <p:attrName>style.color</p:attrName>
                                        </p:attrNameLst>
                                      </p:cBhvr>
                                      <p:to>
                                        <a:srgbClr val="009ED6"/>
                                      </p:to>
                                    </p:animClr>
                                    <p:animClr clrSpc="rgb" dir="cw">
                                      <p:cBhvr>
                                        <p:cTn id="31" dur="1500" accel="50000" autoRev="1" fill="hold" tmFilter="0, 0; .33333, 1; 1, 1">
                                          <p:stCondLst>
                                            <p:cond delay="0"/>
                                          </p:stCondLst>
                                        </p:cTn>
                                        <p:tgtEl>
                                          <p:spTgt spid="13351"/>
                                        </p:tgtEl>
                                        <p:attrNameLst>
                                          <p:attrName>fillcolor</p:attrName>
                                        </p:attrNameLst>
                                      </p:cBhvr>
                                      <p:to>
                                        <a:srgbClr val="009ED6"/>
                                      </p:to>
                                    </p:animClr>
                                    <p:set>
                                      <p:cBhvr>
                                        <p:cTn id="32" dur="3000" fill="hold"/>
                                        <p:tgtEl>
                                          <p:spTgt spid="13351"/>
                                        </p:tgtEl>
                                        <p:attrNameLst>
                                          <p:attrName>fill.type</p:attrName>
                                        </p:attrNameLst>
                                      </p:cBhvr>
                                      <p:to>
                                        <p:strVal val="solid"/>
                                      </p:to>
                                    </p:set>
                                    <p:set>
                                      <p:cBhvr>
                                        <p:cTn id="33" dur="3000" fill="hold"/>
                                        <p:tgtEl>
                                          <p:spTgt spid="13351"/>
                                        </p:tgtEl>
                                        <p:attrNameLst>
                                          <p:attrName>fill.on</p:attrName>
                                        </p:attrNameLst>
                                      </p:cBhvr>
                                      <p:to>
                                        <p:strVal val="true"/>
                                      </p:to>
                                    </p:set>
                                    <p:animScale>
                                      <p:cBhvr>
                                        <p:cTn id="34" dur="1500" accel="50000" autoRev="1" fill="hold" tmFilter="0, 0; .33333, 1; 1, 1">
                                          <p:stCondLst>
                                            <p:cond delay="0"/>
                                          </p:stCondLst>
                                        </p:cTn>
                                        <p:tgtEl>
                                          <p:spTgt spid="13351"/>
                                        </p:tgtEl>
                                      </p:cBhvr>
                                      <p:from x="100000" y="100000"/>
                                      <p:to x="100000" y="140000"/>
                                    </p:animScale>
                                  </p:childTnLst>
                                </p:cTn>
                              </p:par>
                              <p:par>
                                <p:cTn id="35" presetID="33" presetClass="emph" presetSubtype="0" fill="remove" nodeType="withEffect">
                                  <p:stCondLst>
                                    <p:cond delay="0"/>
                                  </p:stCondLst>
                                  <p:childTnLst>
                                    <p:animClr clrSpc="rgb" dir="cw">
                                      <p:cBhvr override="childStyle">
                                        <p:cTn id="36" dur="1500" accel="50000" autoRev="1" fill="hold" tmFilter="0, 0; .33333, 1; 1, 1">
                                          <p:stCondLst>
                                            <p:cond delay="0"/>
                                          </p:stCondLst>
                                        </p:cTn>
                                        <p:tgtEl>
                                          <p:spTgt spid="13349"/>
                                        </p:tgtEl>
                                        <p:attrNameLst>
                                          <p:attrName>style.color</p:attrName>
                                        </p:attrNameLst>
                                      </p:cBhvr>
                                      <p:to>
                                        <a:srgbClr val="009ED6"/>
                                      </p:to>
                                    </p:animClr>
                                    <p:animClr clrSpc="rgb" dir="cw">
                                      <p:cBhvr>
                                        <p:cTn id="37" dur="1500" accel="50000" autoRev="1" fill="hold" tmFilter="0, 0; .33333, 1; 1, 1">
                                          <p:stCondLst>
                                            <p:cond delay="0"/>
                                          </p:stCondLst>
                                        </p:cTn>
                                        <p:tgtEl>
                                          <p:spTgt spid="13349"/>
                                        </p:tgtEl>
                                        <p:attrNameLst>
                                          <p:attrName>fillcolor</p:attrName>
                                        </p:attrNameLst>
                                      </p:cBhvr>
                                      <p:to>
                                        <a:srgbClr val="009ED6"/>
                                      </p:to>
                                    </p:animClr>
                                    <p:set>
                                      <p:cBhvr>
                                        <p:cTn id="38" dur="3000" fill="hold"/>
                                        <p:tgtEl>
                                          <p:spTgt spid="13349"/>
                                        </p:tgtEl>
                                        <p:attrNameLst>
                                          <p:attrName>fill.type</p:attrName>
                                        </p:attrNameLst>
                                      </p:cBhvr>
                                      <p:to>
                                        <p:strVal val="solid"/>
                                      </p:to>
                                    </p:set>
                                    <p:set>
                                      <p:cBhvr>
                                        <p:cTn id="39" dur="3000" fill="hold"/>
                                        <p:tgtEl>
                                          <p:spTgt spid="13349"/>
                                        </p:tgtEl>
                                        <p:attrNameLst>
                                          <p:attrName>fill.on</p:attrName>
                                        </p:attrNameLst>
                                      </p:cBhvr>
                                      <p:to>
                                        <p:strVal val="true"/>
                                      </p:to>
                                    </p:set>
                                    <p:animScale>
                                      <p:cBhvr>
                                        <p:cTn id="40" dur="1500" accel="50000" autoRev="1" fill="hold" tmFilter="0, 0; .33333, 1; 1, 1">
                                          <p:stCondLst>
                                            <p:cond delay="0"/>
                                          </p:stCondLst>
                                        </p:cTn>
                                        <p:tgtEl>
                                          <p:spTgt spid="13349"/>
                                        </p:tgtEl>
                                      </p:cBhvr>
                                      <p:from x="100000" y="100000"/>
                                      <p:to x="100000" y="140000"/>
                                    </p:animScale>
                                  </p:childTnLst>
                                </p:cTn>
                              </p:par>
                              <p:par>
                                <p:cTn id="41" presetID="33" presetClass="emph" presetSubtype="0" fill="remove" nodeType="withEffect">
                                  <p:stCondLst>
                                    <p:cond delay="0"/>
                                  </p:stCondLst>
                                  <p:childTnLst>
                                    <p:animClr clrSpc="rgb" dir="cw">
                                      <p:cBhvr override="childStyle">
                                        <p:cTn id="42" dur="1500" accel="50000" autoRev="1" fill="hold" tmFilter="0, 0; .33333, 1; 1, 1">
                                          <p:stCondLst>
                                            <p:cond delay="0"/>
                                          </p:stCondLst>
                                        </p:cTn>
                                        <p:tgtEl>
                                          <p:spTgt spid="13388"/>
                                        </p:tgtEl>
                                        <p:attrNameLst>
                                          <p:attrName>style.color</p:attrName>
                                        </p:attrNameLst>
                                      </p:cBhvr>
                                      <p:to>
                                        <a:srgbClr val="009ED6"/>
                                      </p:to>
                                    </p:animClr>
                                    <p:animClr clrSpc="rgb" dir="cw">
                                      <p:cBhvr>
                                        <p:cTn id="43" dur="1500" accel="50000" autoRev="1" fill="hold" tmFilter="0, 0; .33333, 1; 1, 1">
                                          <p:stCondLst>
                                            <p:cond delay="0"/>
                                          </p:stCondLst>
                                        </p:cTn>
                                        <p:tgtEl>
                                          <p:spTgt spid="13388"/>
                                        </p:tgtEl>
                                        <p:attrNameLst>
                                          <p:attrName>fillcolor</p:attrName>
                                        </p:attrNameLst>
                                      </p:cBhvr>
                                      <p:to>
                                        <a:srgbClr val="009ED6"/>
                                      </p:to>
                                    </p:animClr>
                                    <p:set>
                                      <p:cBhvr>
                                        <p:cTn id="44" dur="3000" fill="hold"/>
                                        <p:tgtEl>
                                          <p:spTgt spid="13388"/>
                                        </p:tgtEl>
                                        <p:attrNameLst>
                                          <p:attrName>fill.type</p:attrName>
                                        </p:attrNameLst>
                                      </p:cBhvr>
                                      <p:to>
                                        <p:strVal val="solid"/>
                                      </p:to>
                                    </p:set>
                                    <p:set>
                                      <p:cBhvr>
                                        <p:cTn id="45" dur="3000" fill="hold"/>
                                        <p:tgtEl>
                                          <p:spTgt spid="13388"/>
                                        </p:tgtEl>
                                        <p:attrNameLst>
                                          <p:attrName>fill.on</p:attrName>
                                        </p:attrNameLst>
                                      </p:cBhvr>
                                      <p:to>
                                        <p:strVal val="true"/>
                                      </p:to>
                                    </p:set>
                                    <p:animScale>
                                      <p:cBhvr>
                                        <p:cTn id="46" dur="1500" accel="50000" autoRev="1" fill="hold" tmFilter="0, 0; .33333, 1; 1, 1">
                                          <p:stCondLst>
                                            <p:cond delay="0"/>
                                          </p:stCondLst>
                                        </p:cTn>
                                        <p:tgtEl>
                                          <p:spTgt spid="13388"/>
                                        </p:tgtEl>
                                      </p:cBhvr>
                                      <p:from x="100000" y="100000"/>
                                      <p:to x="100000" y="140000"/>
                                    </p:animScale>
                                  </p:childTnLst>
                                </p:cTn>
                              </p:par>
                              <p:par>
                                <p:cTn id="47" presetID="33" presetClass="emph" presetSubtype="0" fill="remove" nodeType="withEffect">
                                  <p:stCondLst>
                                    <p:cond delay="0"/>
                                  </p:stCondLst>
                                  <p:childTnLst>
                                    <p:animClr clrSpc="rgb" dir="cw">
                                      <p:cBhvr override="childStyle">
                                        <p:cTn id="48" dur="1500" accel="50000" autoRev="1" fill="hold" tmFilter="0, 0; .33333, 1; 1, 1">
                                          <p:stCondLst>
                                            <p:cond delay="0"/>
                                          </p:stCondLst>
                                        </p:cTn>
                                        <p:tgtEl>
                                          <p:spTgt spid="13381"/>
                                        </p:tgtEl>
                                        <p:attrNameLst>
                                          <p:attrName>style.color</p:attrName>
                                        </p:attrNameLst>
                                      </p:cBhvr>
                                      <p:to>
                                        <a:srgbClr val="009ED6"/>
                                      </p:to>
                                    </p:animClr>
                                    <p:animClr clrSpc="rgb" dir="cw">
                                      <p:cBhvr>
                                        <p:cTn id="49" dur="1500" accel="50000" autoRev="1" fill="hold" tmFilter="0, 0; .33333, 1; 1, 1">
                                          <p:stCondLst>
                                            <p:cond delay="0"/>
                                          </p:stCondLst>
                                        </p:cTn>
                                        <p:tgtEl>
                                          <p:spTgt spid="13381"/>
                                        </p:tgtEl>
                                        <p:attrNameLst>
                                          <p:attrName>fillcolor</p:attrName>
                                        </p:attrNameLst>
                                      </p:cBhvr>
                                      <p:to>
                                        <a:srgbClr val="009ED6"/>
                                      </p:to>
                                    </p:animClr>
                                    <p:set>
                                      <p:cBhvr>
                                        <p:cTn id="50" dur="3000" fill="hold"/>
                                        <p:tgtEl>
                                          <p:spTgt spid="13381"/>
                                        </p:tgtEl>
                                        <p:attrNameLst>
                                          <p:attrName>fill.type</p:attrName>
                                        </p:attrNameLst>
                                      </p:cBhvr>
                                      <p:to>
                                        <p:strVal val="solid"/>
                                      </p:to>
                                    </p:set>
                                    <p:set>
                                      <p:cBhvr>
                                        <p:cTn id="51" dur="3000" fill="hold"/>
                                        <p:tgtEl>
                                          <p:spTgt spid="13381"/>
                                        </p:tgtEl>
                                        <p:attrNameLst>
                                          <p:attrName>fill.on</p:attrName>
                                        </p:attrNameLst>
                                      </p:cBhvr>
                                      <p:to>
                                        <p:strVal val="true"/>
                                      </p:to>
                                    </p:set>
                                    <p:animScale>
                                      <p:cBhvr>
                                        <p:cTn id="52" dur="1500" accel="50000" autoRev="1" fill="hold" tmFilter="0, 0; .33333, 1; 1, 1">
                                          <p:stCondLst>
                                            <p:cond delay="0"/>
                                          </p:stCondLst>
                                        </p:cTn>
                                        <p:tgtEl>
                                          <p:spTgt spid="13381"/>
                                        </p:tgtEl>
                                      </p:cBhvr>
                                      <p:from x="100000" y="100000"/>
                                      <p:to x="100000" y="140000"/>
                                    </p:animScale>
                                  </p:childTnLst>
                                </p:cTn>
                              </p:par>
                              <p:par>
                                <p:cTn id="53" presetID="33" presetClass="emph" presetSubtype="0" fill="remove" nodeType="withEffect">
                                  <p:stCondLst>
                                    <p:cond delay="0"/>
                                  </p:stCondLst>
                                  <p:childTnLst>
                                    <p:animClr clrSpc="rgb" dir="cw">
                                      <p:cBhvr override="childStyle">
                                        <p:cTn id="54" dur="1500" accel="50000" autoRev="1" fill="hold" tmFilter="0, 0; .33333, 1; 1, 1">
                                          <p:stCondLst>
                                            <p:cond delay="0"/>
                                          </p:stCondLst>
                                        </p:cTn>
                                        <p:tgtEl>
                                          <p:spTgt spid="13382"/>
                                        </p:tgtEl>
                                        <p:attrNameLst>
                                          <p:attrName>style.color</p:attrName>
                                        </p:attrNameLst>
                                      </p:cBhvr>
                                      <p:to>
                                        <a:srgbClr val="009ED6"/>
                                      </p:to>
                                    </p:animClr>
                                    <p:animClr clrSpc="rgb" dir="cw">
                                      <p:cBhvr>
                                        <p:cTn id="55" dur="1500" accel="50000" autoRev="1" fill="hold" tmFilter="0, 0; .33333, 1; 1, 1">
                                          <p:stCondLst>
                                            <p:cond delay="0"/>
                                          </p:stCondLst>
                                        </p:cTn>
                                        <p:tgtEl>
                                          <p:spTgt spid="13382"/>
                                        </p:tgtEl>
                                        <p:attrNameLst>
                                          <p:attrName>fillcolor</p:attrName>
                                        </p:attrNameLst>
                                      </p:cBhvr>
                                      <p:to>
                                        <a:srgbClr val="009ED6"/>
                                      </p:to>
                                    </p:animClr>
                                    <p:set>
                                      <p:cBhvr>
                                        <p:cTn id="56" dur="3000" fill="hold"/>
                                        <p:tgtEl>
                                          <p:spTgt spid="13382"/>
                                        </p:tgtEl>
                                        <p:attrNameLst>
                                          <p:attrName>fill.type</p:attrName>
                                        </p:attrNameLst>
                                      </p:cBhvr>
                                      <p:to>
                                        <p:strVal val="solid"/>
                                      </p:to>
                                    </p:set>
                                    <p:set>
                                      <p:cBhvr>
                                        <p:cTn id="57" dur="3000" fill="hold"/>
                                        <p:tgtEl>
                                          <p:spTgt spid="13382"/>
                                        </p:tgtEl>
                                        <p:attrNameLst>
                                          <p:attrName>fill.on</p:attrName>
                                        </p:attrNameLst>
                                      </p:cBhvr>
                                      <p:to>
                                        <p:strVal val="true"/>
                                      </p:to>
                                    </p:set>
                                    <p:animScale>
                                      <p:cBhvr>
                                        <p:cTn id="58" dur="1500" accel="50000" autoRev="1" fill="hold" tmFilter="0, 0; .33333, 1; 1, 1">
                                          <p:stCondLst>
                                            <p:cond delay="0"/>
                                          </p:stCondLst>
                                        </p:cTn>
                                        <p:tgtEl>
                                          <p:spTgt spid="13382"/>
                                        </p:tgtEl>
                                      </p:cBhvr>
                                      <p:from x="100000" y="100000"/>
                                      <p:to x="100000" y="140000"/>
                                    </p:animScale>
                                  </p:childTnLst>
                                </p:cTn>
                              </p:par>
                              <p:par>
                                <p:cTn id="59" presetID="33" presetClass="emph" presetSubtype="0" fill="remove" nodeType="withEffect">
                                  <p:stCondLst>
                                    <p:cond delay="0"/>
                                  </p:stCondLst>
                                  <p:childTnLst>
                                    <p:animClr clrSpc="rgb" dir="cw">
                                      <p:cBhvr override="childStyle">
                                        <p:cTn id="60" dur="1500" accel="50000" autoRev="1" fill="hold" tmFilter="0, 0; .33333, 1; 1, 1">
                                          <p:stCondLst>
                                            <p:cond delay="0"/>
                                          </p:stCondLst>
                                        </p:cTn>
                                        <p:tgtEl>
                                          <p:spTgt spid="13380"/>
                                        </p:tgtEl>
                                        <p:attrNameLst>
                                          <p:attrName>style.color</p:attrName>
                                        </p:attrNameLst>
                                      </p:cBhvr>
                                      <p:to>
                                        <a:srgbClr val="009ED6"/>
                                      </p:to>
                                    </p:animClr>
                                    <p:animClr clrSpc="rgb" dir="cw">
                                      <p:cBhvr>
                                        <p:cTn id="61" dur="1500" accel="50000" autoRev="1" fill="hold" tmFilter="0, 0; .33333, 1; 1, 1">
                                          <p:stCondLst>
                                            <p:cond delay="0"/>
                                          </p:stCondLst>
                                        </p:cTn>
                                        <p:tgtEl>
                                          <p:spTgt spid="13380"/>
                                        </p:tgtEl>
                                        <p:attrNameLst>
                                          <p:attrName>fillcolor</p:attrName>
                                        </p:attrNameLst>
                                      </p:cBhvr>
                                      <p:to>
                                        <a:srgbClr val="009ED6"/>
                                      </p:to>
                                    </p:animClr>
                                    <p:set>
                                      <p:cBhvr>
                                        <p:cTn id="62" dur="3000" fill="hold"/>
                                        <p:tgtEl>
                                          <p:spTgt spid="13380"/>
                                        </p:tgtEl>
                                        <p:attrNameLst>
                                          <p:attrName>fill.type</p:attrName>
                                        </p:attrNameLst>
                                      </p:cBhvr>
                                      <p:to>
                                        <p:strVal val="solid"/>
                                      </p:to>
                                    </p:set>
                                    <p:set>
                                      <p:cBhvr>
                                        <p:cTn id="63" dur="3000" fill="hold"/>
                                        <p:tgtEl>
                                          <p:spTgt spid="13380"/>
                                        </p:tgtEl>
                                        <p:attrNameLst>
                                          <p:attrName>fill.on</p:attrName>
                                        </p:attrNameLst>
                                      </p:cBhvr>
                                      <p:to>
                                        <p:strVal val="true"/>
                                      </p:to>
                                    </p:set>
                                    <p:animScale>
                                      <p:cBhvr>
                                        <p:cTn id="64" dur="1500" accel="50000" autoRev="1" fill="hold" tmFilter="0, 0; .33333, 1; 1, 1">
                                          <p:stCondLst>
                                            <p:cond delay="0"/>
                                          </p:stCondLst>
                                        </p:cTn>
                                        <p:tgtEl>
                                          <p:spTgt spid="13380"/>
                                        </p:tgtEl>
                                      </p:cBhvr>
                                      <p:from x="100000" y="100000"/>
                                      <p:to x="100000" y="140000"/>
                                    </p:animScale>
                                  </p:childTnLst>
                                </p:cTn>
                              </p:par>
                              <p:par>
                                <p:cTn id="65" presetID="33" presetClass="emph" presetSubtype="0" fill="remove" nodeType="withEffect">
                                  <p:stCondLst>
                                    <p:cond delay="0"/>
                                  </p:stCondLst>
                                  <p:childTnLst>
                                    <p:animClr clrSpc="rgb" dir="cw">
                                      <p:cBhvr override="childStyle">
                                        <p:cTn id="66" dur="1500" accel="50000" autoRev="1" fill="hold" tmFilter="0, 0; .33333, 1; 1, 1">
                                          <p:stCondLst>
                                            <p:cond delay="0"/>
                                          </p:stCondLst>
                                        </p:cTn>
                                        <p:tgtEl>
                                          <p:spTgt spid="13378"/>
                                        </p:tgtEl>
                                        <p:attrNameLst>
                                          <p:attrName>style.color</p:attrName>
                                        </p:attrNameLst>
                                      </p:cBhvr>
                                      <p:to>
                                        <a:srgbClr val="009ED6"/>
                                      </p:to>
                                    </p:animClr>
                                    <p:animClr clrSpc="rgb" dir="cw">
                                      <p:cBhvr>
                                        <p:cTn id="67" dur="1500" accel="50000" autoRev="1" fill="hold" tmFilter="0, 0; .33333, 1; 1, 1">
                                          <p:stCondLst>
                                            <p:cond delay="0"/>
                                          </p:stCondLst>
                                        </p:cTn>
                                        <p:tgtEl>
                                          <p:spTgt spid="13378"/>
                                        </p:tgtEl>
                                        <p:attrNameLst>
                                          <p:attrName>fillcolor</p:attrName>
                                        </p:attrNameLst>
                                      </p:cBhvr>
                                      <p:to>
                                        <a:srgbClr val="009ED6"/>
                                      </p:to>
                                    </p:animClr>
                                    <p:set>
                                      <p:cBhvr>
                                        <p:cTn id="68" dur="3000" fill="hold"/>
                                        <p:tgtEl>
                                          <p:spTgt spid="13378"/>
                                        </p:tgtEl>
                                        <p:attrNameLst>
                                          <p:attrName>fill.type</p:attrName>
                                        </p:attrNameLst>
                                      </p:cBhvr>
                                      <p:to>
                                        <p:strVal val="solid"/>
                                      </p:to>
                                    </p:set>
                                    <p:set>
                                      <p:cBhvr>
                                        <p:cTn id="69" dur="3000" fill="hold"/>
                                        <p:tgtEl>
                                          <p:spTgt spid="13378"/>
                                        </p:tgtEl>
                                        <p:attrNameLst>
                                          <p:attrName>fill.on</p:attrName>
                                        </p:attrNameLst>
                                      </p:cBhvr>
                                      <p:to>
                                        <p:strVal val="true"/>
                                      </p:to>
                                    </p:set>
                                    <p:animScale>
                                      <p:cBhvr>
                                        <p:cTn id="70" dur="1500" accel="50000" autoRev="1" fill="hold" tmFilter="0, 0; .33333, 1; 1, 1">
                                          <p:stCondLst>
                                            <p:cond delay="0"/>
                                          </p:stCondLst>
                                        </p:cTn>
                                        <p:tgtEl>
                                          <p:spTgt spid="13378"/>
                                        </p:tgtEl>
                                      </p:cBhvr>
                                      <p:from x="100000" y="100000"/>
                                      <p:to x="100000" y="140000"/>
                                    </p:animScale>
                                  </p:childTnLst>
                                </p:cTn>
                              </p:par>
                              <p:par>
                                <p:cTn id="71" presetID="33" presetClass="emph" presetSubtype="0" fill="remove" nodeType="withEffect">
                                  <p:stCondLst>
                                    <p:cond delay="0"/>
                                  </p:stCondLst>
                                  <p:childTnLst>
                                    <p:animClr clrSpc="rgb" dir="cw">
                                      <p:cBhvr override="childStyle">
                                        <p:cTn id="72" dur="1500" accel="50000" autoRev="1" fill="hold" tmFilter="0, 0; .33333, 1; 1, 1">
                                          <p:stCondLst>
                                            <p:cond delay="0"/>
                                          </p:stCondLst>
                                        </p:cTn>
                                        <p:tgtEl>
                                          <p:spTgt spid="13339"/>
                                        </p:tgtEl>
                                        <p:attrNameLst>
                                          <p:attrName>style.color</p:attrName>
                                        </p:attrNameLst>
                                      </p:cBhvr>
                                      <p:to>
                                        <a:srgbClr val="009ED6"/>
                                      </p:to>
                                    </p:animClr>
                                    <p:animClr clrSpc="rgb" dir="cw">
                                      <p:cBhvr>
                                        <p:cTn id="73" dur="1500" accel="50000" autoRev="1" fill="hold" tmFilter="0, 0; .33333, 1; 1, 1">
                                          <p:stCondLst>
                                            <p:cond delay="0"/>
                                          </p:stCondLst>
                                        </p:cTn>
                                        <p:tgtEl>
                                          <p:spTgt spid="13339"/>
                                        </p:tgtEl>
                                        <p:attrNameLst>
                                          <p:attrName>fillcolor</p:attrName>
                                        </p:attrNameLst>
                                      </p:cBhvr>
                                      <p:to>
                                        <a:srgbClr val="009ED6"/>
                                      </p:to>
                                    </p:animClr>
                                    <p:set>
                                      <p:cBhvr>
                                        <p:cTn id="74" dur="3000" fill="hold"/>
                                        <p:tgtEl>
                                          <p:spTgt spid="13339"/>
                                        </p:tgtEl>
                                        <p:attrNameLst>
                                          <p:attrName>fill.type</p:attrName>
                                        </p:attrNameLst>
                                      </p:cBhvr>
                                      <p:to>
                                        <p:strVal val="solid"/>
                                      </p:to>
                                    </p:set>
                                    <p:set>
                                      <p:cBhvr>
                                        <p:cTn id="75" dur="3000" fill="hold"/>
                                        <p:tgtEl>
                                          <p:spTgt spid="13339"/>
                                        </p:tgtEl>
                                        <p:attrNameLst>
                                          <p:attrName>fill.on</p:attrName>
                                        </p:attrNameLst>
                                      </p:cBhvr>
                                      <p:to>
                                        <p:strVal val="true"/>
                                      </p:to>
                                    </p:set>
                                    <p:animScale>
                                      <p:cBhvr>
                                        <p:cTn id="76" dur="1500" accel="50000" autoRev="1" fill="hold" tmFilter="0, 0; .33333, 1; 1, 1">
                                          <p:stCondLst>
                                            <p:cond delay="0"/>
                                          </p:stCondLst>
                                        </p:cTn>
                                        <p:tgtEl>
                                          <p:spTgt spid="13339"/>
                                        </p:tgtEl>
                                      </p:cBhvr>
                                      <p:from x="100000" y="100000"/>
                                      <p:to x="100000" y="140000"/>
                                    </p:animScale>
                                  </p:childTnLst>
                                </p:cTn>
                              </p:par>
                              <p:par>
                                <p:cTn id="77" presetID="33" presetClass="emph" presetSubtype="0" fill="remove" nodeType="withEffect">
                                  <p:stCondLst>
                                    <p:cond delay="0"/>
                                  </p:stCondLst>
                                  <p:childTnLst>
                                    <p:animClr clrSpc="rgb" dir="cw">
                                      <p:cBhvr override="childStyle">
                                        <p:cTn id="78" dur="1500" accel="50000" autoRev="1" fill="hold" tmFilter="0, 0; .33333, 1; 1, 1">
                                          <p:stCondLst>
                                            <p:cond delay="0"/>
                                          </p:stCondLst>
                                        </p:cTn>
                                        <p:tgtEl>
                                          <p:spTgt spid="13376"/>
                                        </p:tgtEl>
                                        <p:attrNameLst>
                                          <p:attrName>style.color</p:attrName>
                                        </p:attrNameLst>
                                      </p:cBhvr>
                                      <p:to>
                                        <a:srgbClr val="009ED6"/>
                                      </p:to>
                                    </p:animClr>
                                    <p:animClr clrSpc="rgb" dir="cw">
                                      <p:cBhvr>
                                        <p:cTn id="79" dur="1500" accel="50000" autoRev="1" fill="hold" tmFilter="0, 0; .33333, 1; 1, 1">
                                          <p:stCondLst>
                                            <p:cond delay="0"/>
                                          </p:stCondLst>
                                        </p:cTn>
                                        <p:tgtEl>
                                          <p:spTgt spid="13376"/>
                                        </p:tgtEl>
                                        <p:attrNameLst>
                                          <p:attrName>fillcolor</p:attrName>
                                        </p:attrNameLst>
                                      </p:cBhvr>
                                      <p:to>
                                        <a:srgbClr val="009ED6"/>
                                      </p:to>
                                    </p:animClr>
                                    <p:set>
                                      <p:cBhvr>
                                        <p:cTn id="80" dur="3000" fill="hold"/>
                                        <p:tgtEl>
                                          <p:spTgt spid="13376"/>
                                        </p:tgtEl>
                                        <p:attrNameLst>
                                          <p:attrName>fill.type</p:attrName>
                                        </p:attrNameLst>
                                      </p:cBhvr>
                                      <p:to>
                                        <p:strVal val="solid"/>
                                      </p:to>
                                    </p:set>
                                    <p:set>
                                      <p:cBhvr>
                                        <p:cTn id="81" dur="3000" fill="hold"/>
                                        <p:tgtEl>
                                          <p:spTgt spid="13376"/>
                                        </p:tgtEl>
                                        <p:attrNameLst>
                                          <p:attrName>fill.on</p:attrName>
                                        </p:attrNameLst>
                                      </p:cBhvr>
                                      <p:to>
                                        <p:strVal val="true"/>
                                      </p:to>
                                    </p:set>
                                    <p:animScale>
                                      <p:cBhvr>
                                        <p:cTn id="82" dur="1500" accel="50000" autoRev="1" fill="hold" tmFilter="0, 0; .33333, 1; 1, 1">
                                          <p:stCondLst>
                                            <p:cond delay="0"/>
                                          </p:stCondLst>
                                        </p:cTn>
                                        <p:tgtEl>
                                          <p:spTgt spid="13376"/>
                                        </p:tgtEl>
                                      </p:cBhvr>
                                      <p:from x="100000" y="100000"/>
                                      <p:to x="100000" y="140000"/>
                                    </p:animScale>
                                  </p:childTnLst>
                                </p:cTn>
                              </p:par>
                            </p:childTnLst>
                          </p:cTn>
                        </p:par>
                      </p:childTnLst>
                    </p:cTn>
                  </p:par>
                  <p:par>
                    <p:cTn id="83" fill="hold">
                      <p:stCondLst>
                        <p:cond delay="indefinite"/>
                      </p:stCondLst>
                      <p:childTnLst>
                        <p:par>
                          <p:cTn id="84" fill="hold">
                            <p:stCondLst>
                              <p:cond delay="0"/>
                            </p:stCondLst>
                            <p:childTnLst>
                              <p:par>
                                <p:cTn id="85" presetID="16" presetClass="exit" presetSubtype="26" fill="hold" grpId="1" nodeType="clickEffect">
                                  <p:stCondLst>
                                    <p:cond delay="0"/>
                                  </p:stCondLst>
                                  <p:childTnLst>
                                    <p:animEffect transition="out" filter="barn(inHorizontal)">
                                      <p:cBhvr>
                                        <p:cTn id="86" dur="1000"/>
                                        <p:tgtEl>
                                          <p:spTgt spid="13408"/>
                                        </p:tgtEl>
                                      </p:cBhvr>
                                    </p:animEffect>
                                    <p:set>
                                      <p:cBhvr>
                                        <p:cTn id="87" dur="1" fill="hold">
                                          <p:stCondLst>
                                            <p:cond delay="999"/>
                                          </p:stCondLst>
                                        </p:cTn>
                                        <p:tgtEl>
                                          <p:spTgt spid="13408"/>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13388"/>
                                        </p:tgtEl>
                                        <p:attrNameLst>
                                          <p:attrName>style.visibility</p:attrName>
                                        </p:attrNameLst>
                                      </p:cBhvr>
                                      <p:to>
                                        <p:strVal val="hidden"/>
                                      </p:to>
                                    </p:set>
                                  </p:childTnLst>
                                </p:cTn>
                              </p:par>
                              <p:par>
                                <p:cTn id="90" presetID="1" presetClass="exit" presetSubtype="0" fill="hold" nodeType="withEffect">
                                  <p:stCondLst>
                                    <p:cond delay="0"/>
                                  </p:stCondLst>
                                  <p:childTnLst>
                                    <p:set>
                                      <p:cBhvr>
                                        <p:cTn id="91" dur="1" fill="hold">
                                          <p:stCondLst>
                                            <p:cond delay="0"/>
                                          </p:stCondLst>
                                        </p:cTn>
                                        <p:tgtEl>
                                          <p:spTgt spid="13381"/>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13382"/>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13380"/>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13378"/>
                                        </p:tgtEl>
                                        <p:attrNameLst>
                                          <p:attrName>style.visibility</p:attrName>
                                        </p:attrNameLst>
                                      </p:cBhvr>
                                      <p:to>
                                        <p:strVal val="hidden"/>
                                      </p:to>
                                    </p:set>
                                  </p:childTnLst>
                                </p:cTn>
                              </p:par>
                              <p:par>
                                <p:cTn id="98" presetID="1" presetClass="exit" presetSubtype="0" fill="hold" nodeType="withEffect">
                                  <p:stCondLst>
                                    <p:cond delay="0"/>
                                  </p:stCondLst>
                                  <p:childTnLst>
                                    <p:set>
                                      <p:cBhvr>
                                        <p:cTn id="99" dur="1" fill="hold">
                                          <p:stCondLst>
                                            <p:cond delay="0"/>
                                          </p:stCondLst>
                                        </p:cTn>
                                        <p:tgtEl>
                                          <p:spTgt spid="13339"/>
                                        </p:tgtEl>
                                        <p:attrNameLst>
                                          <p:attrName>style.visibility</p:attrName>
                                        </p:attrNameLst>
                                      </p:cBhvr>
                                      <p:to>
                                        <p:strVal val="hidden"/>
                                      </p:to>
                                    </p:set>
                                  </p:childTnLst>
                                </p:cTn>
                              </p:par>
                              <p:par>
                                <p:cTn id="100" presetID="1" presetClass="exit" presetSubtype="0" fill="hold" nodeType="withEffect">
                                  <p:stCondLst>
                                    <p:cond delay="0"/>
                                  </p:stCondLst>
                                  <p:childTnLst>
                                    <p:set>
                                      <p:cBhvr>
                                        <p:cTn id="101" dur="1" fill="hold">
                                          <p:stCondLst>
                                            <p:cond delay="0"/>
                                          </p:stCondLst>
                                        </p:cTn>
                                        <p:tgtEl>
                                          <p:spTgt spid="13376"/>
                                        </p:tgtEl>
                                        <p:attrNameLst>
                                          <p:attrName>style.visibility</p:attrName>
                                        </p:attrNameLst>
                                      </p:cBhvr>
                                      <p:to>
                                        <p:strVal val="hidden"/>
                                      </p:to>
                                    </p:set>
                                  </p:childTnLst>
                                </p:cTn>
                              </p:par>
                              <p:par>
                                <p:cTn id="102" presetID="1" presetClass="exit" presetSubtype="0" fill="hold" nodeType="withEffect">
                                  <p:stCondLst>
                                    <p:cond delay="0"/>
                                  </p:stCondLst>
                                  <p:childTnLst>
                                    <p:set>
                                      <p:cBhvr>
                                        <p:cTn id="103" dur="1" fill="hold">
                                          <p:stCondLst>
                                            <p:cond delay="0"/>
                                          </p:stCondLst>
                                        </p:cTn>
                                        <p:tgtEl>
                                          <p:spTgt spid="13357"/>
                                        </p:tgtEl>
                                        <p:attrNameLst>
                                          <p:attrName>style.visibility</p:attrName>
                                        </p:attrNameLst>
                                      </p:cBhvr>
                                      <p:to>
                                        <p:strVal val="hidden"/>
                                      </p:to>
                                    </p:set>
                                  </p:childTnLst>
                                </p:cTn>
                              </p:par>
                              <p:par>
                                <p:cTn id="104" presetID="1" presetClass="exit" presetSubtype="0" fill="hold" nodeType="withEffect">
                                  <p:stCondLst>
                                    <p:cond delay="0"/>
                                  </p:stCondLst>
                                  <p:childTnLst>
                                    <p:set>
                                      <p:cBhvr>
                                        <p:cTn id="105" dur="1" fill="hold">
                                          <p:stCondLst>
                                            <p:cond delay="0"/>
                                          </p:stCondLst>
                                        </p:cTn>
                                        <p:tgtEl>
                                          <p:spTgt spid="13377"/>
                                        </p:tgtEl>
                                        <p:attrNameLst>
                                          <p:attrName>style.visibility</p:attrName>
                                        </p:attrNameLst>
                                      </p:cBhvr>
                                      <p:to>
                                        <p:strVal val="hidden"/>
                                      </p:to>
                                    </p:set>
                                  </p:childTnLst>
                                </p:cTn>
                              </p:par>
                              <p:par>
                                <p:cTn id="106" presetID="1" presetClass="exit" presetSubtype="0" fill="hold" nodeType="withEffect">
                                  <p:stCondLst>
                                    <p:cond delay="0"/>
                                  </p:stCondLst>
                                  <p:childTnLst>
                                    <p:set>
                                      <p:cBhvr>
                                        <p:cTn id="107" dur="1" fill="hold">
                                          <p:stCondLst>
                                            <p:cond delay="0"/>
                                          </p:stCondLst>
                                        </p:cTn>
                                        <p:tgtEl>
                                          <p:spTgt spid="13355"/>
                                        </p:tgtEl>
                                        <p:attrNameLst>
                                          <p:attrName>style.visibility</p:attrName>
                                        </p:attrNameLst>
                                      </p:cBhvr>
                                      <p:to>
                                        <p:strVal val="hidden"/>
                                      </p:to>
                                    </p:set>
                                  </p:childTnLst>
                                </p:cTn>
                              </p:par>
                              <p:par>
                                <p:cTn id="108" presetID="1" presetClass="exit" presetSubtype="0" fill="hold" nodeType="withEffect">
                                  <p:stCondLst>
                                    <p:cond delay="0"/>
                                  </p:stCondLst>
                                  <p:childTnLst>
                                    <p:set>
                                      <p:cBhvr>
                                        <p:cTn id="109" dur="1" fill="hold">
                                          <p:stCondLst>
                                            <p:cond delay="0"/>
                                          </p:stCondLst>
                                        </p:cTn>
                                        <p:tgtEl>
                                          <p:spTgt spid="13353"/>
                                        </p:tgtEl>
                                        <p:attrNameLst>
                                          <p:attrName>style.visibility</p:attrName>
                                        </p:attrNameLst>
                                      </p:cBhvr>
                                      <p:to>
                                        <p:strVal val="hidden"/>
                                      </p:to>
                                    </p:set>
                                  </p:childTnLst>
                                </p:cTn>
                              </p:par>
                              <p:par>
                                <p:cTn id="110" presetID="1" presetClass="exit" presetSubtype="0" fill="hold" nodeType="withEffect">
                                  <p:stCondLst>
                                    <p:cond delay="0"/>
                                  </p:stCondLst>
                                  <p:childTnLst>
                                    <p:set>
                                      <p:cBhvr>
                                        <p:cTn id="111" dur="1" fill="hold">
                                          <p:stCondLst>
                                            <p:cond delay="0"/>
                                          </p:stCondLst>
                                        </p:cTn>
                                        <p:tgtEl>
                                          <p:spTgt spid="13349"/>
                                        </p:tgtEl>
                                        <p:attrNameLst>
                                          <p:attrName>style.visibility</p:attrName>
                                        </p:attrNameLst>
                                      </p:cBhvr>
                                      <p:to>
                                        <p:strVal val="hidden"/>
                                      </p:to>
                                    </p:set>
                                  </p:childTnLst>
                                </p:cTn>
                              </p:par>
                              <p:par>
                                <p:cTn id="112" presetID="1" presetClass="exit" presetSubtype="0" fill="hold" nodeType="withEffect">
                                  <p:stCondLst>
                                    <p:cond delay="0"/>
                                  </p:stCondLst>
                                  <p:childTnLst>
                                    <p:set>
                                      <p:cBhvr>
                                        <p:cTn id="113" dur="1" fill="hold">
                                          <p:stCondLst>
                                            <p:cond delay="0"/>
                                          </p:stCondLst>
                                        </p:cTn>
                                        <p:tgtEl>
                                          <p:spTgt spid="13351"/>
                                        </p:tgtEl>
                                        <p:attrNameLst>
                                          <p:attrName>style.visibility</p:attrName>
                                        </p:attrNameLst>
                                      </p:cBhvr>
                                      <p:to>
                                        <p:strVal val="hidden"/>
                                      </p:to>
                                    </p:set>
                                  </p:childTnLst>
                                </p:cTn>
                              </p:par>
                              <p:par>
                                <p:cTn id="114" presetID="1" presetClass="entr" presetSubtype="0" fill="hold" nodeType="withEffect">
                                  <p:stCondLst>
                                    <p:cond delay="0"/>
                                  </p:stCondLst>
                                  <p:childTnLst>
                                    <p:set>
                                      <p:cBhvr>
                                        <p:cTn id="115" dur="1" fill="hold">
                                          <p:stCondLst>
                                            <p:cond delay="0"/>
                                          </p:stCondLst>
                                        </p:cTn>
                                        <p:tgtEl>
                                          <p:spTgt spid="13452"/>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13451"/>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13432"/>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13414"/>
                                        </p:tgtEl>
                                        <p:attrNameLst>
                                          <p:attrName>style.visibility</p:attrName>
                                        </p:attrNameLst>
                                      </p:cBhvr>
                                      <p:to>
                                        <p:strVal val="visible"/>
                                      </p:to>
                                    </p:set>
                                  </p:childTnLst>
                                </p:cTn>
                              </p:par>
                              <p:par>
                                <p:cTn id="122" presetID="1" presetClass="entr" presetSubtype="0" fill="hold" nodeType="withEffect">
                                  <p:stCondLst>
                                    <p:cond delay="0"/>
                                  </p:stCondLst>
                                  <p:childTnLst>
                                    <p:set>
                                      <p:cBhvr>
                                        <p:cTn id="123" dur="1" fill="hold">
                                          <p:stCondLst>
                                            <p:cond delay="0"/>
                                          </p:stCondLst>
                                        </p:cTn>
                                        <p:tgtEl>
                                          <p:spTgt spid="13417"/>
                                        </p:tgtEl>
                                        <p:attrNameLst>
                                          <p:attrName>style.visibility</p:attrName>
                                        </p:attrNameLst>
                                      </p:cBhvr>
                                      <p:to>
                                        <p:strVal val="visible"/>
                                      </p:to>
                                    </p:set>
                                  </p:childTnLst>
                                </p:cTn>
                              </p:par>
                              <p:par>
                                <p:cTn id="124" presetID="1" presetClass="entr" presetSubtype="0" fill="hold" nodeType="withEffect">
                                  <p:stCondLst>
                                    <p:cond delay="0"/>
                                  </p:stCondLst>
                                  <p:childTnLst>
                                    <p:set>
                                      <p:cBhvr>
                                        <p:cTn id="125" dur="1" fill="hold">
                                          <p:stCondLst>
                                            <p:cond delay="0"/>
                                          </p:stCondLst>
                                        </p:cTn>
                                        <p:tgtEl>
                                          <p:spTgt spid="13420"/>
                                        </p:tgtEl>
                                        <p:attrNameLst>
                                          <p:attrName>style.visibility</p:attrName>
                                        </p:attrNameLst>
                                      </p:cBhvr>
                                      <p:to>
                                        <p:strVal val="visible"/>
                                      </p:to>
                                    </p:set>
                                  </p:childTnLst>
                                </p:cTn>
                              </p:par>
                            </p:childTnLst>
                          </p:cTn>
                        </p:par>
                        <p:par>
                          <p:cTn id="126" fill="hold">
                            <p:stCondLst>
                              <p:cond delay="1000"/>
                            </p:stCondLst>
                            <p:childTnLst>
                              <p:par>
                                <p:cTn id="127" presetID="16" presetClass="entr" presetSubtype="26" fill="hold" grpId="0" nodeType="afterEffect">
                                  <p:stCondLst>
                                    <p:cond delay="0"/>
                                  </p:stCondLst>
                                  <p:childTnLst>
                                    <p:set>
                                      <p:cBhvr>
                                        <p:cTn id="128" dur="1" fill="hold">
                                          <p:stCondLst>
                                            <p:cond delay="0"/>
                                          </p:stCondLst>
                                        </p:cTn>
                                        <p:tgtEl>
                                          <p:spTgt spid="13409"/>
                                        </p:tgtEl>
                                        <p:attrNameLst>
                                          <p:attrName>style.visibility</p:attrName>
                                        </p:attrNameLst>
                                      </p:cBhvr>
                                      <p:to>
                                        <p:strVal val="visible"/>
                                      </p:to>
                                    </p:set>
                                    <p:animEffect transition="in" filter="barn(inHorizontal)">
                                      <p:cBhvr>
                                        <p:cTn id="129" dur="1000"/>
                                        <p:tgtEl>
                                          <p:spTgt spid="13409"/>
                                        </p:tgtEl>
                                      </p:cBhvr>
                                    </p:animEffect>
                                  </p:childTnLst>
                                </p:cTn>
                              </p:par>
                            </p:childTnLst>
                          </p:cTn>
                        </p:par>
                      </p:childTnLst>
                    </p:cTn>
                  </p:par>
                  <p:par>
                    <p:cTn id="130" fill="hold">
                      <p:stCondLst>
                        <p:cond delay="indefinite"/>
                      </p:stCondLst>
                      <p:childTnLst>
                        <p:par>
                          <p:cTn id="131" fill="hold">
                            <p:stCondLst>
                              <p:cond delay="0"/>
                            </p:stCondLst>
                            <p:childTnLst>
                              <p:par>
                                <p:cTn id="132" presetID="0" presetClass="path" presetSubtype="0" accel="50000" decel="50000" fill="hold" nodeType="clickEffect">
                                  <p:stCondLst>
                                    <p:cond delay="0"/>
                                  </p:stCondLst>
                                  <p:childTnLst>
                                    <p:animMotion origin="layout" path="M -5.55556E-7 -3.33333E-6 L -0.28385 -3.33333E-6 " pathEditMode="relative" rAng="0" ptsTypes="AA">
                                      <p:cBhvr>
                                        <p:cTn id="133" dur="3000" fill="hold"/>
                                        <p:tgtEl>
                                          <p:spTgt spid="13344"/>
                                        </p:tgtEl>
                                        <p:attrNameLst>
                                          <p:attrName>ppt_x</p:attrName>
                                          <p:attrName>ppt_y</p:attrName>
                                        </p:attrNameLst>
                                      </p:cBhvr>
                                      <p:rCtr x="-142" y="0"/>
                                    </p:animMotion>
                                  </p:childTnLst>
                                </p:cTn>
                              </p:par>
                              <p:par>
                                <p:cTn id="134" presetID="0" presetClass="path" presetSubtype="0" accel="50000" decel="50000" fill="hold" nodeType="withEffect">
                                  <p:stCondLst>
                                    <p:cond delay="0"/>
                                  </p:stCondLst>
                                  <p:childTnLst>
                                    <p:animMotion origin="layout" path="M 0 0 L -0.28385 0 " pathEditMode="relative" ptsTypes="AA">
                                      <p:cBhvr>
                                        <p:cTn id="135" dur="3000" fill="hold"/>
                                        <p:tgtEl>
                                          <p:spTgt spid="13342"/>
                                        </p:tgtEl>
                                        <p:attrNameLst>
                                          <p:attrName>ppt_x</p:attrName>
                                          <p:attrName>ppt_y</p:attrName>
                                        </p:attrNameLst>
                                      </p:cBhvr>
                                    </p:animMotion>
                                  </p:childTnLst>
                                </p:cTn>
                              </p:par>
                              <p:par>
                                <p:cTn id="136" presetID="0" presetClass="path" presetSubtype="0" accel="50000" decel="50000" fill="hold" nodeType="withEffect">
                                  <p:stCondLst>
                                    <p:cond delay="0"/>
                                  </p:stCondLst>
                                  <p:childTnLst>
                                    <p:animMotion origin="layout" path="M 0 0 L -0.28385 0 " pathEditMode="relative" ptsTypes="AA">
                                      <p:cBhvr>
                                        <p:cTn id="137" dur="3000" fill="hold"/>
                                        <p:tgtEl>
                                          <p:spTgt spid="13354"/>
                                        </p:tgtEl>
                                        <p:attrNameLst>
                                          <p:attrName>ppt_x</p:attrName>
                                          <p:attrName>ppt_y</p:attrName>
                                        </p:attrNameLst>
                                      </p:cBhvr>
                                    </p:animMotion>
                                  </p:childTnLst>
                                </p:cTn>
                              </p:par>
                              <p:par>
                                <p:cTn id="138" presetID="0" presetClass="path" presetSubtype="0" accel="50000" decel="50000" fill="hold" nodeType="withEffect">
                                  <p:stCondLst>
                                    <p:cond delay="0"/>
                                  </p:stCondLst>
                                  <p:childTnLst>
                                    <p:animMotion origin="layout" path="M 0 0 L -0.28385 0 " pathEditMode="relative" ptsTypes="AA">
                                      <p:cBhvr>
                                        <p:cTn id="139" dur="3000" fill="hold"/>
                                        <p:tgtEl>
                                          <p:spTgt spid="13350"/>
                                        </p:tgtEl>
                                        <p:attrNameLst>
                                          <p:attrName>ppt_x</p:attrName>
                                          <p:attrName>ppt_y</p:attrName>
                                        </p:attrNameLst>
                                      </p:cBhvr>
                                    </p:animMotion>
                                  </p:childTnLst>
                                </p:cTn>
                              </p:par>
                              <p:par>
                                <p:cTn id="140" presetID="0" presetClass="path" presetSubtype="0" accel="50000" decel="50000" fill="hold" nodeType="withEffect">
                                  <p:stCondLst>
                                    <p:cond delay="0"/>
                                  </p:stCondLst>
                                  <p:childTnLst>
                                    <p:animMotion origin="layout" path="M 0 0 L -0.28385 0 " pathEditMode="relative" ptsTypes="AA">
                                      <p:cBhvr>
                                        <p:cTn id="141" dur="3000" fill="hold"/>
                                        <p:tgtEl>
                                          <p:spTgt spid="13346"/>
                                        </p:tgtEl>
                                        <p:attrNameLst>
                                          <p:attrName>ppt_x</p:attrName>
                                          <p:attrName>ppt_y</p:attrName>
                                        </p:attrNameLst>
                                      </p:cBhvr>
                                    </p:animMotion>
                                  </p:childTnLst>
                                </p:cTn>
                              </p:par>
                              <p:par>
                                <p:cTn id="142" presetID="0" presetClass="path" presetSubtype="0" accel="50000" decel="50000" fill="hold" nodeType="withEffect">
                                  <p:stCondLst>
                                    <p:cond delay="0"/>
                                  </p:stCondLst>
                                  <p:childTnLst>
                                    <p:animMotion origin="layout" path="M 0 0 L -0.28385 0 " pathEditMode="relative" ptsTypes="AA">
                                      <p:cBhvr>
                                        <p:cTn id="143" dur="3000" fill="hold"/>
                                        <p:tgtEl>
                                          <p:spTgt spid="13348"/>
                                        </p:tgtEl>
                                        <p:attrNameLst>
                                          <p:attrName>ppt_x</p:attrName>
                                          <p:attrName>ppt_y</p:attrName>
                                        </p:attrNameLst>
                                      </p:cBhvr>
                                    </p:animMotion>
                                  </p:childTnLst>
                                </p:cTn>
                              </p:par>
                              <p:par>
                                <p:cTn id="144" presetID="0" presetClass="path" presetSubtype="0" accel="50000" decel="50000" fill="hold" nodeType="withEffect">
                                  <p:stCondLst>
                                    <p:cond delay="0"/>
                                  </p:stCondLst>
                                  <p:childTnLst>
                                    <p:animMotion origin="layout" path="M 0 0 L -0.28385 0 " pathEditMode="relative" ptsTypes="AA">
                                      <p:cBhvr>
                                        <p:cTn id="145" dur="3000" fill="hold"/>
                                        <p:tgtEl>
                                          <p:spTgt spid="13356"/>
                                        </p:tgtEl>
                                        <p:attrNameLst>
                                          <p:attrName>ppt_x</p:attrName>
                                          <p:attrName>ppt_y</p:attrName>
                                        </p:attrNameLst>
                                      </p:cBhvr>
                                    </p:animMotion>
                                  </p:childTnLst>
                                </p:cTn>
                              </p:par>
                              <p:par>
                                <p:cTn id="146" presetID="0" presetClass="path" presetSubtype="0" accel="50000" decel="50000" fill="hold" nodeType="withEffect">
                                  <p:stCondLst>
                                    <p:cond delay="0"/>
                                  </p:stCondLst>
                                  <p:childTnLst>
                                    <p:animMotion origin="layout" path="M 0 0 L -0.28385 0 " pathEditMode="relative" ptsTypes="AA">
                                      <p:cBhvr>
                                        <p:cTn id="147" dur="3000" fill="hold"/>
                                        <p:tgtEl>
                                          <p:spTgt spid="13358"/>
                                        </p:tgtEl>
                                        <p:attrNameLst>
                                          <p:attrName>ppt_x</p:attrName>
                                          <p:attrName>ppt_y</p:attrName>
                                        </p:attrNameLst>
                                      </p:cBhvr>
                                    </p:animMotion>
                                  </p:childTnLst>
                                </p:cTn>
                              </p:par>
                              <p:par>
                                <p:cTn id="148" presetID="0" presetClass="path" presetSubtype="0" accel="50000" decel="50000" fill="hold" nodeType="withEffect">
                                  <p:stCondLst>
                                    <p:cond delay="0"/>
                                  </p:stCondLst>
                                  <p:childTnLst>
                                    <p:animMotion origin="layout" path="M 0 0 L -0.28385 0 " pathEditMode="relative" ptsTypes="AA">
                                      <p:cBhvr>
                                        <p:cTn id="149" dur="3000" fill="hold"/>
                                        <p:tgtEl>
                                          <p:spTgt spid="13360"/>
                                        </p:tgtEl>
                                        <p:attrNameLst>
                                          <p:attrName>ppt_x</p:attrName>
                                          <p:attrName>ppt_y</p:attrName>
                                        </p:attrNameLst>
                                      </p:cBhvr>
                                    </p:animMotion>
                                  </p:childTnLst>
                                </p:cTn>
                              </p:par>
                              <p:par>
                                <p:cTn id="150" presetID="0" presetClass="path" presetSubtype="0" accel="50000" decel="50000" fill="hold" nodeType="withEffect">
                                  <p:stCondLst>
                                    <p:cond delay="0"/>
                                  </p:stCondLst>
                                  <p:childTnLst>
                                    <p:animMotion origin="layout" path="M 0 0 L -0.28385 0 " pathEditMode="relative" rAng="0" ptsTypes="AA">
                                      <p:cBhvr>
                                        <p:cTn id="151" dur="3000" fill="hold"/>
                                        <p:tgtEl>
                                          <p:spTgt spid="13362"/>
                                        </p:tgtEl>
                                        <p:attrNameLst>
                                          <p:attrName>ppt_x</p:attrName>
                                          <p:attrName>ppt_y</p:attrName>
                                        </p:attrNameLst>
                                      </p:cBhvr>
                                      <p:rCtr x="0" y="0"/>
                                    </p:animMotion>
                                  </p:childTnLst>
                                </p:cTn>
                              </p:par>
                              <p:par>
                                <p:cTn id="152" presetID="0" presetClass="path" presetSubtype="0" accel="50000" decel="50000" fill="hold" nodeType="withEffect">
                                  <p:stCondLst>
                                    <p:cond delay="0"/>
                                  </p:stCondLst>
                                  <p:childTnLst>
                                    <p:animMotion origin="layout" path="M -1.11111E-6 -2.60116E-6 C 0.02292 -2.60116E-6 0.04288 -2.60116E-6 0.04063 -2.60116E-6 C 0.03837 -2.60116E-6 -0.00226 -0.00023 -0.01354 -0.00046 " pathEditMode="relative" rAng="0" ptsTypes="aaa">
                                      <p:cBhvr>
                                        <p:cTn id="153" dur="3000" fill="hold"/>
                                        <p:tgtEl>
                                          <p:spTgt spid="13379"/>
                                        </p:tgtEl>
                                        <p:attrNameLst>
                                          <p:attrName>ppt_x</p:attrName>
                                          <p:attrName>ppt_y</p:attrName>
                                        </p:attrNameLst>
                                      </p:cBhvr>
                                      <p:rCtr x="15" y="0"/>
                                    </p:animMotion>
                                  </p:childTnLst>
                                </p:cTn>
                              </p:par>
                              <p:par>
                                <p:cTn id="154" presetID="0" presetClass="path" presetSubtype="0" accel="50000" decel="50000" fill="hold" nodeType="withEffect">
                                  <p:stCondLst>
                                    <p:cond delay="0"/>
                                  </p:stCondLst>
                                  <p:childTnLst>
                                    <p:animMotion origin="layout" path="M -1.11111E-6 3.12139E-6 C 0.02292 3.12139E-6 0.0434 3.12139E-6 0.04063 3.12139E-6 C 0.03785 3.12139E-6 -0.00486 -0.00047 -0.01684 -0.0007 " pathEditMode="relative" rAng="0" ptsTypes="aaa">
                                      <p:cBhvr>
                                        <p:cTn id="155" dur="3000" fill="hold"/>
                                        <p:tgtEl>
                                          <p:spTgt spid="13371"/>
                                        </p:tgtEl>
                                        <p:attrNameLst>
                                          <p:attrName>ppt_x</p:attrName>
                                          <p:attrName>ppt_y</p:attrName>
                                        </p:attrNameLst>
                                      </p:cBhvr>
                                      <p:rCtr x="13" y="0"/>
                                    </p:animMotion>
                                  </p:childTnLst>
                                </p:cTn>
                              </p:par>
                              <p:par>
                                <p:cTn id="156" presetID="0" presetClass="path" presetSubtype="0" accel="50000" decel="50000" fill="hold" nodeType="withEffect">
                                  <p:stCondLst>
                                    <p:cond delay="0"/>
                                  </p:stCondLst>
                                  <p:childTnLst>
                                    <p:animMotion origin="layout" path="M -1.11111E-6 5.78035E-8 C 0.02292 5.78035E-8 0.04288 5.78035E-8 0.04063 5.78035E-8 C 0.03837 5.78035E-8 -0.00226 -0.00046 -0.01354 -0.00069 " pathEditMode="relative" rAng="0" ptsTypes="aaa">
                                      <p:cBhvr>
                                        <p:cTn id="157" dur="3000" fill="hold"/>
                                        <p:tgtEl>
                                          <p:spTgt spid="13347"/>
                                        </p:tgtEl>
                                        <p:attrNameLst>
                                          <p:attrName>ppt_x</p:attrName>
                                          <p:attrName>ppt_y</p:attrName>
                                        </p:attrNameLst>
                                      </p:cBhvr>
                                      <p:rCtr x="15" y="0"/>
                                    </p:animMotion>
                                  </p:childTnLst>
                                </p:cTn>
                              </p:par>
                              <p:par>
                                <p:cTn id="158" presetID="0" presetClass="path" presetSubtype="0" accel="50000" decel="50000" fill="hold" nodeType="withEffect">
                                  <p:stCondLst>
                                    <p:cond delay="0"/>
                                  </p:stCondLst>
                                  <p:childTnLst>
                                    <p:animMotion origin="layout" path="M -1.11111E-6 -3.00578E-6 C 0.02292 -3.00578E-6 0.0434 -3.00578E-6 0.04063 -3.00578E-6 C 0.03785 -3.00578E-6 -0.00486 -0.00046 -0.01684 -0.00069 " pathEditMode="relative" rAng="0" ptsTypes="aaa">
                                      <p:cBhvr>
                                        <p:cTn id="159" dur="3000" fill="hold"/>
                                        <p:tgtEl>
                                          <p:spTgt spid="13345"/>
                                        </p:tgtEl>
                                        <p:attrNameLst>
                                          <p:attrName>ppt_x</p:attrName>
                                          <p:attrName>ppt_y</p:attrName>
                                        </p:attrNameLst>
                                      </p:cBhvr>
                                      <p:rCtr x="13" y="0"/>
                                    </p:animMotion>
                                  </p:childTnLst>
                                </p:cTn>
                              </p:par>
                              <p:par>
                                <p:cTn id="160" presetID="0" presetClass="path" presetSubtype="0" accel="50000" decel="50000" fill="hold" nodeType="withEffect">
                                  <p:stCondLst>
                                    <p:cond delay="0"/>
                                  </p:stCondLst>
                                  <p:childTnLst>
                                    <p:animMotion origin="layout" path="M -1.11111E-6 3.93064E-6 C 0.02292 3.93064E-6 0.0434 0.00046 0.04063 3.93064E-6 C 0.03785 -0.00047 -0.00486 -0.00232 -0.01684 -0.00301 " pathEditMode="relative" rAng="0" ptsTypes="aaa">
                                      <p:cBhvr>
                                        <p:cTn id="161" dur="3000" fill="hold"/>
                                        <p:tgtEl>
                                          <p:spTgt spid="13359"/>
                                        </p:tgtEl>
                                        <p:attrNameLst>
                                          <p:attrName>ppt_x</p:attrName>
                                          <p:attrName>ppt_y</p:attrName>
                                        </p:attrNameLst>
                                      </p:cBhvr>
                                      <p:rCtr x="13" y="-1"/>
                                    </p:animMotion>
                                  </p:childTnLst>
                                </p:cTn>
                              </p:par>
                              <p:par>
                                <p:cTn id="162" presetID="0" presetClass="path" presetSubtype="0" accel="50000" decel="50000" fill="hold" nodeType="withEffect">
                                  <p:stCondLst>
                                    <p:cond delay="0"/>
                                  </p:stCondLst>
                                  <p:childTnLst>
                                    <p:animMotion origin="layout" path="M -1.11111E-6 -3.46821E-7 C 0.02292 -3.46821E-7 0.0434 0.00023 0.04063 -3.46821E-7 C 0.03785 -0.00023 -0.00486 -0.00069 -0.01684 -0.00092 " pathEditMode="relative" rAng="0" ptsTypes="aaa">
                                      <p:cBhvr>
                                        <p:cTn id="163" dur="3000" fill="hold"/>
                                        <p:tgtEl>
                                          <p:spTgt spid="13341"/>
                                        </p:tgtEl>
                                        <p:attrNameLst>
                                          <p:attrName>ppt_x</p:attrName>
                                          <p:attrName>ppt_y</p:attrName>
                                        </p:attrNameLst>
                                      </p:cBhvr>
                                      <p:rCtr x="13" y="0"/>
                                    </p:animMotion>
                                  </p:childTnLst>
                                </p:cTn>
                              </p:par>
                              <p:par>
                                <p:cTn id="164" presetID="0" presetClass="path" presetSubtype="0" accel="50000" decel="50000" fill="hold" nodeType="withEffect">
                                  <p:stCondLst>
                                    <p:cond delay="0"/>
                                  </p:stCondLst>
                                  <p:childTnLst>
                                    <p:animMotion origin="layout" path="M -1.11111E-6 -3.4104E-6 C 0.02292 -3.4104E-6 0.0434 0.00023 0.04063 -3.4104E-6 C 0.03785 -0.00023 -0.00486 -0.00069 -0.01684 -0.00092 " pathEditMode="relative" rAng="0" ptsTypes="aaa">
                                      <p:cBhvr>
                                        <p:cTn id="165" dur="3000" fill="hold"/>
                                        <p:tgtEl>
                                          <p:spTgt spid="13343"/>
                                        </p:tgtEl>
                                        <p:attrNameLst>
                                          <p:attrName>ppt_x</p:attrName>
                                          <p:attrName>ppt_y</p:attrName>
                                        </p:attrNameLst>
                                      </p:cBhvr>
                                      <p:rCtr x="13" y="0"/>
                                    </p:animMotion>
                                  </p:childTnLst>
                                </p:cTn>
                              </p:par>
                              <p:par>
                                <p:cTn id="166" presetID="0" presetClass="path" presetSubtype="0" accel="50000" decel="50000" fill="hold" nodeType="withEffect">
                                  <p:stCondLst>
                                    <p:cond delay="0"/>
                                  </p:stCondLst>
                                  <p:childTnLst>
                                    <p:animMotion origin="layout" path="M -1.11111E-6 3.52601E-6 C 0.02292 3.52601E-6 0.0434 0.00023 0.04063 3.52601E-6 C 0.03785 -0.00023 -0.00486 -0.0007 -0.01684 -0.00093 " pathEditMode="relative" rAng="0" ptsTypes="aaa">
                                      <p:cBhvr>
                                        <p:cTn id="167" dur="3000" fill="hold"/>
                                        <p:tgtEl>
                                          <p:spTgt spid="13373"/>
                                        </p:tgtEl>
                                        <p:attrNameLst>
                                          <p:attrName>ppt_x</p:attrName>
                                          <p:attrName>ppt_y</p:attrName>
                                        </p:attrNameLst>
                                      </p:cBhvr>
                                      <p:rCtr x="13" y="0"/>
                                    </p:animMotion>
                                  </p:childTnLst>
                                </p:cTn>
                              </p:par>
                              <p:par>
                                <p:cTn id="168" presetID="8" presetClass="emph" presetSubtype="0" fill="hold" nodeType="withEffect">
                                  <p:stCondLst>
                                    <p:cond delay="500"/>
                                  </p:stCondLst>
                                  <p:childTnLst>
                                    <p:animRot by="10800000">
                                      <p:cBhvr>
                                        <p:cTn id="169" dur="1500" fill="hold"/>
                                        <p:tgtEl>
                                          <p:spTgt spid="13379"/>
                                        </p:tgtEl>
                                        <p:attrNameLst>
                                          <p:attrName>r</p:attrName>
                                        </p:attrNameLst>
                                      </p:cBhvr>
                                    </p:animRot>
                                  </p:childTnLst>
                                </p:cTn>
                              </p:par>
                              <p:par>
                                <p:cTn id="170" presetID="8" presetClass="emph" presetSubtype="0" fill="hold" nodeType="withEffect">
                                  <p:stCondLst>
                                    <p:cond delay="500"/>
                                  </p:stCondLst>
                                  <p:childTnLst>
                                    <p:animRot by="10800000">
                                      <p:cBhvr>
                                        <p:cTn id="171" dur="1500" fill="hold"/>
                                        <p:tgtEl>
                                          <p:spTgt spid="13371"/>
                                        </p:tgtEl>
                                        <p:attrNameLst>
                                          <p:attrName>r</p:attrName>
                                        </p:attrNameLst>
                                      </p:cBhvr>
                                    </p:animRot>
                                  </p:childTnLst>
                                </p:cTn>
                              </p:par>
                              <p:par>
                                <p:cTn id="172" presetID="8" presetClass="emph" presetSubtype="0" fill="hold" nodeType="withEffect">
                                  <p:stCondLst>
                                    <p:cond delay="500"/>
                                  </p:stCondLst>
                                  <p:childTnLst>
                                    <p:animRot by="10800000">
                                      <p:cBhvr>
                                        <p:cTn id="173" dur="1500" fill="hold"/>
                                        <p:tgtEl>
                                          <p:spTgt spid="13347"/>
                                        </p:tgtEl>
                                        <p:attrNameLst>
                                          <p:attrName>r</p:attrName>
                                        </p:attrNameLst>
                                      </p:cBhvr>
                                    </p:animRot>
                                  </p:childTnLst>
                                </p:cTn>
                              </p:par>
                              <p:par>
                                <p:cTn id="174" presetID="8" presetClass="emph" presetSubtype="0" fill="hold" nodeType="withEffect">
                                  <p:stCondLst>
                                    <p:cond delay="500"/>
                                  </p:stCondLst>
                                  <p:childTnLst>
                                    <p:animRot by="10800000">
                                      <p:cBhvr>
                                        <p:cTn id="175" dur="1500" fill="hold"/>
                                        <p:tgtEl>
                                          <p:spTgt spid="13345"/>
                                        </p:tgtEl>
                                        <p:attrNameLst>
                                          <p:attrName>r</p:attrName>
                                        </p:attrNameLst>
                                      </p:cBhvr>
                                    </p:animRot>
                                  </p:childTnLst>
                                </p:cTn>
                              </p:par>
                              <p:par>
                                <p:cTn id="176" presetID="8" presetClass="emph" presetSubtype="0" fill="hold" nodeType="withEffect">
                                  <p:stCondLst>
                                    <p:cond delay="500"/>
                                  </p:stCondLst>
                                  <p:childTnLst>
                                    <p:animRot by="10800000">
                                      <p:cBhvr>
                                        <p:cTn id="177" dur="1500" fill="hold"/>
                                        <p:tgtEl>
                                          <p:spTgt spid="13359"/>
                                        </p:tgtEl>
                                        <p:attrNameLst>
                                          <p:attrName>r</p:attrName>
                                        </p:attrNameLst>
                                      </p:cBhvr>
                                    </p:animRot>
                                  </p:childTnLst>
                                </p:cTn>
                              </p:par>
                              <p:par>
                                <p:cTn id="178" presetID="8" presetClass="emph" presetSubtype="0" fill="hold" nodeType="withEffect">
                                  <p:stCondLst>
                                    <p:cond delay="500"/>
                                  </p:stCondLst>
                                  <p:childTnLst>
                                    <p:animRot by="10800000">
                                      <p:cBhvr>
                                        <p:cTn id="179" dur="1500" fill="hold"/>
                                        <p:tgtEl>
                                          <p:spTgt spid="13341"/>
                                        </p:tgtEl>
                                        <p:attrNameLst>
                                          <p:attrName>r</p:attrName>
                                        </p:attrNameLst>
                                      </p:cBhvr>
                                    </p:animRot>
                                  </p:childTnLst>
                                </p:cTn>
                              </p:par>
                              <p:par>
                                <p:cTn id="180" presetID="8" presetClass="emph" presetSubtype="0" fill="hold" nodeType="withEffect">
                                  <p:stCondLst>
                                    <p:cond delay="500"/>
                                  </p:stCondLst>
                                  <p:childTnLst>
                                    <p:animRot by="10800000">
                                      <p:cBhvr>
                                        <p:cTn id="181" dur="1500" fill="hold"/>
                                        <p:tgtEl>
                                          <p:spTgt spid="13343"/>
                                        </p:tgtEl>
                                        <p:attrNameLst>
                                          <p:attrName>r</p:attrName>
                                        </p:attrNameLst>
                                      </p:cBhvr>
                                    </p:animRot>
                                  </p:childTnLst>
                                </p:cTn>
                              </p:par>
                              <p:par>
                                <p:cTn id="182" presetID="8" presetClass="emph" presetSubtype="0" fill="hold" nodeType="withEffect">
                                  <p:stCondLst>
                                    <p:cond delay="500"/>
                                  </p:stCondLst>
                                  <p:childTnLst>
                                    <p:animRot by="10800000">
                                      <p:cBhvr>
                                        <p:cTn id="183" dur="1500" fill="hold"/>
                                        <p:tgtEl>
                                          <p:spTgt spid="13373"/>
                                        </p:tgtEl>
                                        <p:attrNameLst>
                                          <p:attrName>r</p:attrName>
                                        </p:attrNameLst>
                                      </p:cBhvr>
                                    </p:animRot>
                                  </p:childTnLst>
                                </p:cTn>
                              </p:par>
                              <p:par>
                                <p:cTn id="184" presetID="0" presetClass="path" presetSubtype="0" accel="50000" decel="50000" fill="hold" nodeType="withEffect">
                                  <p:stCondLst>
                                    <p:cond delay="0"/>
                                  </p:stCondLst>
                                  <p:childTnLst>
                                    <p:animMotion origin="layout" path="M 0 0 L -0.05851 -0.10024 " pathEditMode="relative" ptsTypes="AA">
                                      <p:cBhvr>
                                        <p:cTn id="185" dur="3000" fill="hold"/>
                                        <p:tgtEl>
                                          <p:spTgt spid="13405"/>
                                        </p:tgtEl>
                                        <p:attrNameLst>
                                          <p:attrName>ppt_x</p:attrName>
                                          <p:attrName>ppt_y</p:attrName>
                                        </p:attrNameLst>
                                      </p:cBhvr>
                                    </p:animMotion>
                                  </p:childTnLst>
                                </p:cTn>
                              </p:par>
                              <p:par>
                                <p:cTn id="186" presetID="0" presetClass="path" presetSubtype="0" accel="50000" decel="50000" fill="hold" nodeType="withEffect">
                                  <p:stCondLst>
                                    <p:cond delay="0"/>
                                  </p:stCondLst>
                                  <p:childTnLst>
                                    <p:animMotion origin="layout" path="M 0 0 L -0.05851 -0.10024 " pathEditMode="relative" ptsTypes="AA">
                                      <p:cBhvr>
                                        <p:cTn id="187" dur="3000" fill="hold"/>
                                        <p:tgtEl>
                                          <p:spTgt spid="13450"/>
                                        </p:tgtEl>
                                        <p:attrNameLst>
                                          <p:attrName>ppt_x</p:attrName>
                                          <p:attrName>ppt_y</p:attrName>
                                        </p:attrNameLst>
                                      </p:cBhvr>
                                    </p:animMotion>
                                  </p:childTnLst>
                                </p:cTn>
                              </p:par>
                              <p:par>
                                <p:cTn id="188" presetID="0" presetClass="path" presetSubtype="0" accel="50000" decel="50000" fill="hold" nodeType="withEffect">
                                  <p:stCondLst>
                                    <p:cond delay="0"/>
                                  </p:stCondLst>
                                  <p:childTnLst>
                                    <p:animMotion origin="layout" path="M 0 0 L -0.05851 -0.10024 " pathEditMode="relative" ptsTypes="AA">
                                      <p:cBhvr>
                                        <p:cTn id="189" dur="3000" fill="hold"/>
                                        <p:tgtEl>
                                          <p:spTgt spid="13387"/>
                                        </p:tgtEl>
                                        <p:attrNameLst>
                                          <p:attrName>ppt_x</p:attrName>
                                          <p:attrName>ppt_y</p:attrName>
                                        </p:attrNameLst>
                                      </p:cBhvr>
                                    </p:animMotion>
                                  </p:childTnLst>
                                </p:cTn>
                              </p:par>
                              <p:par>
                                <p:cTn id="190" presetID="0" presetClass="path" presetSubtype="0" accel="50000" decel="50000" fill="hold" nodeType="withEffect">
                                  <p:stCondLst>
                                    <p:cond delay="0"/>
                                  </p:stCondLst>
                                  <p:childTnLst>
                                    <p:animMotion origin="layout" path="M 0 0 L -0.05851 -0.10024 " pathEditMode="relative" ptsTypes="AA">
                                      <p:cBhvr>
                                        <p:cTn id="191" dur="3000" fill="hold"/>
                                        <p:tgtEl>
                                          <p:spTgt spid="13340"/>
                                        </p:tgtEl>
                                        <p:attrNameLst>
                                          <p:attrName>ppt_x</p:attrName>
                                          <p:attrName>ppt_y</p:attrName>
                                        </p:attrNameLst>
                                      </p:cBhvr>
                                    </p:animMotion>
                                  </p:childTnLst>
                                </p:cTn>
                              </p:par>
                              <p:par>
                                <p:cTn id="192" presetID="0" presetClass="path" presetSubtype="0" accel="50000" decel="50000" fill="hold" nodeType="withEffect">
                                  <p:stCondLst>
                                    <p:cond delay="0"/>
                                  </p:stCondLst>
                                  <p:childTnLst>
                                    <p:animMotion origin="layout" path="M 0 0 L -0.05851 -0.10024 " pathEditMode="relative" ptsTypes="AA">
                                      <p:cBhvr>
                                        <p:cTn id="193" dur="3000" fill="hold"/>
                                        <p:tgtEl>
                                          <p:spTgt spid="13383"/>
                                        </p:tgtEl>
                                        <p:attrNameLst>
                                          <p:attrName>ppt_x</p:attrName>
                                          <p:attrName>ppt_y</p:attrName>
                                        </p:attrNameLst>
                                      </p:cBhvr>
                                    </p:animMotion>
                                  </p:childTnLst>
                                </p:cTn>
                              </p:par>
                              <p:par>
                                <p:cTn id="194" presetID="0" presetClass="path" presetSubtype="0" accel="50000" decel="50000" fill="hold" nodeType="withEffect">
                                  <p:stCondLst>
                                    <p:cond delay="0"/>
                                  </p:stCondLst>
                                  <p:childTnLst>
                                    <p:animMotion origin="layout" path="M 0 0 L -0.05851 -0.10024 " pathEditMode="relative" ptsTypes="AA">
                                      <p:cBhvr>
                                        <p:cTn id="195" dur="3000" fill="hold"/>
                                        <p:tgtEl>
                                          <p:spTgt spid="13384"/>
                                        </p:tgtEl>
                                        <p:attrNameLst>
                                          <p:attrName>ppt_x</p:attrName>
                                          <p:attrName>ppt_y</p:attrName>
                                        </p:attrNameLst>
                                      </p:cBhvr>
                                    </p:animMotion>
                                  </p:childTnLst>
                                </p:cTn>
                              </p:par>
                              <p:par>
                                <p:cTn id="196" presetID="0" presetClass="path" presetSubtype="0" accel="50000" decel="50000" fill="hold" nodeType="withEffect">
                                  <p:stCondLst>
                                    <p:cond delay="0"/>
                                  </p:stCondLst>
                                  <p:childTnLst>
                                    <p:animMotion origin="layout" path="M 0 0 L -0.05851 -0.10024 " pathEditMode="relative" ptsTypes="AA">
                                      <p:cBhvr>
                                        <p:cTn id="197" dur="3000" fill="hold"/>
                                        <p:tgtEl>
                                          <p:spTgt spid="13385"/>
                                        </p:tgtEl>
                                        <p:attrNameLst>
                                          <p:attrName>ppt_x</p:attrName>
                                          <p:attrName>ppt_y</p:attrName>
                                        </p:attrNameLst>
                                      </p:cBhvr>
                                    </p:animMotion>
                                  </p:childTnLst>
                                </p:cTn>
                              </p:par>
                              <p:par>
                                <p:cTn id="198" presetID="0" presetClass="path" presetSubtype="0" accel="50000" decel="50000" fill="hold" nodeType="withEffect">
                                  <p:stCondLst>
                                    <p:cond delay="0"/>
                                  </p:stCondLst>
                                  <p:childTnLst>
                                    <p:animMotion origin="layout" path="M 0 0 L -0.05851 -0.10024 " pathEditMode="relative" ptsTypes="AA">
                                      <p:cBhvr>
                                        <p:cTn id="199" dur="3000" fill="hold"/>
                                        <p:tgtEl>
                                          <p:spTgt spid="13386"/>
                                        </p:tgtEl>
                                        <p:attrNameLst>
                                          <p:attrName>ppt_x</p:attrName>
                                          <p:attrName>ppt_y</p:attrName>
                                        </p:attrNameLst>
                                      </p:cBhvr>
                                    </p:animMotion>
                                  </p:childTnLst>
                                </p:cTn>
                              </p:par>
                              <p:par>
                                <p:cTn id="200" presetID="0" presetClass="path" presetSubtype="0" accel="50000" decel="50000" fill="hold" nodeType="withEffect">
                                  <p:stCondLst>
                                    <p:cond delay="0"/>
                                  </p:stCondLst>
                                  <p:childTnLst>
                                    <p:animMotion origin="layout" path="M 0 0 L -0.05851 -0.10024 " pathEditMode="relative" ptsTypes="AA">
                                      <p:cBhvr>
                                        <p:cTn id="201" dur="3000" fill="hold"/>
                                        <p:tgtEl>
                                          <p:spTgt spid="13407"/>
                                        </p:tgtEl>
                                        <p:attrNameLst>
                                          <p:attrName>ppt_x</p:attrName>
                                          <p:attrName>ppt_y</p:attrName>
                                        </p:attrNameLst>
                                      </p:cBhvr>
                                    </p:animMotion>
                                  </p:childTnLst>
                                </p:cTn>
                              </p:par>
                              <p:par>
                                <p:cTn id="202" presetID="0" presetClass="path" presetSubtype="0" accel="50000" decel="50000" fill="hold" nodeType="withEffect">
                                  <p:stCondLst>
                                    <p:cond delay="0"/>
                                  </p:stCondLst>
                                  <p:childTnLst>
                                    <p:animMotion origin="layout" path="M 0 0 L -0.05851 -0.10024 " pathEditMode="relative" ptsTypes="AA">
                                      <p:cBhvr>
                                        <p:cTn id="203" dur="3000" fill="hold"/>
                                        <p:tgtEl>
                                          <p:spTgt spid="13406"/>
                                        </p:tgtEl>
                                        <p:attrNameLst>
                                          <p:attrName>ppt_x</p:attrName>
                                          <p:attrName>ppt_y</p:attrName>
                                        </p:attrNameLst>
                                      </p:cBhvr>
                                    </p:animMotion>
                                  </p:childTnLst>
                                </p:cTn>
                              </p:par>
                              <p:par>
                                <p:cTn id="204" presetID="0" presetClass="path" presetSubtype="0" accel="50000" decel="50000" fill="hold" nodeType="withEffect">
                                  <p:stCondLst>
                                    <p:cond delay="0"/>
                                  </p:stCondLst>
                                  <p:childTnLst>
                                    <p:animMotion origin="layout" path="M 0 0 L -0.10851 0.06666 " pathEditMode="relative" rAng="0" ptsTypes="AA">
                                      <p:cBhvr>
                                        <p:cTn id="205" dur="3000" fill="hold"/>
                                        <p:tgtEl>
                                          <p:spTgt spid="13432"/>
                                        </p:tgtEl>
                                        <p:attrNameLst>
                                          <p:attrName>ppt_x</p:attrName>
                                          <p:attrName>ppt_y</p:attrName>
                                        </p:attrNameLst>
                                      </p:cBhvr>
                                      <p:rCtr x="0" y="0"/>
                                    </p:animMotion>
                                  </p:childTnLst>
                                </p:cTn>
                              </p:par>
                              <p:par>
                                <p:cTn id="206" presetID="0" presetClass="path" presetSubtype="0" accel="50000" decel="50000" fill="hold" nodeType="withEffect">
                                  <p:stCondLst>
                                    <p:cond delay="0"/>
                                  </p:stCondLst>
                                  <p:childTnLst>
                                    <p:animMotion origin="layout" path="M 0 0 L -0.10851 0.06666 " pathEditMode="relative" ptsTypes="AA">
                                      <p:cBhvr>
                                        <p:cTn id="207" dur="3000" fill="hold"/>
                                        <p:tgtEl>
                                          <p:spTgt spid="13451"/>
                                        </p:tgtEl>
                                        <p:attrNameLst>
                                          <p:attrName>ppt_x</p:attrName>
                                          <p:attrName>ppt_y</p:attrName>
                                        </p:attrNameLst>
                                      </p:cBhvr>
                                    </p:animMotion>
                                  </p:childTnLst>
                                </p:cTn>
                              </p:par>
                              <p:par>
                                <p:cTn id="208" presetID="0" presetClass="path" presetSubtype="0" accel="50000" decel="50000" fill="hold" nodeType="withEffect">
                                  <p:stCondLst>
                                    <p:cond delay="0"/>
                                  </p:stCondLst>
                                  <p:childTnLst>
                                    <p:animMotion origin="layout" path="M 0 0 L -0.10851 0.06666 " pathEditMode="relative" ptsTypes="AA">
                                      <p:cBhvr>
                                        <p:cTn id="209" dur="3000" fill="hold"/>
                                        <p:tgtEl>
                                          <p:spTgt spid="13452"/>
                                        </p:tgtEl>
                                        <p:attrNameLst>
                                          <p:attrName>ppt_x</p:attrName>
                                          <p:attrName>ppt_y</p:attrName>
                                        </p:attrNameLst>
                                      </p:cBhvr>
                                    </p:animMotion>
                                  </p:childTnLst>
                                </p:cTn>
                              </p:par>
                              <p:par>
                                <p:cTn id="210" presetID="10" presetClass="exit" presetSubtype="0" fill="hold" grpId="0" nodeType="withEffect">
                                  <p:stCondLst>
                                    <p:cond delay="1500"/>
                                  </p:stCondLst>
                                  <p:childTnLst>
                                    <p:animEffect transition="out" filter="fade">
                                      <p:cBhvr>
                                        <p:cTn id="211" dur="1000"/>
                                        <p:tgtEl>
                                          <p:spTgt spid="13412"/>
                                        </p:tgtEl>
                                      </p:cBhvr>
                                    </p:animEffect>
                                    <p:set>
                                      <p:cBhvr>
                                        <p:cTn id="212" dur="1" fill="hold">
                                          <p:stCondLst>
                                            <p:cond delay="999"/>
                                          </p:stCondLst>
                                        </p:cTn>
                                        <p:tgtEl>
                                          <p:spTgt spid="13412"/>
                                        </p:tgtEl>
                                        <p:attrNameLst>
                                          <p:attrName>style.visibility</p:attrName>
                                        </p:attrNameLst>
                                      </p:cBhvr>
                                      <p:to>
                                        <p:strVal val="hidden"/>
                                      </p:to>
                                    </p:set>
                                  </p:childTnLst>
                                </p:cTn>
                              </p:par>
                              <p:par>
                                <p:cTn id="213" presetID="10" presetClass="exit" presetSubtype="0" fill="hold" grpId="0" nodeType="withEffect">
                                  <p:stCondLst>
                                    <p:cond delay="1500"/>
                                  </p:stCondLst>
                                  <p:childTnLst>
                                    <p:animEffect transition="out" filter="fade">
                                      <p:cBhvr>
                                        <p:cTn id="214" dur="1000"/>
                                        <p:tgtEl>
                                          <p:spTgt spid="13411"/>
                                        </p:tgtEl>
                                      </p:cBhvr>
                                    </p:animEffect>
                                    <p:set>
                                      <p:cBhvr>
                                        <p:cTn id="215" dur="1" fill="hold">
                                          <p:stCondLst>
                                            <p:cond delay="999"/>
                                          </p:stCondLst>
                                        </p:cTn>
                                        <p:tgtEl>
                                          <p:spTgt spid="13411"/>
                                        </p:tgtEl>
                                        <p:attrNameLst>
                                          <p:attrName>style.visibility</p:attrName>
                                        </p:attrNameLst>
                                      </p:cBhvr>
                                      <p:to>
                                        <p:strVal val="hidden"/>
                                      </p:to>
                                    </p:set>
                                  </p:childTnLst>
                                </p:cTn>
                              </p:par>
                              <p:par>
                                <p:cTn id="216" presetID="10" presetClass="entr" presetSubtype="0" fill="hold" grpId="0" nodeType="withEffect">
                                  <p:stCondLst>
                                    <p:cond delay="2000"/>
                                  </p:stCondLst>
                                  <p:childTnLst>
                                    <p:set>
                                      <p:cBhvr>
                                        <p:cTn id="217" dur="1" fill="hold">
                                          <p:stCondLst>
                                            <p:cond delay="0"/>
                                          </p:stCondLst>
                                        </p:cTn>
                                        <p:tgtEl>
                                          <p:spTgt spid="13454"/>
                                        </p:tgtEl>
                                        <p:attrNameLst>
                                          <p:attrName>style.visibility</p:attrName>
                                        </p:attrNameLst>
                                      </p:cBhvr>
                                      <p:to>
                                        <p:strVal val="visible"/>
                                      </p:to>
                                    </p:set>
                                    <p:animEffect transition="in" filter="fade">
                                      <p:cBhvr>
                                        <p:cTn id="218" dur="1000"/>
                                        <p:tgtEl>
                                          <p:spTgt spid="13454"/>
                                        </p:tgtEl>
                                      </p:cBhvr>
                                    </p:animEffect>
                                  </p:childTnLst>
                                </p:cTn>
                              </p:par>
                              <p:par>
                                <p:cTn id="219" presetID="10" presetClass="entr" presetSubtype="0" fill="hold" grpId="0" nodeType="withEffect">
                                  <p:stCondLst>
                                    <p:cond delay="2000"/>
                                  </p:stCondLst>
                                  <p:childTnLst>
                                    <p:set>
                                      <p:cBhvr>
                                        <p:cTn id="220" dur="1" fill="hold">
                                          <p:stCondLst>
                                            <p:cond delay="0"/>
                                          </p:stCondLst>
                                        </p:cTn>
                                        <p:tgtEl>
                                          <p:spTgt spid="13453"/>
                                        </p:tgtEl>
                                        <p:attrNameLst>
                                          <p:attrName>style.visibility</p:attrName>
                                        </p:attrNameLst>
                                      </p:cBhvr>
                                      <p:to>
                                        <p:strVal val="visible"/>
                                      </p:to>
                                    </p:set>
                                    <p:animEffect transition="in" filter="fade">
                                      <p:cBhvr>
                                        <p:cTn id="221" dur="1000"/>
                                        <p:tgtEl>
                                          <p:spTgt spid="13453"/>
                                        </p:tgtEl>
                                      </p:cBhvr>
                                    </p:animEffect>
                                  </p:childTnLst>
                                </p:cTn>
                              </p:par>
                              <p:par>
                                <p:cTn id="222" presetID="0" presetClass="path" presetSubtype="0" accel="50000" decel="50000" fill="hold" nodeType="withEffect">
                                  <p:stCondLst>
                                    <p:cond delay="500"/>
                                  </p:stCondLst>
                                  <p:childTnLst>
                                    <p:animMotion origin="layout" path="M -4.44444E-6 3.33333E-6 L 0.16494 0.00277 " pathEditMode="relative" rAng="0" ptsTypes="AA">
                                      <p:cBhvr>
                                        <p:cTn id="223" dur="2500" fill="hold"/>
                                        <p:tgtEl>
                                          <p:spTgt spid="13404"/>
                                        </p:tgtEl>
                                        <p:attrNameLst>
                                          <p:attrName>ppt_x</p:attrName>
                                          <p:attrName>ppt_y</p:attrName>
                                        </p:attrNameLst>
                                      </p:cBhvr>
                                      <p:rCtr x="82" y="1"/>
                                    </p:animMotion>
                                  </p:childTnLst>
                                </p:cTn>
                              </p:par>
                              <p:par>
                                <p:cTn id="224" presetID="0" presetClass="path" presetSubtype="0" accel="50000" decel="50000" fill="hold" nodeType="withEffect">
                                  <p:stCondLst>
                                    <p:cond delay="500"/>
                                  </p:stCondLst>
                                  <p:childTnLst>
                                    <p:animMotion origin="layout" path="M -1.38889E-6 4.44444E-6 L 0.16476 4.44444E-6 " pathEditMode="relative" rAng="0" ptsTypes="AA">
                                      <p:cBhvr>
                                        <p:cTn id="225" dur="2500" fill="hold"/>
                                        <p:tgtEl>
                                          <p:spTgt spid="13402"/>
                                        </p:tgtEl>
                                        <p:attrNameLst>
                                          <p:attrName>ppt_x</p:attrName>
                                          <p:attrName>ppt_y</p:attrName>
                                        </p:attrNameLst>
                                      </p:cBhvr>
                                      <p:rCtr x="82" y="0"/>
                                    </p:animMotion>
                                  </p:childTnLst>
                                </p:cTn>
                              </p:par>
                              <p:par>
                                <p:cTn id="226" presetID="0" presetClass="path" presetSubtype="0" accel="50000" decel="50000" fill="hold" nodeType="withEffect">
                                  <p:stCondLst>
                                    <p:cond delay="500"/>
                                  </p:stCondLst>
                                  <p:childTnLst>
                                    <p:animMotion origin="layout" path="M -4.72222E-6 -4.44444E-6 L 0.16268 -0.00416 " pathEditMode="relative" rAng="0" ptsTypes="AA">
                                      <p:cBhvr>
                                        <p:cTn id="227" dur="2500" fill="hold"/>
                                        <p:tgtEl>
                                          <p:spTgt spid="13403"/>
                                        </p:tgtEl>
                                        <p:attrNameLst>
                                          <p:attrName>ppt_x</p:attrName>
                                          <p:attrName>ppt_y</p:attrName>
                                        </p:attrNameLst>
                                      </p:cBhvr>
                                      <p:rCtr x="81" y="-2"/>
                                    </p:animMotion>
                                  </p:childTnLst>
                                </p:cTn>
                              </p:par>
                              <p:par>
                                <p:cTn id="228" presetID="0" presetClass="path" presetSubtype="0" accel="50000" decel="50000" fill="hold" nodeType="withEffect">
                                  <p:stCondLst>
                                    <p:cond delay="500"/>
                                  </p:stCondLst>
                                  <p:childTnLst>
                                    <p:animMotion origin="layout" path="M 1.94444E-6 -1.48148E-6 L 0.22101 -0.00231 " pathEditMode="relative" rAng="0" ptsTypes="AA">
                                      <p:cBhvr>
                                        <p:cTn id="229" dur="2500" fill="hold"/>
                                        <p:tgtEl>
                                          <p:spTgt spid="13414"/>
                                        </p:tgtEl>
                                        <p:attrNameLst>
                                          <p:attrName>ppt_x</p:attrName>
                                          <p:attrName>ppt_y</p:attrName>
                                        </p:attrNameLst>
                                      </p:cBhvr>
                                      <p:rCtr x="110" y="-1"/>
                                    </p:animMotion>
                                  </p:childTnLst>
                                </p:cTn>
                              </p:par>
                              <p:par>
                                <p:cTn id="230" presetID="0" presetClass="path" presetSubtype="0" accel="50000" decel="50000" fill="hold" nodeType="withEffect">
                                  <p:stCondLst>
                                    <p:cond delay="500"/>
                                  </p:stCondLst>
                                  <p:childTnLst>
                                    <p:animMotion origin="layout" path="M 5E-6 0.00024 L 0.2198 -0.00532 " pathEditMode="relative" rAng="0" ptsTypes="AA">
                                      <p:cBhvr>
                                        <p:cTn id="231" dur="2500" fill="hold"/>
                                        <p:tgtEl>
                                          <p:spTgt spid="13417"/>
                                        </p:tgtEl>
                                        <p:attrNameLst>
                                          <p:attrName>ppt_x</p:attrName>
                                          <p:attrName>ppt_y</p:attrName>
                                        </p:attrNameLst>
                                      </p:cBhvr>
                                      <p:rCtr x="110" y="-3"/>
                                    </p:animMotion>
                                  </p:childTnLst>
                                </p:cTn>
                              </p:par>
                              <p:par>
                                <p:cTn id="232" presetID="0" presetClass="path" presetSubtype="0" accel="50000" decel="50000" fill="hold" nodeType="withEffect">
                                  <p:stCondLst>
                                    <p:cond delay="500"/>
                                  </p:stCondLst>
                                  <p:childTnLst>
                                    <p:animMotion origin="layout" path="M 1.66667E-6 4.81481E-6 L 0.22187 -0.00394 " pathEditMode="relative" rAng="0" ptsTypes="AA">
                                      <p:cBhvr>
                                        <p:cTn id="233" dur="2500" fill="hold"/>
                                        <p:tgtEl>
                                          <p:spTgt spid="13420"/>
                                        </p:tgtEl>
                                        <p:attrNameLst>
                                          <p:attrName>ppt_x</p:attrName>
                                          <p:attrName>ppt_y</p:attrName>
                                        </p:attrNameLst>
                                      </p:cBhvr>
                                      <p:rCtr x="111" y="-2"/>
                                    </p:animMotion>
                                  </p:childTnLst>
                                </p:cTn>
                              </p:par>
                              <p:par>
                                <p:cTn id="234" presetID="10" presetClass="exit" presetSubtype="0" fill="hold" grpId="0" nodeType="withEffect">
                                  <p:stCondLst>
                                    <p:cond delay="1500"/>
                                  </p:stCondLst>
                                  <p:childTnLst>
                                    <p:animEffect transition="out" filter="fade">
                                      <p:cBhvr>
                                        <p:cTn id="235" dur="1000"/>
                                        <p:tgtEl>
                                          <p:spTgt spid="13413"/>
                                        </p:tgtEl>
                                      </p:cBhvr>
                                    </p:animEffect>
                                    <p:set>
                                      <p:cBhvr>
                                        <p:cTn id="236" dur="1" fill="hold">
                                          <p:stCondLst>
                                            <p:cond delay="999"/>
                                          </p:stCondLst>
                                        </p:cTn>
                                        <p:tgtEl>
                                          <p:spTgt spid="13413"/>
                                        </p:tgtEl>
                                        <p:attrNameLst>
                                          <p:attrName>style.visibility</p:attrName>
                                        </p:attrNameLst>
                                      </p:cBhvr>
                                      <p:to>
                                        <p:strVal val="hidden"/>
                                      </p:to>
                                    </p:set>
                                  </p:childTnLst>
                                </p:cTn>
                              </p:par>
                              <p:par>
                                <p:cTn id="237" presetID="10" presetClass="entr" presetSubtype="0" fill="hold" grpId="0" nodeType="withEffect">
                                  <p:stCondLst>
                                    <p:cond delay="2000"/>
                                  </p:stCondLst>
                                  <p:childTnLst>
                                    <p:set>
                                      <p:cBhvr>
                                        <p:cTn id="238" dur="1" fill="hold">
                                          <p:stCondLst>
                                            <p:cond delay="0"/>
                                          </p:stCondLst>
                                        </p:cTn>
                                        <p:tgtEl>
                                          <p:spTgt spid="13455"/>
                                        </p:tgtEl>
                                        <p:attrNameLst>
                                          <p:attrName>style.visibility</p:attrName>
                                        </p:attrNameLst>
                                      </p:cBhvr>
                                      <p:to>
                                        <p:strVal val="visible"/>
                                      </p:to>
                                    </p:set>
                                    <p:animEffect transition="in" filter="fade">
                                      <p:cBhvr>
                                        <p:cTn id="239" dur="1000"/>
                                        <p:tgtEl>
                                          <p:spTgt spid="13455"/>
                                        </p:tgtEl>
                                      </p:cBhvr>
                                    </p:animEffect>
                                  </p:childTnLst>
                                </p:cTn>
                              </p:par>
                            </p:childTnLst>
                          </p:cTn>
                        </p:par>
                        <p:par>
                          <p:cTn id="240" fill="hold">
                            <p:stCondLst>
                              <p:cond delay="3000"/>
                            </p:stCondLst>
                            <p:childTnLst>
                              <p:par>
                                <p:cTn id="241" presetID="10" presetClass="entr" presetSubtype="0" fill="hold" nodeType="afterEffect">
                                  <p:stCondLst>
                                    <p:cond delay="1000"/>
                                  </p:stCondLst>
                                  <p:childTnLst>
                                    <p:set>
                                      <p:cBhvr>
                                        <p:cTn id="242" dur="1" fill="hold">
                                          <p:stCondLst>
                                            <p:cond delay="0"/>
                                          </p:stCondLst>
                                        </p:cTn>
                                        <p:tgtEl>
                                          <p:spTgt spid="13460"/>
                                        </p:tgtEl>
                                        <p:attrNameLst>
                                          <p:attrName>style.visibility</p:attrName>
                                        </p:attrNameLst>
                                      </p:cBhvr>
                                      <p:to>
                                        <p:strVal val="visible"/>
                                      </p:to>
                                    </p:set>
                                    <p:animEffect transition="in" filter="fade">
                                      <p:cBhvr>
                                        <p:cTn id="243" dur="2000"/>
                                        <p:tgtEl>
                                          <p:spTgt spid="13460"/>
                                        </p:tgtEl>
                                      </p:cBhvr>
                                    </p:animEffect>
                                  </p:childTnLst>
                                </p:cTn>
                              </p:par>
                              <p:par>
                                <p:cTn id="244" presetID="10" presetClass="entr" presetSubtype="0" fill="hold" nodeType="withEffect">
                                  <p:stCondLst>
                                    <p:cond delay="1000"/>
                                  </p:stCondLst>
                                  <p:childTnLst>
                                    <p:set>
                                      <p:cBhvr>
                                        <p:cTn id="245" dur="1" fill="hold">
                                          <p:stCondLst>
                                            <p:cond delay="0"/>
                                          </p:stCondLst>
                                        </p:cTn>
                                        <p:tgtEl>
                                          <p:spTgt spid="13459"/>
                                        </p:tgtEl>
                                        <p:attrNameLst>
                                          <p:attrName>style.visibility</p:attrName>
                                        </p:attrNameLst>
                                      </p:cBhvr>
                                      <p:to>
                                        <p:strVal val="visible"/>
                                      </p:to>
                                    </p:set>
                                    <p:animEffect transition="in" filter="fade">
                                      <p:cBhvr>
                                        <p:cTn id="246" dur="2000"/>
                                        <p:tgtEl>
                                          <p:spTgt spid="13459"/>
                                        </p:tgtEl>
                                      </p:cBhvr>
                                    </p:animEffect>
                                  </p:childTnLst>
                                </p:cTn>
                              </p:par>
                              <p:par>
                                <p:cTn id="247" presetID="10" presetClass="entr" presetSubtype="0" fill="hold" grpId="0" nodeType="withEffect">
                                  <p:stCondLst>
                                    <p:cond delay="1000"/>
                                  </p:stCondLst>
                                  <p:childTnLst>
                                    <p:set>
                                      <p:cBhvr>
                                        <p:cTn id="248" dur="1" fill="hold">
                                          <p:stCondLst>
                                            <p:cond delay="0"/>
                                          </p:stCondLst>
                                        </p:cTn>
                                        <p:tgtEl>
                                          <p:spTgt spid="13458"/>
                                        </p:tgtEl>
                                        <p:attrNameLst>
                                          <p:attrName>style.visibility</p:attrName>
                                        </p:attrNameLst>
                                      </p:cBhvr>
                                      <p:to>
                                        <p:strVal val="visible"/>
                                      </p:to>
                                    </p:set>
                                    <p:animEffect transition="in" filter="fade">
                                      <p:cBhvr>
                                        <p:cTn id="249" dur="2000"/>
                                        <p:tgtEl>
                                          <p:spTgt spid="13458"/>
                                        </p:tgtEl>
                                      </p:cBhvr>
                                    </p:animEffect>
                                  </p:childTnLst>
                                </p:cTn>
                              </p:par>
                              <p:par>
                                <p:cTn id="250" presetID="10" presetClass="entr" presetSubtype="0" fill="hold" grpId="0" nodeType="withEffect">
                                  <p:stCondLst>
                                    <p:cond delay="1000"/>
                                  </p:stCondLst>
                                  <p:childTnLst>
                                    <p:set>
                                      <p:cBhvr>
                                        <p:cTn id="251" dur="1" fill="hold">
                                          <p:stCondLst>
                                            <p:cond delay="0"/>
                                          </p:stCondLst>
                                        </p:cTn>
                                        <p:tgtEl>
                                          <p:spTgt spid="13457"/>
                                        </p:tgtEl>
                                        <p:attrNameLst>
                                          <p:attrName>style.visibility</p:attrName>
                                        </p:attrNameLst>
                                      </p:cBhvr>
                                      <p:to>
                                        <p:strVal val="visible"/>
                                      </p:to>
                                    </p:set>
                                    <p:animEffect transition="in" filter="fade">
                                      <p:cBhvr>
                                        <p:cTn id="252" dur="2000"/>
                                        <p:tgtEl>
                                          <p:spTgt spid="13457"/>
                                        </p:tgtEl>
                                      </p:cBhvr>
                                    </p:animEffect>
                                  </p:childTnLst>
                                </p:cTn>
                              </p:par>
                              <p:par>
                                <p:cTn id="253" presetID="10" presetClass="entr" presetSubtype="0" fill="hold" grpId="0" nodeType="withEffect">
                                  <p:stCondLst>
                                    <p:cond delay="1000"/>
                                  </p:stCondLst>
                                  <p:childTnLst>
                                    <p:set>
                                      <p:cBhvr>
                                        <p:cTn id="254" dur="1" fill="hold">
                                          <p:stCondLst>
                                            <p:cond delay="0"/>
                                          </p:stCondLst>
                                        </p:cTn>
                                        <p:tgtEl>
                                          <p:spTgt spid="13456"/>
                                        </p:tgtEl>
                                        <p:attrNameLst>
                                          <p:attrName>style.visibility</p:attrName>
                                        </p:attrNameLst>
                                      </p:cBhvr>
                                      <p:to>
                                        <p:strVal val="visible"/>
                                      </p:to>
                                    </p:set>
                                    <p:animEffect transition="in" filter="fade">
                                      <p:cBhvr>
                                        <p:cTn id="255" dur="2000"/>
                                        <p:tgtEl>
                                          <p:spTgt spid="13456"/>
                                        </p:tgtEl>
                                      </p:cBhvr>
                                    </p:animEffect>
                                  </p:childTnLst>
                                </p:cTn>
                              </p:par>
                              <p:par>
                                <p:cTn id="256" presetID="10" presetClass="entr" presetSubtype="0" fill="hold" grpId="0" nodeType="withEffect">
                                  <p:stCondLst>
                                    <p:cond delay="1000"/>
                                  </p:stCondLst>
                                  <p:childTnLst>
                                    <p:set>
                                      <p:cBhvr>
                                        <p:cTn id="257" dur="1" fill="hold">
                                          <p:stCondLst>
                                            <p:cond delay="0"/>
                                          </p:stCondLst>
                                        </p:cTn>
                                        <p:tgtEl>
                                          <p:spTgt spid="13465"/>
                                        </p:tgtEl>
                                        <p:attrNameLst>
                                          <p:attrName>style.visibility</p:attrName>
                                        </p:attrNameLst>
                                      </p:cBhvr>
                                      <p:to>
                                        <p:strVal val="visible"/>
                                      </p:to>
                                    </p:set>
                                    <p:animEffect transition="in" filter="fade">
                                      <p:cBhvr>
                                        <p:cTn id="258" dur="2000"/>
                                        <p:tgtEl>
                                          <p:spTgt spid="13465"/>
                                        </p:tgtEl>
                                      </p:cBhvr>
                                    </p:animEffect>
                                  </p:childTnLst>
                                </p:cTn>
                              </p:par>
                            </p:childTnLst>
                          </p:cTn>
                        </p:par>
                      </p:childTnLst>
                    </p:cTn>
                  </p:par>
                  <p:par>
                    <p:cTn id="259" fill="hold">
                      <p:stCondLst>
                        <p:cond delay="indefinite"/>
                      </p:stCondLst>
                      <p:childTnLst>
                        <p:par>
                          <p:cTn id="260" fill="hold">
                            <p:stCondLst>
                              <p:cond delay="0"/>
                            </p:stCondLst>
                            <p:childTnLst>
                              <p:par>
                                <p:cTn id="261" presetID="10" presetClass="exit" presetSubtype="0" fill="hold" grpId="1" nodeType="clickEffect">
                                  <p:stCondLst>
                                    <p:cond delay="0"/>
                                  </p:stCondLst>
                                  <p:childTnLst>
                                    <p:animEffect transition="out" filter="fade">
                                      <p:cBhvr>
                                        <p:cTn id="262" dur="2000"/>
                                        <p:tgtEl>
                                          <p:spTgt spid="13458"/>
                                        </p:tgtEl>
                                      </p:cBhvr>
                                    </p:animEffect>
                                    <p:set>
                                      <p:cBhvr>
                                        <p:cTn id="263" dur="1" fill="hold">
                                          <p:stCondLst>
                                            <p:cond delay="1999"/>
                                          </p:stCondLst>
                                        </p:cTn>
                                        <p:tgtEl>
                                          <p:spTgt spid="13458"/>
                                        </p:tgtEl>
                                        <p:attrNameLst>
                                          <p:attrName>style.visibility</p:attrName>
                                        </p:attrNameLst>
                                      </p:cBhvr>
                                      <p:to>
                                        <p:strVal val="hidden"/>
                                      </p:to>
                                    </p:set>
                                  </p:childTnLst>
                                </p:cTn>
                              </p:par>
                              <p:par>
                                <p:cTn id="264" presetID="10" presetClass="exit" presetSubtype="0" fill="hold" nodeType="withEffect">
                                  <p:stCondLst>
                                    <p:cond delay="0"/>
                                  </p:stCondLst>
                                  <p:childTnLst>
                                    <p:animEffect transition="out" filter="fade">
                                      <p:cBhvr>
                                        <p:cTn id="265" dur="2000"/>
                                        <p:tgtEl>
                                          <p:spTgt spid="13459"/>
                                        </p:tgtEl>
                                      </p:cBhvr>
                                    </p:animEffect>
                                    <p:set>
                                      <p:cBhvr>
                                        <p:cTn id="266" dur="1" fill="hold">
                                          <p:stCondLst>
                                            <p:cond delay="1999"/>
                                          </p:stCondLst>
                                        </p:cTn>
                                        <p:tgtEl>
                                          <p:spTgt spid="13459"/>
                                        </p:tgtEl>
                                        <p:attrNameLst>
                                          <p:attrName>style.visibility</p:attrName>
                                        </p:attrNameLst>
                                      </p:cBhvr>
                                      <p:to>
                                        <p:strVal val="hidden"/>
                                      </p:to>
                                    </p:set>
                                  </p:childTnLst>
                                </p:cTn>
                              </p:par>
                              <p:par>
                                <p:cTn id="267" presetID="10" presetClass="exit" presetSubtype="0" fill="hold" nodeType="withEffect">
                                  <p:stCondLst>
                                    <p:cond delay="0"/>
                                  </p:stCondLst>
                                  <p:childTnLst>
                                    <p:animEffect transition="out" filter="fade">
                                      <p:cBhvr>
                                        <p:cTn id="268" dur="2000"/>
                                        <p:tgtEl>
                                          <p:spTgt spid="13460"/>
                                        </p:tgtEl>
                                      </p:cBhvr>
                                    </p:animEffect>
                                    <p:set>
                                      <p:cBhvr>
                                        <p:cTn id="269" dur="1" fill="hold">
                                          <p:stCondLst>
                                            <p:cond delay="1999"/>
                                          </p:stCondLst>
                                        </p:cTn>
                                        <p:tgtEl>
                                          <p:spTgt spid="13460"/>
                                        </p:tgtEl>
                                        <p:attrNameLst>
                                          <p:attrName>style.visibility</p:attrName>
                                        </p:attrNameLst>
                                      </p:cBhvr>
                                      <p:to>
                                        <p:strVal val="hidden"/>
                                      </p:to>
                                    </p:set>
                                  </p:childTnLst>
                                </p:cTn>
                              </p:par>
                              <p:par>
                                <p:cTn id="270" presetID="10" presetClass="exit" presetSubtype="0" fill="hold" grpId="1" nodeType="withEffect">
                                  <p:stCondLst>
                                    <p:cond delay="0"/>
                                  </p:stCondLst>
                                  <p:childTnLst>
                                    <p:animEffect transition="out" filter="fade">
                                      <p:cBhvr>
                                        <p:cTn id="271" dur="2000"/>
                                        <p:tgtEl>
                                          <p:spTgt spid="13465"/>
                                        </p:tgtEl>
                                      </p:cBhvr>
                                    </p:animEffect>
                                    <p:set>
                                      <p:cBhvr>
                                        <p:cTn id="272" dur="1" fill="hold">
                                          <p:stCondLst>
                                            <p:cond delay="1999"/>
                                          </p:stCondLst>
                                        </p:cTn>
                                        <p:tgtEl>
                                          <p:spTgt spid="13465"/>
                                        </p:tgtEl>
                                        <p:attrNameLst>
                                          <p:attrName>style.visibility</p:attrName>
                                        </p:attrNameLst>
                                      </p:cBhvr>
                                      <p:to>
                                        <p:strVal val="hidden"/>
                                      </p:to>
                                    </p:set>
                                  </p:childTnLst>
                                </p:cTn>
                              </p:par>
                              <p:par>
                                <p:cTn id="273" presetID="10" presetClass="exit" presetSubtype="0" fill="hold" grpId="1" nodeType="withEffect">
                                  <p:stCondLst>
                                    <p:cond delay="0"/>
                                  </p:stCondLst>
                                  <p:childTnLst>
                                    <p:animEffect transition="out" filter="fade">
                                      <p:cBhvr>
                                        <p:cTn id="274" dur="2000"/>
                                        <p:tgtEl>
                                          <p:spTgt spid="13456"/>
                                        </p:tgtEl>
                                      </p:cBhvr>
                                    </p:animEffect>
                                    <p:set>
                                      <p:cBhvr>
                                        <p:cTn id="275" dur="1" fill="hold">
                                          <p:stCondLst>
                                            <p:cond delay="1999"/>
                                          </p:stCondLst>
                                        </p:cTn>
                                        <p:tgtEl>
                                          <p:spTgt spid="13456"/>
                                        </p:tgtEl>
                                        <p:attrNameLst>
                                          <p:attrName>style.visibility</p:attrName>
                                        </p:attrNameLst>
                                      </p:cBhvr>
                                      <p:to>
                                        <p:strVal val="hidden"/>
                                      </p:to>
                                    </p:set>
                                  </p:childTnLst>
                                </p:cTn>
                              </p:par>
                              <p:par>
                                <p:cTn id="276" presetID="10" presetClass="exit" presetSubtype="0" fill="hold" grpId="1" nodeType="withEffect">
                                  <p:stCondLst>
                                    <p:cond delay="0"/>
                                  </p:stCondLst>
                                  <p:childTnLst>
                                    <p:animEffect transition="out" filter="fade">
                                      <p:cBhvr>
                                        <p:cTn id="277" dur="2000"/>
                                        <p:tgtEl>
                                          <p:spTgt spid="13457"/>
                                        </p:tgtEl>
                                      </p:cBhvr>
                                    </p:animEffect>
                                    <p:set>
                                      <p:cBhvr>
                                        <p:cTn id="278" dur="1" fill="hold">
                                          <p:stCondLst>
                                            <p:cond delay="1999"/>
                                          </p:stCondLst>
                                        </p:cTn>
                                        <p:tgtEl>
                                          <p:spTgt spid="13457"/>
                                        </p:tgtEl>
                                        <p:attrNameLst>
                                          <p:attrName>style.visibility</p:attrName>
                                        </p:attrNameLst>
                                      </p:cBhvr>
                                      <p:to>
                                        <p:strVal val="hidden"/>
                                      </p:to>
                                    </p:set>
                                  </p:childTnLst>
                                </p:cTn>
                              </p:par>
                              <p:par>
                                <p:cTn id="279" presetID="16" presetClass="exit" presetSubtype="26" fill="hold" grpId="1" nodeType="withEffect">
                                  <p:stCondLst>
                                    <p:cond delay="0"/>
                                  </p:stCondLst>
                                  <p:childTnLst>
                                    <p:animEffect transition="out" filter="barn(inHorizontal)">
                                      <p:cBhvr>
                                        <p:cTn id="280" dur="1000"/>
                                        <p:tgtEl>
                                          <p:spTgt spid="13409"/>
                                        </p:tgtEl>
                                      </p:cBhvr>
                                    </p:animEffect>
                                    <p:set>
                                      <p:cBhvr>
                                        <p:cTn id="281" dur="1" fill="hold">
                                          <p:stCondLst>
                                            <p:cond delay="999"/>
                                          </p:stCondLst>
                                        </p:cTn>
                                        <p:tgtEl>
                                          <p:spTgt spid="13409"/>
                                        </p:tgtEl>
                                        <p:attrNameLst>
                                          <p:attrName>style.visibility</p:attrName>
                                        </p:attrNameLst>
                                      </p:cBhvr>
                                      <p:to>
                                        <p:strVal val="hidden"/>
                                      </p:to>
                                    </p:set>
                                  </p:childTnLst>
                                </p:cTn>
                              </p:par>
                            </p:childTnLst>
                          </p:cTn>
                        </p:par>
                        <p:par>
                          <p:cTn id="282" fill="hold">
                            <p:stCondLst>
                              <p:cond delay="2000"/>
                            </p:stCondLst>
                            <p:childTnLst>
                              <p:par>
                                <p:cTn id="283" presetID="16" presetClass="entr" presetSubtype="26" fill="hold" grpId="0" nodeType="afterEffect">
                                  <p:stCondLst>
                                    <p:cond delay="0"/>
                                  </p:stCondLst>
                                  <p:childTnLst>
                                    <p:set>
                                      <p:cBhvr>
                                        <p:cTn id="284" dur="1" fill="hold">
                                          <p:stCondLst>
                                            <p:cond delay="0"/>
                                          </p:stCondLst>
                                        </p:cTn>
                                        <p:tgtEl>
                                          <p:spTgt spid="13461"/>
                                        </p:tgtEl>
                                        <p:attrNameLst>
                                          <p:attrName>style.visibility</p:attrName>
                                        </p:attrNameLst>
                                      </p:cBhvr>
                                      <p:to>
                                        <p:strVal val="visible"/>
                                      </p:to>
                                    </p:set>
                                    <p:animEffect transition="in" filter="barn(inHorizontal)">
                                      <p:cBhvr>
                                        <p:cTn id="285" dur="1000"/>
                                        <p:tgtEl>
                                          <p:spTgt spid="13461"/>
                                        </p:tgtEl>
                                      </p:cBhvr>
                                    </p:animEffect>
                                  </p:childTnLst>
                                </p:cTn>
                              </p:par>
                            </p:childTnLst>
                          </p:cTn>
                        </p:par>
                      </p:childTnLst>
                    </p:cTn>
                  </p:par>
                  <p:par>
                    <p:cTn id="286" fill="hold">
                      <p:stCondLst>
                        <p:cond delay="indefinite"/>
                      </p:stCondLst>
                      <p:childTnLst>
                        <p:par>
                          <p:cTn id="287" fill="hold">
                            <p:stCondLst>
                              <p:cond delay="0"/>
                            </p:stCondLst>
                            <p:childTnLst>
                              <p:par>
                                <p:cTn id="288" presetID="8" presetClass="emph" presetSubtype="0" fill="hold" nodeType="clickEffect">
                                  <p:stCondLst>
                                    <p:cond delay="0"/>
                                  </p:stCondLst>
                                  <p:childTnLst>
                                    <p:animRot by="10800000">
                                      <p:cBhvr>
                                        <p:cTn id="289" dur="2000" fill="hold"/>
                                        <p:tgtEl>
                                          <p:spTgt spid="13379"/>
                                        </p:tgtEl>
                                        <p:attrNameLst>
                                          <p:attrName>r</p:attrName>
                                        </p:attrNameLst>
                                      </p:cBhvr>
                                    </p:animRot>
                                  </p:childTnLst>
                                </p:cTn>
                              </p:par>
                              <p:par>
                                <p:cTn id="290" presetID="8" presetClass="emph" presetSubtype="0" fill="hold" nodeType="withEffect">
                                  <p:stCondLst>
                                    <p:cond delay="0"/>
                                  </p:stCondLst>
                                  <p:childTnLst>
                                    <p:animRot by="10800000">
                                      <p:cBhvr>
                                        <p:cTn id="291" dur="2000" fill="hold"/>
                                        <p:tgtEl>
                                          <p:spTgt spid="13371"/>
                                        </p:tgtEl>
                                        <p:attrNameLst>
                                          <p:attrName>r</p:attrName>
                                        </p:attrNameLst>
                                      </p:cBhvr>
                                    </p:animRot>
                                  </p:childTnLst>
                                </p:cTn>
                              </p:par>
                              <p:par>
                                <p:cTn id="292" presetID="8" presetClass="emph" presetSubtype="0" fill="hold" nodeType="withEffect">
                                  <p:stCondLst>
                                    <p:cond delay="0"/>
                                  </p:stCondLst>
                                  <p:childTnLst>
                                    <p:animRot by="10800000">
                                      <p:cBhvr>
                                        <p:cTn id="293" dur="2000" fill="hold"/>
                                        <p:tgtEl>
                                          <p:spTgt spid="13347"/>
                                        </p:tgtEl>
                                        <p:attrNameLst>
                                          <p:attrName>r</p:attrName>
                                        </p:attrNameLst>
                                      </p:cBhvr>
                                    </p:animRot>
                                  </p:childTnLst>
                                </p:cTn>
                              </p:par>
                              <p:par>
                                <p:cTn id="294" presetID="8" presetClass="emph" presetSubtype="0" fill="hold" nodeType="withEffect">
                                  <p:stCondLst>
                                    <p:cond delay="0"/>
                                  </p:stCondLst>
                                  <p:childTnLst>
                                    <p:animRot by="10800000">
                                      <p:cBhvr>
                                        <p:cTn id="295" dur="2000" fill="hold"/>
                                        <p:tgtEl>
                                          <p:spTgt spid="13345"/>
                                        </p:tgtEl>
                                        <p:attrNameLst>
                                          <p:attrName>r</p:attrName>
                                        </p:attrNameLst>
                                      </p:cBhvr>
                                    </p:animRot>
                                  </p:childTnLst>
                                </p:cTn>
                              </p:par>
                              <p:par>
                                <p:cTn id="296" presetID="8" presetClass="emph" presetSubtype="0" fill="hold" nodeType="withEffect">
                                  <p:stCondLst>
                                    <p:cond delay="0"/>
                                  </p:stCondLst>
                                  <p:childTnLst>
                                    <p:animRot by="10800000">
                                      <p:cBhvr>
                                        <p:cTn id="297" dur="2000" fill="hold"/>
                                        <p:tgtEl>
                                          <p:spTgt spid="13359"/>
                                        </p:tgtEl>
                                        <p:attrNameLst>
                                          <p:attrName>r</p:attrName>
                                        </p:attrNameLst>
                                      </p:cBhvr>
                                    </p:animRot>
                                  </p:childTnLst>
                                </p:cTn>
                              </p:par>
                              <p:par>
                                <p:cTn id="298" presetID="8" presetClass="emph" presetSubtype="0" fill="hold" nodeType="withEffect">
                                  <p:stCondLst>
                                    <p:cond delay="0"/>
                                  </p:stCondLst>
                                  <p:childTnLst>
                                    <p:animRot by="10800000">
                                      <p:cBhvr>
                                        <p:cTn id="299" dur="2000" fill="hold"/>
                                        <p:tgtEl>
                                          <p:spTgt spid="13341"/>
                                        </p:tgtEl>
                                        <p:attrNameLst>
                                          <p:attrName>r</p:attrName>
                                        </p:attrNameLst>
                                      </p:cBhvr>
                                    </p:animRot>
                                  </p:childTnLst>
                                </p:cTn>
                              </p:par>
                              <p:par>
                                <p:cTn id="300" presetID="8" presetClass="emph" presetSubtype="0" fill="hold" nodeType="withEffect">
                                  <p:stCondLst>
                                    <p:cond delay="0"/>
                                  </p:stCondLst>
                                  <p:childTnLst>
                                    <p:animRot by="10800000">
                                      <p:cBhvr>
                                        <p:cTn id="301" dur="2000" fill="hold"/>
                                        <p:tgtEl>
                                          <p:spTgt spid="13343"/>
                                        </p:tgtEl>
                                        <p:attrNameLst>
                                          <p:attrName>r</p:attrName>
                                        </p:attrNameLst>
                                      </p:cBhvr>
                                    </p:animRot>
                                  </p:childTnLst>
                                </p:cTn>
                              </p:par>
                              <p:par>
                                <p:cTn id="302" presetID="8" presetClass="emph" presetSubtype="0" fill="hold" nodeType="withEffect">
                                  <p:stCondLst>
                                    <p:cond delay="0"/>
                                  </p:stCondLst>
                                  <p:childTnLst>
                                    <p:animRot by="10800000">
                                      <p:cBhvr>
                                        <p:cTn id="303" dur="2000" fill="hold"/>
                                        <p:tgtEl>
                                          <p:spTgt spid="13373"/>
                                        </p:tgtEl>
                                        <p:attrNameLst>
                                          <p:attrName>r</p:attrName>
                                        </p:attrNameLst>
                                      </p:cBhvr>
                                    </p:animRot>
                                  </p:childTnLst>
                                </p:cTn>
                              </p:par>
                              <p:par>
                                <p:cTn id="304" presetID="0" presetClass="path" presetSubtype="0" accel="50000" decel="50000" fill="hold" nodeType="withEffect">
                                  <p:stCondLst>
                                    <p:cond delay="0"/>
                                  </p:stCondLst>
                                  <p:childTnLst>
                                    <p:animMotion origin="layout" path="M -0.28385 -4.07407E-6 L -0.34948 -0.00046 " pathEditMode="relative" rAng="0" ptsTypes="AA">
                                      <p:cBhvr>
                                        <p:cTn id="305" dur="2000" fill="hold"/>
                                        <p:tgtEl>
                                          <p:spTgt spid="13344"/>
                                        </p:tgtEl>
                                        <p:attrNameLst>
                                          <p:attrName>ppt_x</p:attrName>
                                          <p:attrName>ppt_y</p:attrName>
                                        </p:attrNameLst>
                                      </p:cBhvr>
                                      <p:rCtr x="-33" y="0"/>
                                    </p:animMotion>
                                  </p:childTnLst>
                                </p:cTn>
                              </p:par>
                              <p:par>
                                <p:cTn id="306" presetID="0" presetClass="path" presetSubtype="0" accel="50000" decel="50000" fill="hold" nodeType="withEffect">
                                  <p:stCondLst>
                                    <p:cond delay="0"/>
                                  </p:stCondLst>
                                  <p:childTnLst>
                                    <p:animMotion origin="layout" path="M -0.28386 -7.40741E-7 L -0.36823 0.00093 " pathEditMode="relative" rAng="0" ptsTypes="AA">
                                      <p:cBhvr>
                                        <p:cTn id="307" dur="2000" fill="hold"/>
                                        <p:tgtEl>
                                          <p:spTgt spid="13350"/>
                                        </p:tgtEl>
                                        <p:attrNameLst>
                                          <p:attrName>ppt_x</p:attrName>
                                          <p:attrName>ppt_y</p:attrName>
                                        </p:attrNameLst>
                                      </p:cBhvr>
                                      <p:rCtr x="-42" y="0"/>
                                    </p:animMotion>
                                  </p:childTnLst>
                                </p:cTn>
                              </p:par>
                              <p:par>
                                <p:cTn id="308" presetID="0" presetClass="path" presetSubtype="0" accel="50000" decel="50000" fill="hold" nodeType="withEffect">
                                  <p:stCondLst>
                                    <p:cond delay="0"/>
                                  </p:stCondLst>
                                  <p:childTnLst>
                                    <p:animMotion origin="layout" path="M -0.28385 2.59259E-6 L -0.38177 0.00092 " pathEditMode="relative" rAng="0" ptsTypes="AA">
                                      <p:cBhvr>
                                        <p:cTn id="309" dur="2000" fill="hold"/>
                                        <p:tgtEl>
                                          <p:spTgt spid="13346"/>
                                        </p:tgtEl>
                                        <p:attrNameLst>
                                          <p:attrName>ppt_x</p:attrName>
                                          <p:attrName>ppt_y</p:attrName>
                                        </p:attrNameLst>
                                      </p:cBhvr>
                                      <p:rCtr x="-49" y="0"/>
                                    </p:animMotion>
                                  </p:childTnLst>
                                </p:cTn>
                              </p:par>
                              <p:par>
                                <p:cTn id="310" presetID="0" presetClass="path" presetSubtype="0" accel="50000" decel="50000" fill="hold" nodeType="withEffect">
                                  <p:stCondLst>
                                    <p:cond delay="0"/>
                                  </p:stCondLst>
                                  <p:childTnLst>
                                    <p:animMotion origin="layout" path="M -0.28385 -2.59259E-6 L -0.39635 0.00116 " pathEditMode="relative" rAng="0" ptsTypes="AA">
                                      <p:cBhvr>
                                        <p:cTn id="311" dur="2000" fill="hold"/>
                                        <p:tgtEl>
                                          <p:spTgt spid="13348"/>
                                        </p:tgtEl>
                                        <p:attrNameLst>
                                          <p:attrName>ppt_x</p:attrName>
                                          <p:attrName>ppt_y</p:attrName>
                                        </p:attrNameLst>
                                      </p:cBhvr>
                                      <p:rCtr x="-56" y="0"/>
                                    </p:animMotion>
                                  </p:childTnLst>
                                </p:cTn>
                              </p:par>
                              <p:par>
                                <p:cTn id="312" presetID="0" presetClass="path" presetSubtype="0" accel="50000" decel="50000" fill="hold" nodeType="withEffect">
                                  <p:stCondLst>
                                    <p:cond delay="0"/>
                                  </p:stCondLst>
                                  <p:childTnLst>
                                    <p:animMotion origin="layout" path="M -0.28386 2.59259E-6 L -0.34011 0.00092 " pathEditMode="relative" rAng="0" ptsTypes="AA">
                                      <p:cBhvr>
                                        <p:cTn id="313" dur="2000" fill="hold"/>
                                        <p:tgtEl>
                                          <p:spTgt spid="13342"/>
                                        </p:tgtEl>
                                        <p:attrNameLst>
                                          <p:attrName>ppt_x</p:attrName>
                                          <p:attrName>ppt_y</p:attrName>
                                        </p:attrNameLst>
                                      </p:cBhvr>
                                      <p:rCtr x="-28" y="0"/>
                                    </p:animMotion>
                                  </p:childTnLst>
                                </p:cTn>
                              </p:par>
                              <p:par>
                                <p:cTn id="314" presetID="0" presetClass="path" presetSubtype="0" accel="50000" decel="50000" fill="hold" nodeType="withEffect">
                                  <p:stCondLst>
                                    <p:cond delay="0"/>
                                  </p:stCondLst>
                                  <p:childTnLst>
                                    <p:animMotion origin="layout" path="M -0.28386 -7.40741E-7 L -0.33907 0.00093 " pathEditMode="relative" rAng="0" ptsTypes="AA">
                                      <p:cBhvr>
                                        <p:cTn id="315" dur="2000" fill="hold"/>
                                        <p:tgtEl>
                                          <p:spTgt spid="13354"/>
                                        </p:tgtEl>
                                        <p:attrNameLst>
                                          <p:attrName>ppt_x</p:attrName>
                                          <p:attrName>ppt_y</p:attrName>
                                        </p:attrNameLst>
                                      </p:cBhvr>
                                      <p:rCtr x="-28" y="0"/>
                                    </p:animMotion>
                                  </p:childTnLst>
                                </p:cTn>
                              </p:par>
                              <p:par>
                                <p:cTn id="316" presetID="0" presetClass="path" presetSubtype="0" accel="50000" decel="50000" fill="hold" nodeType="withEffect">
                                  <p:stCondLst>
                                    <p:cond delay="0"/>
                                  </p:stCondLst>
                                  <p:childTnLst>
                                    <p:animMotion origin="layout" path="M -0.28385 4.44444E-6 L -0.3474 0.00069 " pathEditMode="relative" rAng="0" ptsTypes="AA">
                                      <p:cBhvr>
                                        <p:cTn id="317" dur="2000" fill="hold"/>
                                        <p:tgtEl>
                                          <p:spTgt spid="13356"/>
                                        </p:tgtEl>
                                        <p:attrNameLst>
                                          <p:attrName>ppt_x</p:attrName>
                                          <p:attrName>ppt_y</p:attrName>
                                        </p:attrNameLst>
                                      </p:cBhvr>
                                      <p:rCtr x="-32" y="0"/>
                                    </p:animMotion>
                                  </p:childTnLst>
                                </p:cTn>
                              </p:par>
                              <p:par>
                                <p:cTn id="318" presetID="0" presetClass="path" presetSubtype="0" accel="50000" decel="50000" fill="hold" nodeType="withEffect">
                                  <p:stCondLst>
                                    <p:cond delay="0"/>
                                  </p:stCondLst>
                                  <p:childTnLst>
                                    <p:animMotion origin="layout" path="M -0.28386 1.11111E-6 L -0.36511 -0.0007 " pathEditMode="relative" rAng="0" ptsTypes="AA">
                                      <p:cBhvr>
                                        <p:cTn id="319" dur="2000" fill="hold"/>
                                        <p:tgtEl>
                                          <p:spTgt spid="13358"/>
                                        </p:tgtEl>
                                        <p:attrNameLst>
                                          <p:attrName>ppt_x</p:attrName>
                                          <p:attrName>ppt_y</p:attrName>
                                        </p:attrNameLst>
                                      </p:cBhvr>
                                      <p:rCtr x="-41" y="0"/>
                                    </p:animMotion>
                                  </p:childTnLst>
                                </p:cTn>
                              </p:par>
                              <p:par>
                                <p:cTn id="320" presetID="0" presetClass="path" presetSubtype="0" accel="50000" decel="50000" fill="hold" nodeType="withEffect">
                                  <p:stCondLst>
                                    <p:cond delay="0"/>
                                  </p:stCondLst>
                                  <p:childTnLst>
                                    <p:animMotion origin="layout" path="M -0.28385 -2.22222E-6 L -0.37864 0.0007 " pathEditMode="relative" rAng="0" ptsTypes="AA">
                                      <p:cBhvr>
                                        <p:cTn id="321" dur="2000" fill="hold"/>
                                        <p:tgtEl>
                                          <p:spTgt spid="13360"/>
                                        </p:tgtEl>
                                        <p:attrNameLst>
                                          <p:attrName>ppt_x</p:attrName>
                                          <p:attrName>ppt_y</p:attrName>
                                        </p:attrNameLst>
                                      </p:cBhvr>
                                      <p:rCtr x="-47" y="0"/>
                                    </p:animMotion>
                                  </p:childTnLst>
                                </p:cTn>
                              </p:par>
                              <p:par>
                                <p:cTn id="322" presetID="0" presetClass="path" presetSubtype="0" accel="50000" decel="50000" fill="hold" nodeType="withEffect">
                                  <p:stCondLst>
                                    <p:cond delay="0"/>
                                  </p:stCondLst>
                                  <p:childTnLst>
                                    <p:animMotion origin="layout" path="M -0.28385 4.44444E-6 L -0.3974 -0.0007 " pathEditMode="relative" rAng="0" ptsTypes="AA">
                                      <p:cBhvr>
                                        <p:cTn id="323" dur="2000" fill="hold"/>
                                        <p:tgtEl>
                                          <p:spTgt spid="13362"/>
                                        </p:tgtEl>
                                        <p:attrNameLst>
                                          <p:attrName>ppt_x</p:attrName>
                                          <p:attrName>ppt_y</p:attrName>
                                        </p:attrNameLst>
                                      </p:cBhvr>
                                      <p:rCtr x="-57" y="0"/>
                                    </p:animMotion>
                                  </p:childTnLst>
                                </p:cTn>
                              </p:par>
                              <p:par>
                                <p:cTn id="324" presetID="10" presetClass="exit" presetSubtype="0" fill="hold" nodeType="withEffect">
                                  <p:stCondLst>
                                    <p:cond delay="0"/>
                                  </p:stCondLst>
                                  <p:childTnLst>
                                    <p:animEffect transition="out" filter="fade">
                                      <p:cBhvr>
                                        <p:cTn id="325" dur="500"/>
                                        <p:tgtEl>
                                          <p:spTgt spid="13450"/>
                                        </p:tgtEl>
                                      </p:cBhvr>
                                    </p:animEffect>
                                    <p:set>
                                      <p:cBhvr>
                                        <p:cTn id="326" dur="1" fill="hold">
                                          <p:stCondLst>
                                            <p:cond delay="499"/>
                                          </p:stCondLst>
                                        </p:cTn>
                                        <p:tgtEl>
                                          <p:spTgt spid="13450"/>
                                        </p:tgtEl>
                                        <p:attrNameLst>
                                          <p:attrName>style.visibility</p:attrName>
                                        </p:attrNameLst>
                                      </p:cBhvr>
                                      <p:to>
                                        <p:strVal val="hidden"/>
                                      </p:to>
                                    </p:set>
                                  </p:childTnLst>
                                </p:cTn>
                              </p:par>
                              <p:par>
                                <p:cTn id="327" presetID="0" presetClass="path" presetSubtype="0" accel="50000" decel="50000" fill="hold" nodeType="withEffect">
                                  <p:stCondLst>
                                    <p:cond delay="0"/>
                                  </p:stCondLst>
                                  <p:childTnLst>
                                    <p:animMotion origin="layout" path="M -0.05851 -0.10023 C -0.0651 -0.12014 -0.08524 -0.19352 -0.09774 -0.21991 C -0.11024 -0.2463 -0.12587 -0.25069 -0.13316 -0.2588 " pathEditMode="relative" rAng="0" ptsTypes="aaa">
                                      <p:cBhvr>
                                        <p:cTn id="328" dur="2500" fill="hold"/>
                                        <p:tgtEl>
                                          <p:spTgt spid="13405"/>
                                        </p:tgtEl>
                                        <p:attrNameLst>
                                          <p:attrName>ppt_x</p:attrName>
                                          <p:attrName>ppt_y</p:attrName>
                                        </p:attrNameLst>
                                      </p:cBhvr>
                                      <p:rCtr x="-37" y="-79"/>
                                    </p:animMotion>
                                  </p:childTnLst>
                                </p:cTn>
                              </p:par>
                              <p:par>
                                <p:cTn id="329" presetID="8" presetClass="emph" presetSubtype="0" fill="hold" nodeType="withEffect">
                                  <p:stCondLst>
                                    <p:cond delay="1500"/>
                                  </p:stCondLst>
                                  <p:childTnLst>
                                    <p:animRot by="-900000">
                                      <p:cBhvr>
                                        <p:cTn id="330" dur="500" fill="hold"/>
                                        <p:tgtEl>
                                          <p:spTgt spid="13405"/>
                                        </p:tgtEl>
                                        <p:attrNameLst>
                                          <p:attrName>r</p:attrName>
                                        </p:attrNameLst>
                                      </p:cBhvr>
                                    </p:animRot>
                                  </p:childTnLst>
                                </p:cTn>
                              </p:par>
                              <p:par>
                                <p:cTn id="331" presetID="8" presetClass="emph" presetSubtype="0" fill="hold" nodeType="withEffect">
                                  <p:stCondLst>
                                    <p:cond delay="1500"/>
                                  </p:stCondLst>
                                  <p:childTnLst>
                                    <p:animRot by="-900000">
                                      <p:cBhvr>
                                        <p:cTn id="332" dur="1000" fill="hold"/>
                                        <p:tgtEl>
                                          <p:spTgt spid="13406"/>
                                        </p:tgtEl>
                                        <p:attrNameLst>
                                          <p:attrName>r</p:attrName>
                                        </p:attrNameLst>
                                      </p:cBhvr>
                                    </p:animRot>
                                  </p:childTnLst>
                                </p:cTn>
                              </p:par>
                              <p:par>
                                <p:cTn id="333" presetID="8" presetClass="emph" presetSubtype="0" fill="hold" nodeType="withEffect">
                                  <p:stCondLst>
                                    <p:cond delay="1500"/>
                                  </p:stCondLst>
                                  <p:childTnLst>
                                    <p:animRot by="-900000">
                                      <p:cBhvr>
                                        <p:cTn id="334" dur="1000" fill="hold"/>
                                        <p:tgtEl>
                                          <p:spTgt spid="13407"/>
                                        </p:tgtEl>
                                        <p:attrNameLst>
                                          <p:attrName>r</p:attrName>
                                        </p:attrNameLst>
                                      </p:cBhvr>
                                    </p:animRot>
                                  </p:childTnLst>
                                </p:cTn>
                              </p:par>
                              <p:par>
                                <p:cTn id="335" presetID="0" presetClass="path" presetSubtype="0" accel="50000" decel="50000" fill="hold" nodeType="withEffect">
                                  <p:stCondLst>
                                    <p:cond delay="0"/>
                                  </p:stCondLst>
                                  <p:childTnLst>
                                    <p:animMotion origin="layout" path="M -0.05833 -0.1 L -0.0967 -0.21158 L -0.11233 -0.25741 " pathEditMode="relative" rAng="0" ptsTypes="AAA">
                                      <p:cBhvr>
                                        <p:cTn id="336" dur="2500" fill="hold"/>
                                        <p:tgtEl>
                                          <p:spTgt spid="13406"/>
                                        </p:tgtEl>
                                        <p:attrNameLst>
                                          <p:attrName>ppt_x</p:attrName>
                                          <p:attrName>ppt_y</p:attrName>
                                        </p:attrNameLst>
                                      </p:cBhvr>
                                      <p:rCtr x="-27" y="-79"/>
                                    </p:animMotion>
                                  </p:childTnLst>
                                </p:cTn>
                              </p:par>
                              <p:par>
                                <p:cTn id="337" presetID="0" presetClass="path" presetSubtype="0" accel="50000" decel="50000" fill="hold" nodeType="withEffect">
                                  <p:stCondLst>
                                    <p:cond delay="0"/>
                                  </p:stCondLst>
                                  <p:childTnLst>
                                    <p:animMotion origin="layout" path="M -0.05833 -0.1 L -0.0901 -0.26227 " pathEditMode="relative" rAng="0" ptsTypes="AA">
                                      <p:cBhvr>
                                        <p:cTn id="338" dur="2500" fill="hold"/>
                                        <p:tgtEl>
                                          <p:spTgt spid="13407"/>
                                        </p:tgtEl>
                                        <p:attrNameLst>
                                          <p:attrName>ppt_x</p:attrName>
                                          <p:attrName>ppt_y</p:attrName>
                                        </p:attrNameLst>
                                      </p:cBhvr>
                                      <p:rCtr x="-16" y="-81"/>
                                    </p:animMotion>
                                  </p:childTnLst>
                                </p:cTn>
                              </p:par>
                              <p:par>
                                <p:cTn id="339" presetID="0" presetClass="path" presetSubtype="0" accel="50000" decel="50000" fill="hold" nodeType="withEffect">
                                  <p:stCondLst>
                                    <p:cond delay="0"/>
                                  </p:stCondLst>
                                  <p:childTnLst>
                                    <p:animMotion origin="layout" path="M 0.16268 -0.00416 L 0.21685 -0.01111 " pathEditMode="relative" rAng="0" ptsTypes="AA">
                                      <p:cBhvr>
                                        <p:cTn id="340" dur="2500" fill="hold"/>
                                        <p:tgtEl>
                                          <p:spTgt spid="13403"/>
                                        </p:tgtEl>
                                        <p:attrNameLst>
                                          <p:attrName>ppt_x</p:attrName>
                                          <p:attrName>ppt_y</p:attrName>
                                        </p:attrNameLst>
                                      </p:cBhvr>
                                      <p:rCtr x="27" y="-3"/>
                                    </p:animMotion>
                                  </p:childTnLst>
                                </p:cTn>
                              </p:par>
                              <p:par>
                                <p:cTn id="341" presetID="0" presetClass="path" presetSubtype="0" accel="50000" decel="50000" fill="hold" nodeType="withEffect">
                                  <p:stCondLst>
                                    <p:cond delay="0"/>
                                  </p:stCondLst>
                                  <p:childTnLst>
                                    <p:animMotion origin="layout" path="M 0.16476 4.44444E-6 C 0.17205 0.00578 0.18906 0.025 0.20851 0.03472 C 0.22795 0.04444 0.26632 0.05347 0.28143 0.05833 " pathEditMode="relative" rAng="0" ptsTypes="aaa">
                                      <p:cBhvr>
                                        <p:cTn id="342" dur="2500" fill="hold"/>
                                        <p:tgtEl>
                                          <p:spTgt spid="13402"/>
                                        </p:tgtEl>
                                        <p:attrNameLst>
                                          <p:attrName>ppt_x</p:attrName>
                                          <p:attrName>ppt_y</p:attrName>
                                        </p:attrNameLst>
                                      </p:cBhvr>
                                      <p:rCtr x="58" y="29"/>
                                    </p:animMotion>
                                  </p:childTnLst>
                                </p:cTn>
                              </p:par>
                              <p:par>
                                <p:cTn id="343" presetID="0" presetClass="path" presetSubtype="0" accel="50000" decel="50000" fill="hold" nodeType="withEffect">
                                  <p:stCondLst>
                                    <p:cond delay="0"/>
                                  </p:stCondLst>
                                  <p:childTnLst>
                                    <p:animMotion origin="layout" path="M 0.16494 0.00416 C 0.17587 0.01852 0.20105 0.0699 0.2316 0.09027 C 0.26216 0.11064 0.32396 0.11898 0.34827 0.12639 " pathEditMode="relative" rAng="0" ptsTypes="aaa">
                                      <p:cBhvr>
                                        <p:cTn id="344" dur="2500" fill="hold"/>
                                        <p:tgtEl>
                                          <p:spTgt spid="13404"/>
                                        </p:tgtEl>
                                        <p:attrNameLst>
                                          <p:attrName>ppt_x</p:attrName>
                                          <p:attrName>ppt_y</p:attrName>
                                        </p:attrNameLst>
                                      </p:cBhvr>
                                      <p:rCtr x="92" y="61"/>
                                    </p:animMotion>
                                  </p:childTnLst>
                                </p:cTn>
                              </p:par>
                              <p:par>
                                <p:cTn id="345" presetID="0" presetClass="path" presetSubtype="0" accel="50000" decel="50000" fill="hold" nodeType="withEffect">
                                  <p:stCondLst>
                                    <p:cond delay="0"/>
                                  </p:stCondLst>
                                  <p:childTnLst>
                                    <p:animMotion origin="layout" path="M -0.05851 -0.10023 L 0.05 -0.10023 " pathEditMode="relative" rAng="0" ptsTypes="AA">
                                      <p:cBhvr>
                                        <p:cTn id="346" dur="2500" fill="hold"/>
                                        <p:tgtEl>
                                          <p:spTgt spid="13387"/>
                                        </p:tgtEl>
                                        <p:attrNameLst>
                                          <p:attrName>ppt_x</p:attrName>
                                          <p:attrName>ppt_y</p:attrName>
                                        </p:attrNameLst>
                                      </p:cBhvr>
                                      <p:rCtr x="54" y="0"/>
                                    </p:animMotion>
                                  </p:childTnLst>
                                </p:cTn>
                              </p:par>
                              <p:par>
                                <p:cTn id="347" presetID="0" presetClass="path" presetSubtype="0" accel="50000" decel="50000" fill="hold" nodeType="withEffect">
                                  <p:stCondLst>
                                    <p:cond delay="0"/>
                                  </p:stCondLst>
                                  <p:childTnLst>
                                    <p:animMotion origin="layout" path="M -0.0585 -0.10023 L 0.05 -0.10023 " pathEditMode="relative" rAng="0" ptsTypes="AA">
                                      <p:cBhvr>
                                        <p:cTn id="348" dur="2500" fill="hold"/>
                                        <p:tgtEl>
                                          <p:spTgt spid="13340"/>
                                        </p:tgtEl>
                                        <p:attrNameLst>
                                          <p:attrName>ppt_x</p:attrName>
                                          <p:attrName>ppt_y</p:attrName>
                                        </p:attrNameLst>
                                      </p:cBhvr>
                                      <p:rCtr x="54" y="0"/>
                                    </p:animMotion>
                                  </p:childTnLst>
                                </p:cTn>
                              </p:par>
                              <p:par>
                                <p:cTn id="349" presetID="0" presetClass="path" presetSubtype="0" accel="50000" decel="50000" fill="hold" nodeType="withEffect">
                                  <p:stCondLst>
                                    <p:cond delay="0"/>
                                  </p:stCondLst>
                                  <p:childTnLst>
                                    <p:animMotion origin="layout" path="M -0.05851 -0.10023 L 0.05 -0.10023 " pathEditMode="relative" rAng="0" ptsTypes="AA">
                                      <p:cBhvr>
                                        <p:cTn id="350" dur="2500" fill="hold"/>
                                        <p:tgtEl>
                                          <p:spTgt spid="13383"/>
                                        </p:tgtEl>
                                        <p:attrNameLst>
                                          <p:attrName>ppt_x</p:attrName>
                                          <p:attrName>ppt_y</p:attrName>
                                        </p:attrNameLst>
                                      </p:cBhvr>
                                      <p:rCtr x="54" y="0"/>
                                    </p:animMotion>
                                  </p:childTnLst>
                                </p:cTn>
                              </p:par>
                              <p:par>
                                <p:cTn id="351" presetID="0" presetClass="path" presetSubtype="0" accel="50000" decel="50000" fill="hold" nodeType="withEffect">
                                  <p:stCondLst>
                                    <p:cond delay="0"/>
                                  </p:stCondLst>
                                  <p:childTnLst>
                                    <p:animMotion origin="layout" path="M -0.0585 -0.10023 L 0.05 -0.10023 " pathEditMode="relative" rAng="0" ptsTypes="AA">
                                      <p:cBhvr>
                                        <p:cTn id="352" dur="2500" fill="hold"/>
                                        <p:tgtEl>
                                          <p:spTgt spid="13384"/>
                                        </p:tgtEl>
                                        <p:attrNameLst>
                                          <p:attrName>ppt_x</p:attrName>
                                          <p:attrName>ppt_y</p:attrName>
                                        </p:attrNameLst>
                                      </p:cBhvr>
                                      <p:rCtr x="54" y="0"/>
                                    </p:animMotion>
                                  </p:childTnLst>
                                </p:cTn>
                              </p:par>
                              <p:par>
                                <p:cTn id="353" presetID="10" presetClass="exit" presetSubtype="0" fill="hold" nodeType="withEffect">
                                  <p:stCondLst>
                                    <p:cond delay="1000"/>
                                  </p:stCondLst>
                                  <p:childTnLst>
                                    <p:animEffect transition="out" filter="fade">
                                      <p:cBhvr>
                                        <p:cTn id="354" dur="1000"/>
                                        <p:tgtEl>
                                          <p:spTgt spid="13387"/>
                                        </p:tgtEl>
                                      </p:cBhvr>
                                    </p:animEffect>
                                    <p:set>
                                      <p:cBhvr>
                                        <p:cTn id="355" dur="1" fill="hold">
                                          <p:stCondLst>
                                            <p:cond delay="999"/>
                                          </p:stCondLst>
                                        </p:cTn>
                                        <p:tgtEl>
                                          <p:spTgt spid="13387"/>
                                        </p:tgtEl>
                                        <p:attrNameLst>
                                          <p:attrName>style.visibility</p:attrName>
                                        </p:attrNameLst>
                                      </p:cBhvr>
                                      <p:to>
                                        <p:strVal val="hidden"/>
                                      </p:to>
                                    </p:set>
                                  </p:childTnLst>
                                </p:cTn>
                              </p:par>
                              <p:par>
                                <p:cTn id="356" presetID="10" presetClass="exit" presetSubtype="0" fill="hold" nodeType="withEffect">
                                  <p:stCondLst>
                                    <p:cond delay="1000"/>
                                  </p:stCondLst>
                                  <p:childTnLst>
                                    <p:animEffect transition="out" filter="fade">
                                      <p:cBhvr>
                                        <p:cTn id="357" dur="1000"/>
                                        <p:tgtEl>
                                          <p:spTgt spid="13340"/>
                                        </p:tgtEl>
                                      </p:cBhvr>
                                    </p:animEffect>
                                    <p:set>
                                      <p:cBhvr>
                                        <p:cTn id="358" dur="1" fill="hold">
                                          <p:stCondLst>
                                            <p:cond delay="999"/>
                                          </p:stCondLst>
                                        </p:cTn>
                                        <p:tgtEl>
                                          <p:spTgt spid="13340"/>
                                        </p:tgtEl>
                                        <p:attrNameLst>
                                          <p:attrName>style.visibility</p:attrName>
                                        </p:attrNameLst>
                                      </p:cBhvr>
                                      <p:to>
                                        <p:strVal val="hidden"/>
                                      </p:to>
                                    </p:set>
                                  </p:childTnLst>
                                </p:cTn>
                              </p:par>
                              <p:par>
                                <p:cTn id="359" presetID="10" presetClass="exit" presetSubtype="0" fill="hold" nodeType="withEffect">
                                  <p:stCondLst>
                                    <p:cond delay="1000"/>
                                  </p:stCondLst>
                                  <p:childTnLst>
                                    <p:animEffect transition="out" filter="fade">
                                      <p:cBhvr>
                                        <p:cTn id="360" dur="1000"/>
                                        <p:tgtEl>
                                          <p:spTgt spid="13383"/>
                                        </p:tgtEl>
                                      </p:cBhvr>
                                    </p:animEffect>
                                    <p:set>
                                      <p:cBhvr>
                                        <p:cTn id="361" dur="1" fill="hold">
                                          <p:stCondLst>
                                            <p:cond delay="999"/>
                                          </p:stCondLst>
                                        </p:cTn>
                                        <p:tgtEl>
                                          <p:spTgt spid="13383"/>
                                        </p:tgtEl>
                                        <p:attrNameLst>
                                          <p:attrName>style.visibility</p:attrName>
                                        </p:attrNameLst>
                                      </p:cBhvr>
                                      <p:to>
                                        <p:strVal val="hidden"/>
                                      </p:to>
                                    </p:set>
                                  </p:childTnLst>
                                </p:cTn>
                              </p:par>
                              <p:par>
                                <p:cTn id="362" presetID="10" presetClass="exit" presetSubtype="0" fill="hold" nodeType="withEffect">
                                  <p:stCondLst>
                                    <p:cond delay="1000"/>
                                  </p:stCondLst>
                                  <p:childTnLst>
                                    <p:animEffect transition="out" filter="fade">
                                      <p:cBhvr>
                                        <p:cTn id="363" dur="1000"/>
                                        <p:tgtEl>
                                          <p:spTgt spid="13384"/>
                                        </p:tgtEl>
                                      </p:cBhvr>
                                    </p:animEffect>
                                    <p:set>
                                      <p:cBhvr>
                                        <p:cTn id="364" dur="1" fill="hold">
                                          <p:stCondLst>
                                            <p:cond delay="999"/>
                                          </p:stCondLst>
                                        </p:cTn>
                                        <p:tgtEl>
                                          <p:spTgt spid="13384"/>
                                        </p:tgtEl>
                                        <p:attrNameLst>
                                          <p:attrName>style.visibility</p:attrName>
                                        </p:attrNameLst>
                                      </p:cBhvr>
                                      <p:to>
                                        <p:strVal val="hidden"/>
                                      </p:to>
                                    </p:set>
                                  </p:childTnLst>
                                </p:cTn>
                              </p:par>
                              <p:par>
                                <p:cTn id="365" presetID="0" presetClass="path" presetSubtype="0" accel="50000" decel="50000" fill="hold" nodeType="withEffect">
                                  <p:stCondLst>
                                    <p:cond delay="0"/>
                                  </p:stCondLst>
                                  <p:childTnLst>
                                    <p:animMotion origin="layout" path="M -0.05851 -0.10023 L -0.03229 -0.10139 " pathEditMode="relative" rAng="0" ptsTypes="AA">
                                      <p:cBhvr>
                                        <p:cTn id="366" dur="1500" fill="hold"/>
                                        <p:tgtEl>
                                          <p:spTgt spid="13386"/>
                                        </p:tgtEl>
                                        <p:attrNameLst>
                                          <p:attrName>ppt_x</p:attrName>
                                          <p:attrName>ppt_y</p:attrName>
                                        </p:attrNameLst>
                                      </p:cBhvr>
                                      <p:rCtr x="13" y="-1"/>
                                    </p:animMotion>
                                  </p:childTnLst>
                                </p:cTn>
                              </p:par>
                              <p:par>
                                <p:cTn id="367" presetID="0" presetClass="path" presetSubtype="0" accel="50000" decel="50000" fill="hold" nodeType="withEffect">
                                  <p:stCondLst>
                                    <p:cond delay="0"/>
                                  </p:stCondLst>
                                  <p:childTnLst>
                                    <p:animMotion origin="layout" path="M -0.05851 -0.10024 L -0.03229 -0.10047 " pathEditMode="relative" rAng="0" ptsTypes="AA">
                                      <p:cBhvr>
                                        <p:cTn id="368" dur="1500" fill="hold"/>
                                        <p:tgtEl>
                                          <p:spTgt spid="13385"/>
                                        </p:tgtEl>
                                        <p:attrNameLst>
                                          <p:attrName>ppt_x</p:attrName>
                                          <p:attrName>ppt_y</p:attrName>
                                        </p:attrNameLst>
                                      </p:cBhvr>
                                      <p:rCtr x="13" y="0"/>
                                    </p:animMotion>
                                  </p:childTnLst>
                                </p:cTn>
                              </p:par>
                              <p:par>
                                <p:cTn id="369" presetID="0" presetClass="path" presetSubtype="0" accel="50000" decel="50000" fill="hold" nodeType="withEffect">
                                  <p:stCondLst>
                                    <p:cond delay="0"/>
                                  </p:stCondLst>
                                  <p:childTnLst>
                                    <p:animMotion origin="layout" path="M -0.1085 0.06667 L -0.11684 0.07778 " pathEditMode="relative" rAng="0" ptsTypes="AA">
                                      <p:cBhvr>
                                        <p:cTn id="370" dur="1500" fill="hold"/>
                                        <p:tgtEl>
                                          <p:spTgt spid="13452"/>
                                        </p:tgtEl>
                                        <p:attrNameLst>
                                          <p:attrName>ppt_x</p:attrName>
                                          <p:attrName>ppt_y</p:attrName>
                                        </p:attrNameLst>
                                      </p:cBhvr>
                                      <p:rCtr x="-4" y="6"/>
                                    </p:animMotion>
                                  </p:childTnLst>
                                </p:cTn>
                              </p:par>
                              <p:par>
                                <p:cTn id="371" presetID="26" presetClass="emph" presetSubtype="0" fill="hold" nodeType="withEffect">
                                  <p:stCondLst>
                                    <p:cond delay="1000"/>
                                  </p:stCondLst>
                                  <p:childTnLst>
                                    <p:animEffect transition="out" filter="fade">
                                      <p:cBhvr>
                                        <p:cTn id="372" dur="1000" tmFilter="0, 0; .2, .5; .8, .5; 1, 0"/>
                                        <p:tgtEl>
                                          <p:spTgt spid="13452"/>
                                        </p:tgtEl>
                                      </p:cBhvr>
                                    </p:animEffect>
                                    <p:animScale>
                                      <p:cBhvr>
                                        <p:cTn id="373" dur="500" autoRev="1" fill="hold"/>
                                        <p:tgtEl>
                                          <p:spTgt spid="13452"/>
                                        </p:tgtEl>
                                      </p:cBhvr>
                                      <p:by x="105000" y="105000"/>
                                    </p:animScale>
                                  </p:childTnLst>
                                </p:cTn>
                              </p:par>
                              <p:par>
                                <p:cTn id="374" presetID="26" presetClass="emph" presetSubtype="0" fill="hold" nodeType="withEffect">
                                  <p:stCondLst>
                                    <p:cond delay="1000"/>
                                  </p:stCondLst>
                                  <p:childTnLst>
                                    <p:animEffect transition="out" filter="fade">
                                      <p:cBhvr>
                                        <p:cTn id="375" dur="1000" tmFilter="0, 0; .2, .5; .8, .5; 1, 0"/>
                                        <p:tgtEl>
                                          <p:spTgt spid="13385"/>
                                        </p:tgtEl>
                                      </p:cBhvr>
                                    </p:animEffect>
                                    <p:animScale>
                                      <p:cBhvr>
                                        <p:cTn id="376" dur="500" autoRev="1" fill="hold"/>
                                        <p:tgtEl>
                                          <p:spTgt spid="13385"/>
                                        </p:tgtEl>
                                      </p:cBhvr>
                                      <p:by x="105000" y="105000"/>
                                    </p:animScale>
                                  </p:childTnLst>
                                </p:cTn>
                              </p:par>
                              <p:par>
                                <p:cTn id="377" presetID="26" presetClass="emph" presetSubtype="0" fill="hold" nodeType="withEffect">
                                  <p:stCondLst>
                                    <p:cond delay="1000"/>
                                  </p:stCondLst>
                                  <p:childTnLst>
                                    <p:animEffect transition="out" filter="fade">
                                      <p:cBhvr>
                                        <p:cTn id="378" dur="1000" tmFilter="0, 0; .2, .5; .8, .5; 1, 0"/>
                                        <p:tgtEl>
                                          <p:spTgt spid="13386"/>
                                        </p:tgtEl>
                                      </p:cBhvr>
                                    </p:animEffect>
                                    <p:animScale>
                                      <p:cBhvr>
                                        <p:cTn id="379" dur="500" autoRev="1" fill="hold"/>
                                        <p:tgtEl>
                                          <p:spTgt spid="13386"/>
                                        </p:tgtEl>
                                      </p:cBhvr>
                                      <p:by x="105000" y="105000"/>
                                    </p:animScale>
                                  </p:childTnLst>
                                </p:cTn>
                              </p:par>
                              <p:par>
                                <p:cTn id="380" presetID="0" presetClass="path" presetSubtype="0" accel="50000" decel="50000" fill="hold" nodeType="withEffect">
                                  <p:stCondLst>
                                    <p:cond delay="0"/>
                                  </p:stCondLst>
                                  <p:childTnLst>
                                    <p:animMotion origin="layout" path="M -0.10729 0.06458 C -0.11076 0.06875 -0.12066 0.08241 -0.12777 0.08958 C -0.13489 0.09676 -0.14531 0.10394 -0.15 0.10764 " pathEditMode="relative" rAng="0" ptsTypes="aaa">
                                      <p:cBhvr>
                                        <p:cTn id="381" dur="2500" fill="hold"/>
                                        <p:tgtEl>
                                          <p:spTgt spid="13432"/>
                                        </p:tgtEl>
                                        <p:attrNameLst>
                                          <p:attrName>ppt_x</p:attrName>
                                          <p:attrName>ppt_y</p:attrName>
                                        </p:attrNameLst>
                                      </p:cBhvr>
                                      <p:rCtr x="-21" y="22"/>
                                    </p:animMotion>
                                  </p:childTnLst>
                                </p:cTn>
                              </p:par>
                              <p:par>
                                <p:cTn id="382" presetID="0" presetClass="path" presetSubtype="0" accel="50000" decel="50000" fill="hold" nodeType="withEffect">
                                  <p:stCondLst>
                                    <p:cond delay="0"/>
                                  </p:stCondLst>
                                  <p:childTnLst>
                                    <p:animMotion origin="layout" path="M -0.10729 0.06597 C -0.12222 0.07732 -0.17847 0.11991 -0.19722 0.13403 " pathEditMode="relative" rAng="0" ptsTypes="aa">
                                      <p:cBhvr>
                                        <p:cTn id="383" dur="2500" fill="hold"/>
                                        <p:tgtEl>
                                          <p:spTgt spid="13451"/>
                                        </p:tgtEl>
                                        <p:attrNameLst>
                                          <p:attrName>ppt_x</p:attrName>
                                          <p:attrName>ppt_y</p:attrName>
                                        </p:attrNameLst>
                                      </p:cBhvr>
                                      <p:rCtr x="-45" y="34"/>
                                    </p:animMotion>
                                  </p:childTnLst>
                                </p:cTn>
                              </p:par>
                              <p:par>
                                <p:cTn id="384" presetID="0" presetClass="path" presetSubtype="0" accel="50000" decel="50000" fill="hold" nodeType="withEffect">
                                  <p:stCondLst>
                                    <p:cond delay="0"/>
                                  </p:stCondLst>
                                  <p:childTnLst>
                                    <p:animMotion origin="layout" path="M 0.22187 -0.00394 C 0.24149 -0.00348 0.25746 0.00069 0.28229 -0.00672 C 0.30712 -0.01413 0.35208 -0.03936 0.37048 -0.04792 " pathEditMode="relative" rAng="0" ptsTypes="aaa">
                                      <p:cBhvr>
                                        <p:cTn id="385" dur="2000" fill="hold"/>
                                        <p:tgtEl>
                                          <p:spTgt spid="13420"/>
                                        </p:tgtEl>
                                        <p:attrNameLst>
                                          <p:attrName>ppt_x</p:attrName>
                                          <p:attrName>ppt_y</p:attrName>
                                        </p:attrNameLst>
                                      </p:cBhvr>
                                      <p:rCtr x="74" y="-20"/>
                                    </p:animMotion>
                                  </p:childTnLst>
                                </p:cTn>
                              </p:par>
                              <p:par>
                                <p:cTn id="386" presetID="0" presetClass="path" presetSubtype="0" accel="50000" decel="50000" fill="hold" nodeType="withEffect">
                                  <p:stCondLst>
                                    <p:cond delay="0"/>
                                  </p:stCondLst>
                                  <p:childTnLst>
                                    <p:animMotion origin="layout" path="M 0.2198 -0.00532 C 0.25001 -0.01481 0.2783 -0.01851 0.30521 -0.03171 C 0.33212 -0.0449 0.36563 -0.07314 0.3816 -0.08402 " pathEditMode="relative" rAng="0" ptsTypes="aaa">
                                      <p:cBhvr>
                                        <p:cTn id="387" dur="2000" fill="hold"/>
                                        <p:tgtEl>
                                          <p:spTgt spid="13417"/>
                                        </p:tgtEl>
                                        <p:attrNameLst>
                                          <p:attrName>ppt_x</p:attrName>
                                          <p:attrName>ppt_y</p:attrName>
                                        </p:attrNameLst>
                                      </p:cBhvr>
                                      <p:rCtr x="81" y="-39"/>
                                    </p:animMotion>
                                  </p:childTnLst>
                                </p:cTn>
                              </p:par>
                              <p:par>
                                <p:cTn id="388" presetID="0" presetClass="path" presetSubtype="0" accel="50000" decel="50000" fill="hold" nodeType="withEffect">
                                  <p:stCondLst>
                                    <p:cond delay="0"/>
                                  </p:stCondLst>
                                  <p:childTnLst>
                                    <p:animMotion origin="layout" path="M 0.22101 -0.00208 L 0.30538 -0.05787 L 0.39913 -0.12731 " pathEditMode="relative" rAng="0" ptsTypes="AAA">
                                      <p:cBhvr>
                                        <p:cTn id="389" dur="2000" fill="hold"/>
                                        <p:tgtEl>
                                          <p:spTgt spid="13414"/>
                                        </p:tgtEl>
                                        <p:attrNameLst>
                                          <p:attrName>ppt_x</p:attrName>
                                          <p:attrName>ppt_y</p:attrName>
                                        </p:attrNameLst>
                                      </p:cBhvr>
                                      <p:rCtr x="89" y="-63"/>
                                    </p:animMotion>
                                  </p:childTnLst>
                                </p:cTn>
                              </p:par>
                              <p:par>
                                <p:cTn id="390" presetID="8" presetClass="emph" presetSubtype="0" fill="hold" nodeType="withEffect">
                                  <p:stCondLst>
                                    <p:cond delay="0"/>
                                  </p:stCondLst>
                                  <p:childTnLst>
                                    <p:animRot by="-2700000">
                                      <p:cBhvr>
                                        <p:cTn id="391" dur="1500" fill="hold"/>
                                        <p:tgtEl>
                                          <p:spTgt spid="13432"/>
                                        </p:tgtEl>
                                        <p:attrNameLst>
                                          <p:attrName>r</p:attrName>
                                        </p:attrNameLst>
                                      </p:cBhvr>
                                    </p:animRot>
                                  </p:childTnLst>
                                </p:cTn>
                              </p:par>
                              <p:par>
                                <p:cTn id="392" presetID="8" presetClass="emph" presetSubtype="0" fill="hold" nodeType="withEffect">
                                  <p:stCondLst>
                                    <p:cond delay="0"/>
                                  </p:stCondLst>
                                  <p:childTnLst>
                                    <p:animRot by="-2700000">
                                      <p:cBhvr>
                                        <p:cTn id="393" dur="1500" fill="hold"/>
                                        <p:tgtEl>
                                          <p:spTgt spid="13451"/>
                                        </p:tgtEl>
                                        <p:attrNameLst>
                                          <p:attrName>r</p:attrName>
                                        </p:attrNameLst>
                                      </p:cBhvr>
                                    </p:animRot>
                                  </p:childTnLst>
                                </p:cTn>
                              </p:par>
                              <p:par>
                                <p:cTn id="394" presetID="8" presetClass="emph" presetSubtype="0" fill="hold" nodeType="withEffect">
                                  <p:stCondLst>
                                    <p:cond delay="0"/>
                                  </p:stCondLst>
                                  <p:childTnLst>
                                    <p:animRot by="-2700000">
                                      <p:cBhvr>
                                        <p:cTn id="395" dur="1500" fill="hold"/>
                                        <p:tgtEl>
                                          <p:spTgt spid="13420"/>
                                        </p:tgtEl>
                                        <p:attrNameLst>
                                          <p:attrName>r</p:attrName>
                                        </p:attrNameLst>
                                      </p:cBhvr>
                                    </p:animRot>
                                  </p:childTnLst>
                                </p:cTn>
                              </p:par>
                              <p:par>
                                <p:cTn id="396" presetID="8" presetClass="emph" presetSubtype="0" fill="hold" nodeType="withEffect">
                                  <p:stCondLst>
                                    <p:cond delay="0"/>
                                  </p:stCondLst>
                                  <p:childTnLst>
                                    <p:animRot by="-2700000">
                                      <p:cBhvr>
                                        <p:cTn id="397" dur="1500" fill="hold"/>
                                        <p:tgtEl>
                                          <p:spTgt spid="13417"/>
                                        </p:tgtEl>
                                        <p:attrNameLst>
                                          <p:attrName>r</p:attrName>
                                        </p:attrNameLst>
                                      </p:cBhvr>
                                    </p:animRot>
                                  </p:childTnLst>
                                </p:cTn>
                              </p:par>
                              <p:par>
                                <p:cTn id="398" presetID="8" presetClass="emph" presetSubtype="0" fill="hold" nodeType="withEffect">
                                  <p:stCondLst>
                                    <p:cond delay="0"/>
                                  </p:stCondLst>
                                  <p:childTnLst>
                                    <p:animRot by="-2700000">
                                      <p:cBhvr>
                                        <p:cTn id="399" dur="1500" fill="hold"/>
                                        <p:tgtEl>
                                          <p:spTgt spid="13414"/>
                                        </p:tgtEl>
                                        <p:attrNameLst>
                                          <p:attrName>r</p:attrName>
                                        </p:attrNameLst>
                                      </p:cBhvr>
                                    </p:animRot>
                                  </p:childTnLst>
                                </p:cTn>
                              </p:par>
                            </p:childTnLst>
                          </p:cTn>
                        </p:par>
                        <p:par>
                          <p:cTn id="400" fill="hold">
                            <p:stCondLst>
                              <p:cond delay="2500"/>
                            </p:stCondLst>
                            <p:childTnLst>
                              <p:par>
                                <p:cTn id="401" presetID="10" presetClass="entr" presetSubtype="0" fill="hold" grpId="0" nodeType="afterEffect">
                                  <p:stCondLst>
                                    <p:cond delay="1000"/>
                                  </p:stCondLst>
                                  <p:childTnLst>
                                    <p:set>
                                      <p:cBhvr>
                                        <p:cTn id="402" dur="1" fill="hold">
                                          <p:stCondLst>
                                            <p:cond delay="0"/>
                                          </p:stCondLst>
                                        </p:cTn>
                                        <p:tgtEl>
                                          <p:spTgt spid="13462"/>
                                        </p:tgtEl>
                                        <p:attrNameLst>
                                          <p:attrName>style.visibility</p:attrName>
                                        </p:attrNameLst>
                                      </p:cBhvr>
                                      <p:to>
                                        <p:strVal val="visible"/>
                                      </p:to>
                                    </p:set>
                                    <p:animEffect transition="in" filter="fade">
                                      <p:cBhvr>
                                        <p:cTn id="403" dur="2000"/>
                                        <p:tgtEl>
                                          <p:spTgt spid="13462"/>
                                        </p:tgtEl>
                                      </p:cBhvr>
                                    </p:animEffect>
                                  </p:childTnLst>
                                </p:cTn>
                              </p:par>
                              <p:par>
                                <p:cTn id="404" presetID="10" presetClass="entr" presetSubtype="0" fill="hold" grpId="0" nodeType="withEffect">
                                  <p:stCondLst>
                                    <p:cond delay="1000"/>
                                  </p:stCondLst>
                                  <p:childTnLst>
                                    <p:set>
                                      <p:cBhvr>
                                        <p:cTn id="405" dur="1" fill="hold">
                                          <p:stCondLst>
                                            <p:cond delay="0"/>
                                          </p:stCondLst>
                                        </p:cTn>
                                        <p:tgtEl>
                                          <p:spTgt spid="13463"/>
                                        </p:tgtEl>
                                        <p:attrNameLst>
                                          <p:attrName>style.visibility</p:attrName>
                                        </p:attrNameLst>
                                      </p:cBhvr>
                                      <p:to>
                                        <p:strVal val="visible"/>
                                      </p:to>
                                    </p:set>
                                    <p:animEffect transition="in" filter="fade">
                                      <p:cBhvr>
                                        <p:cTn id="406" dur="2000"/>
                                        <p:tgtEl>
                                          <p:spTgt spid="13463"/>
                                        </p:tgtEl>
                                      </p:cBhvr>
                                    </p:animEffect>
                                  </p:childTnLst>
                                </p:cTn>
                              </p:par>
                              <p:par>
                                <p:cTn id="407" presetID="10" presetClass="entr" presetSubtype="0" fill="hold" grpId="0" nodeType="withEffect">
                                  <p:stCondLst>
                                    <p:cond delay="1000"/>
                                  </p:stCondLst>
                                  <p:childTnLst>
                                    <p:set>
                                      <p:cBhvr>
                                        <p:cTn id="408" dur="1" fill="hold">
                                          <p:stCondLst>
                                            <p:cond delay="0"/>
                                          </p:stCondLst>
                                        </p:cTn>
                                        <p:tgtEl>
                                          <p:spTgt spid="13466"/>
                                        </p:tgtEl>
                                        <p:attrNameLst>
                                          <p:attrName>style.visibility</p:attrName>
                                        </p:attrNameLst>
                                      </p:cBhvr>
                                      <p:to>
                                        <p:strVal val="visible"/>
                                      </p:to>
                                    </p:set>
                                    <p:animEffect transition="in" filter="fade">
                                      <p:cBhvr>
                                        <p:cTn id="409" dur="2000"/>
                                        <p:tgtEl>
                                          <p:spTgt spid="13466"/>
                                        </p:tgtEl>
                                      </p:cBhvr>
                                    </p:animEffect>
                                  </p:childTnLst>
                                </p:cTn>
                              </p:par>
                              <p:par>
                                <p:cTn id="410" presetID="10" presetClass="entr" presetSubtype="0" fill="hold" grpId="0" nodeType="withEffect">
                                  <p:stCondLst>
                                    <p:cond delay="1000"/>
                                  </p:stCondLst>
                                  <p:childTnLst>
                                    <p:set>
                                      <p:cBhvr>
                                        <p:cTn id="411" dur="1" fill="hold">
                                          <p:stCondLst>
                                            <p:cond delay="0"/>
                                          </p:stCondLst>
                                        </p:cTn>
                                        <p:tgtEl>
                                          <p:spTgt spid="13467"/>
                                        </p:tgtEl>
                                        <p:attrNameLst>
                                          <p:attrName>style.visibility</p:attrName>
                                        </p:attrNameLst>
                                      </p:cBhvr>
                                      <p:to>
                                        <p:strVal val="visible"/>
                                      </p:to>
                                    </p:set>
                                    <p:animEffect transition="in" filter="fade">
                                      <p:cBhvr>
                                        <p:cTn id="412" dur="2000"/>
                                        <p:tgtEl>
                                          <p:spTgt spid="13467"/>
                                        </p:tgtEl>
                                      </p:cBhvr>
                                    </p:animEffect>
                                  </p:childTnLst>
                                </p:cTn>
                              </p:par>
                              <p:par>
                                <p:cTn id="413" presetID="10" presetClass="entr" presetSubtype="0" fill="hold" grpId="0" nodeType="withEffect">
                                  <p:stCondLst>
                                    <p:cond delay="1000"/>
                                  </p:stCondLst>
                                  <p:childTnLst>
                                    <p:set>
                                      <p:cBhvr>
                                        <p:cTn id="414" dur="1" fill="hold">
                                          <p:stCondLst>
                                            <p:cond delay="0"/>
                                          </p:stCondLst>
                                        </p:cTn>
                                        <p:tgtEl>
                                          <p:spTgt spid="13468"/>
                                        </p:tgtEl>
                                        <p:attrNameLst>
                                          <p:attrName>style.visibility</p:attrName>
                                        </p:attrNameLst>
                                      </p:cBhvr>
                                      <p:to>
                                        <p:strVal val="visible"/>
                                      </p:to>
                                    </p:set>
                                    <p:animEffect transition="in" filter="fade">
                                      <p:cBhvr>
                                        <p:cTn id="415" dur="2000"/>
                                        <p:tgtEl>
                                          <p:spTgt spid="13468"/>
                                        </p:tgtEl>
                                      </p:cBhvr>
                                    </p:animEffect>
                                  </p:childTnLst>
                                </p:cTn>
                              </p:par>
                              <p:par>
                                <p:cTn id="416" presetID="10" presetClass="entr" presetSubtype="0" fill="hold" grpId="0" nodeType="withEffect">
                                  <p:stCondLst>
                                    <p:cond delay="1000"/>
                                  </p:stCondLst>
                                  <p:childTnLst>
                                    <p:set>
                                      <p:cBhvr>
                                        <p:cTn id="417" dur="1" fill="hold">
                                          <p:stCondLst>
                                            <p:cond delay="0"/>
                                          </p:stCondLst>
                                        </p:cTn>
                                        <p:tgtEl>
                                          <p:spTgt spid="13469"/>
                                        </p:tgtEl>
                                        <p:attrNameLst>
                                          <p:attrName>style.visibility</p:attrName>
                                        </p:attrNameLst>
                                      </p:cBhvr>
                                      <p:to>
                                        <p:strVal val="visible"/>
                                      </p:to>
                                    </p:set>
                                    <p:animEffect transition="in" filter="fade">
                                      <p:cBhvr>
                                        <p:cTn id="418" dur="2000"/>
                                        <p:tgtEl>
                                          <p:spTgt spid="13469"/>
                                        </p:tgtEl>
                                      </p:cBhvr>
                                    </p:animEffect>
                                  </p:childTnLst>
                                </p:cTn>
                              </p:par>
                            </p:childTnLst>
                          </p:cTn>
                        </p:par>
                      </p:childTnLst>
                    </p:cTn>
                  </p:par>
                  <p:par>
                    <p:cTn id="419" fill="hold">
                      <p:stCondLst>
                        <p:cond delay="indefinite"/>
                      </p:stCondLst>
                      <p:childTnLst>
                        <p:par>
                          <p:cTn id="420" fill="hold">
                            <p:stCondLst>
                              <p:cond delay="0"/>
                            </p:stCondLst>
                            <p:childTnLst>
                              <p:par>
                                <p:cTn id="421" presetID="10" presetClass="exit" presetSubtype="0" fill="hold" grpId="1" nodeType="clickEffect">
                                  <p:stCondLst>
                                    <p:cond delay="0"/>
                                  </p:stCondLst>
                                  <p:childTnLst>
                                    <p:animEffect transition="out" filter="fade">
                                      <p:cBhvr>
                                        <p:cTn id="422" dur="2000"/>
                                        <p:tgtEl>
                                          <p:spTgt spid="13462"/>
                                        </p:tgtEl>
                                      </p:cBhvr>
                                    </p:animEffect>
                                    <p:set>
                                      <p:cBhvr>
                                        <p:cTn id="423" dur="1" fill="hold">
                                          <p:stCondLst>
                                            <p:cond delay="1999"/>
                                          </p:stCondLst>
                                        </p:cTn>
                                        <p:tgtEl>
                                          <p:spTgt spid="13462"/>
                                        </p:tgtEl>
                                        <p:attrNameLst>
                                          <p:attrName>style.visibility</p:attrName>
                                        </p:attrNameLst>
                                      </p:cBhvr>
                                      <p:to>
                                        <p:strVal val="hidden"/>
                                      </p:to>
                                    </p:set>
                                  </p:childTnLst>
                                </p:cTn>
                              </p:par>
                              <p:par>
                                <p:cTn id="424" presetID="10" presetClass="exit" presetSubtype="0" fill="hold" grpId="1" nodeType="withEffect">
                                  <p:stCondLst>
                                    <p:cond delay="0"/>
                                  </p:stCondLst>
                                  <p:childTnLst>
                                    <p:animEffect transition="out" filter="fade">
                                      <p:cBhvr>
                                        <p:cTn id="425" dur="2000"/>
                                        <p:tgtEl>
                                          <p:spTgt spid="13463"/>
                                        </p:tgtEl>
                                      </p:cBhvr>
                                    </p:animEffect>
                                    <p:set>
                                      <p:cBhvr>
                                        <p:cTn id="426" dur="1" fill="hold">
                                          <p:stCondLst>
                                            <p:cond delay="1999"/>
                                          </p:stCondLst>
                                        </p:cTn>
                                        <p:tgtEl>
                                          <p:spTgt spid="13463"/>
                                        </p:tgtEl>
                                        <p:attrNameLst>
                                          <p:attrName>style.visibility</p:attrName>
                                        </p:attrNameLst>
                                      </p:cBhvr>
                                      <p:to>
                                        <p:strVal val="hidden"/>
                                      </p:to>
                                    </p:set>
                                  </p:childTnLst>
                                </p:cTn>
                              </p:par>
                              <p:par>
                                <p:cTn id="427" presetID="10" presetClass="exit" presetSubtype="0" fill="hold" grpId="1" nodeType="withEffect">
                                  <p:stCondLst>
                                    <p:cond delay="0"/>
                                  </p:stCondLst>
                                  <p:childTnLst>
                                    <p:animEffect transition="out" filter="fade">
                                      <p:cBhvr>
                                        <p:cTn id="428" dur="2000"/>
                                        <p:tgtEl>
                                          <p:spTgt spid="13467"/>
                                        </p:tgtEl>
                                      </p:cBhvr>
                                    </p:animEffect>
                                    <p:set>
                                      <p:cBhvr>
                                        <p:cTn id="429" dur="1" fill="hold">
                                          <p:stCondLst>
                                            <p:cond delay="1999"/>
                                          </p:stCondLst>
                                        </p:cTn>
                                        <p:tgtEl>
                                          <p:spTgt spid="13467"/>
                                        </p:tgtEl>
                                        <p:attrNameLst>
                                          <p:attrName>style.visibility</p:attrName>
                                        </p:attrNameLst>
                                      </p:cBhvr>
                                      <p:to>
                                        <p:strVal val="hidden"/>
                                      </p:to>
                                    </p:set>
                                  </p:childTnLst>
                                </p:cTn>
                              </p:par>
                              <p:par>
                                <p:cTn id="430" presetID="10" presetClass="exit" presetSubtype="0" fill="hold" grpId="1" nodeType="withEffect">
                                  <p:stCondLst>
                                    <p:cond delay="0"/>
                                  </p:stCondLst>
                                  <p:childTnLst>
                                    <p:animEffect transition="out" filter="fade">
                                      <p:cBhvr>
                                        <p:cTn id="431" dur="2000"/>
                                        <p:tgtEl>
                                          <p:spTgt spid="13466"/>
                                        </p:tgtEl>
                                      </p:cBhvr>
                                    </p:animEffect>
                                    <p:set>
                                      <p:cBhvr>
                                        <p:cTn id="432" dur="1" fill="hold">
                                          <p:stCondLst>
                                            <p:cond delay="1999"/>
                                          </p:stCondLst>
                                        </p:cTn>
                                        <p:tgtEl>
                                          <p:spTgt spid="13466"/>
                                        </p:tgtEl>
                                        <p:attrNameLst>
                                          <p:attrName>style.visibility</p:attrName>
                                        </p:attrNameLst>
                                      </p:cBhvr>
                                      <p:to>
                                        <p:strVal val="hidden"/>
                                      </p:to>
                                    </p:set>
                                  </p:childTnLst>
                                </p:cTn>
                              </p:par>
                              <p:par>
                                <p:cTn id="433" presetID="10" presetClass="exit" presetSubtype="0" fill="hold" grpId="1" nodeType="withEffect">
                                  <p:stCondLst>
                                    <p:cond delay="0"/>
                                  </p:stCondLst>
                                  <p:childTnLst>
                                    <p:animEffect transition="out" filter="fade">
                                      <p:cBhvr>
                                        <p:cTn id="434" dur="2000"/>
                                        <p:tgtEl>
                                          <p:spTgt spid="13468"/>
                                        </p:tgtEl>
                                      </p:cBhvr>
                                    </p:animEffect>
                                    <p:set>
                                      <p:cBhvr>
                                        <p:cTn id="435" dur="1" fill="hold">
                                          <p:stCondLst>
                                            <p:cond delay="1999"/>
                                          </p:stCondLst>
                                        </p:cTn>
                                        <p:tgtEl>
                                          <p:spTgt spid="13468"/>
                                        </p:tgtEl>
                                        <p:attrNameLst>
                                          <p:attrName>style.visibility</p:attrName>
                                        </p:attrNameLst>
                                      </p:cBhvr>
                                      <p:to>
                                        <p:strVal val="hidden"/>
                                      </p:to>
                                    </p:set>
                                  </p:childTnLst>
                                </p:cTn>
                              </p:par>
                              <p:par>
                                <p:cTn id="436" presetID="10" presetClass="exit" presetSubtype="0" fill="hold" grpId="1" nodeType="withEffect">
                                  <p:stCondLst>
                                    <p:cond delay="0"/>
                                  </p:stCondLst>
                                  <p:childTnLst>
                                    <p:animEffect transition="out" filter="fade">
                                      <p:cBhvr>
                                        <p:cTn id="437" dur="2000"/>
                                        <p:tgtEl>
                                          <p:spTgt spid="13469"/>
                                        </p:tgtEl>
                                      </p:cBhvr>
                                    </p:animEffect>
                                    <p:set>
                                      <p:cBhvr>
                                        <p:cTn id="438" dur="1" fill="hold">
                                          <p:stCondLst>
                                            <p:cond delay="1999"/>
                                          </p:stCondLst>
                                        </p:cTn>
                                        <p:tgtEl>
                                          <p:spTgt spid="13469"/>
                                        </p:tgtEl>
                                        <p:attrNameLst>
                                          <p:attrName>style.visibility</p:attrName>
                                        </p:attrNameLst>
                                      </p:cBhvr>
                                      <p:to>
                                        <p:strVal val="hidden"/>
                                      </p:to>
                                    </p:set>
                                  </p:childTnLst>
                                </p:cTn>
                              </p:par>
                              <p:par>
                                <p:cTn id="439" presetID="16" presetClass="exit" presetSubtype="26" fill="hold" grpId="1" nodeType="withEffect">
                                  <p:stCondLst>
                                    <p:cond delay="0"/>
                                  </p:stCondLst>
                                  <p:childTnLst>
                                    <p:animEffect transition="out" filter="barn(inHorizontal)">
                                      <p:cBhvr>
                                        <p:cTn id="440" dur="1000"/>
                                        <p:tgtEl>
                                          <p:spTgt spid="13461"/>
                                        </p:tgtEl>
                                      </p:cBhvr>
                                    </p:animEffect>
                                    <p:set>
                                      <p:cBhvr>
                                        <p:cTn id="441" dur="1" fill="hold">
                                          <p:stCondLst>
                                            <p:cond delay="999"/>
                                          </p:stCondLst>
                                        </p:cTn>
                                        <p:tgtEl>
                                          <p:spTgt spid="13461"/>
                                        </p:tgtEl>
                                        <p:attrNameLst>
                                          <p:attrName>style.visibility</p:attrName>
                                        </p:attrNameLst>
                                      </p:cBhvr>
                                      <p:to>
                                        <p:strVal val="hidden"/>
                                      </p:to>
                                    </p:set>
                                  </p:childTnLst>
                                </p:cTn>
                              </p:par>
                            </p:childTnLst>
                          </p:cTn>
                        </p:par>
                        <p:par>
                          <p:cTn id="442" fill="hold">
                            <p:stCondLst>
                              <p:cond delay="2000"/>
                            </p:stCondLst>
                            <p:childTnLst>
                              <p:par>
                                <p:cTn id="443" presetID="16" presetClass="entr" presetSubtype="26" fill="hold" grpId="0" nodeType="afterEffect">
                                  <p:stCondLst>
                                    <p:cond delay="0"/>
                                  </p:stCondLst>
                                  <p:childTnLst>
                                    <p:set>
                                      <p:cBhvr>
                                        <p:cTn id="444" dur="1" fill="hold">
                                          <p:stCondLst>
                                            <p:cond delay="0"/>
                                          </p:stCondLst>
                                        </p:cTn>
                                        <p:tgtEl>
                                          <p:spTgt spid="13471"/>
                                        </p:tgtEl>
                                        <p:attrNameLst>
                                          <p:attrName>style.visibility</p:attrName>
                                        </p:attrNameLst>
                                      </p:cBhvr>
                                      <p:to>
                                        <p:strVal val="visible"/>
                                      </p:to>
                                    </p:set>
                                    <p:animEffect transition="in" filter="barn(inHorizontal)">
                                      <p:cBhvr>
                                        <p:cTn id="445" dur="1000"/>
                                        <p:tgtEl>
                                          <p:spTgt spid="13471"/>
                                        </p:tgtEl>
                                      </p:cBhvr>
                                    </p:animEffect>
                                  </p:childTnLst>
                                </p:cTn>
                              </p:par>
                            </p:childTnLst>
                          </p:cTn>
                        </p:par>
                      </p:childTnLst>
                    </p:cTn>
                  </p:par>
                  <p:par>
                    <p:cTn id="446" fill="hold">
                      <p:stCondLst>
                        <p:cond delay="indefinite"/>
                      </p:stCondLst>
                      <p:childTnLst>
                        <p:par>
                          <p:cTn id="447" fill="hold">
                            <p:stCondLst>
                              <p:cond delay="0"/>
                            </p:stCondLst>
                            <p:childTnLst>
                              <p:par>
                                <p:cTn id="448" presetID="26" presetClass="emph" presetSubtype="0" fill="hold" nodeType="clickEffect">
                                  <p:stCondLst>
                                    <p:cond delay="0"/>
                                  </p:stCondLst>
                                  <p:childTnLst>
                                    <p:animEffect transition="out" filter="fade">
                                      <p:cBhvr>
                                        <p:cTn id="449" dur="700" tmFilter="0, 0; .2, .5; .8, .5; 1, 0"/>
                                        <p:tgtEl>
                                          <p:spTgt spid="13451"/>
                                        </p:tgtEl>
                                      </p:cBhvr>
                                    </p:animEffect>
                                    <p:animScale>
                                      <p:cBhvr>
                                        <p:cTn id="450" dur="350" autoRev="1" fill="hold"/>
                                        <p:tgtEl>
                                          <p:spTgt spid="13451"/>
                                        </p:tgtEl>
                                      </p:cBhvr>
                                      <p:by x="105000" y="105000"/>
                                    </p:animScale>
                                  </p:childTnLst>
                                </p:cTn>
                              </p:par>
                              <p:par>
                                <p:cTn id="451" presetID="26" presetClass="emph" presetSubtype="0" fill="hold" nodeType="withEffect">
                                  <p:stCondLst>
                                    <p:cond delay="700"/>
                                  </p:stCondLst>
                                  <p:childTnLst>
                                    <p:animEffect transition="out" filter="fade">
                                      <p:cBhvr>
                                        <p:cTn id="452" dur="700" tmFilter="0, 0; .2, .5; .8, .5; 1, 0"/>
                                        <p:tgtEl>
                                          <p:spTgt spid="13432"/>
                                        </p:tgtEl>
                                      </p:cBhvr>
                                    </p:animEffect>
                                    <p:animScale>
                                      <p:cBhvr>
                                        <p:cTn id="453" dur="350" autoRev="1" fill="hold"/>
                                        <p:tgtEl>
                                          <p:spTgt spid="13432"/>
                                        </p:tgtEl>
                                      </p:cBhvr>
                                      <p:by x="105000" y="105000"/>
                                    </p:animScale>
                                  </p:childTnLst>
                                </p:cTn>
                              </p:par>
                              <p:par>
                                <p:cTn id="454" presetID="9" presetClass="exit" presetSubtype="0" fill="hold" nodeType="withEffect">
                                  <p:stCondLst>
                                    <p:cond delay="1500"/>
                                  </p:stCondLst>
                                  <p:childTnLst>
                                    <p:animEffect transition="out" filter="dissolve">
                                      <p:cBhvr>
                                        <p:cTn id="455" dur="1000"/>
                                        <p:tgtEl>
                                          <p:spTgt spid="13451"/>
                                        </p:tgtEl>
                                      </p:cBhvr>
                                    </p:animEffect>
                                    <p:set>
                                      <p:cBhvr>
                                        <p:cTn id="456" dur="1" fill="hold">
                                          <p:stCondLst>
                                            <p:cond delay="999"/>
                                          </p:stCondLst>
                                        </p:cTn>
                                        <p:tgtEl>
                                          <p:spTgt spid="13451"/>
                                        </p:tgtEl>
                                        <p:attrNameLst>
                                          <p:attrName>style.visibility</p:attrName>
                                        </p:attrNameLst>
                                      </p:cBhvr>
                                      <p:to>
                                        <p:strVal val="hidden"/>
                                      </p:to>
                                    </p:set>
                                  </p:childTnLst>
                                </p:cTn>
                              </p:par>
                              <p:par>
                                <p:cTn id="457" presetID="0" presetClass="path" presetSubtype="0" accel="50000" decel="50000" fill="hold" nodeType="withEffect">
                                  <p:stCondLst>
                                    <p:cond delay="0"/>
                                  </p:stCondLst>
                                  <p:childTnLst>
                                    <p:animMotion origin="layout" path="M -0.03229 -0.10139 L 0.06788 -0.10139 " pathEditMode="relative" rAng="0" ptsTypes="AA">
                                      <p:cBhvr>
                                        <p:cTn id="458" dur="2000" fill="hold"/>
                                        <p:tgtEl>
                                          <p:spTgt spid="13386"/>
                                        </p:tgtEl>
                                        <p:attrNameLst>
                                          <p:attrName>ppt_x</p:attrName>
                                          <p:attrName>ppt_y</p:attrName>
                                        </p:attrNameLst>
                                      </p:cBhvr>
                                      <p:rCtr x="50" y="0"/>
                                    </p:animMotion>
                                  </p:childTnLst>
                                </p:cTn>
                              </p:par>
                              <p:par>
                                <p:cTn id="459" presetID="0" presetClass="path" presetSubtype="0" accel="50000" decel="50000" fill="hold" nodeType="withEffect">
                                  <p:stCondLst>
                                    <p:cond delay="0"/>
                                  </p:stCondLst>
                                  <p:childTnLst>
                                    <p:animMotion origin="layout" path="M -0.03229 -0.10046 L 0.06788 -0.10046 " pathEditMode="relative" rAng="0" ptsTypes="AA">
                                      <p:cBhvr>
                                        <p:cTn id="460" dur="2000" fill="hold"/>
                                        <p:tgtEl>
                                          <p:spTgt spid="13385"/>
                                        </p:tgtEl>
                                        <p:attrNameLst>
                                          <p:attrName>ppt_x</p:attrName>
                                          <p:attrName>ppt_y</p:attrName>
                                        </p:attrNameLst>
                                      </p:cBhvr>
                                      <p:rCtr x="50" y="0"/>
                                    </p:animMotion>
                                  </p:childTnLst>
                                </p:cTn>
                              </p:par>
                              <p:par>
                                <p:cTn id="461" presetID="10" presetClass="exit" presetSubtype="0" fill="hold" nodeType="withEffect">
                                  <p:stCondLst>
                                    <p:cond delay="500"/>
                                  </p:stCondLst>
                                  <p:childTnLst>
                                    <p:animEffect transition="out" filter="fade">
                                      <p:cBhvr>
                                        <p:cTn id="462" dur="1000"/>
                                        <p:tgtEl>
                                          <p:spTgt spid="13385"/>
                                        </p:tgtEl>
                                      </p:cBhvr>
                                    </p:animEffect>
                                    <p:set>
                                      <p:cBhvr>
                                        <p:cTn id="463" dur="1" fill="hold">
                                          <p:stCondLst>
                                            <p:cond delay="999"/>
                                          </p:stCondLst>
                                        </p:cTn>
                                        <p:tgtEl>
                                          <p:spTgt spid="13385"/>
                                        </p:tgtEl>
                                        <p:attrNameLst>
                                          <p:attrName>style.visibility</p:attrName>
                                        </p:attrNameLst>
                                      </p:cBhvr>
                                      <p:to>
                                        <p:strVal val="hidden"/>
                                      </p:to>
                                    </p:set>
                                  </p:childTnLst>
                                </p:cTn>
                              </p:par>
                              <p:par>
                                <p:cTn id="464" presetID="10" presetClass="exit" presetSubtype="0" fill="hold" nodeType="withEffect">
                                  <p:stCondLst>
                                    <p:cond delay="500"/>
                                  </p:stCondLst>
                                  <p:childTnLst>
                                    <p:animEffect transition="out" filter="fade">
                                      <p:cBhvr>
                                        <p:cTn id="465" dur="1000"/>
                                        <p:tgtEl>
                                          <p:spTgt spid="13386"/>
                                        </p:tgtEl>
                                      </p:cBhvr>
                                    </p:animEffect>
                                    <p:set>
                                      <p:cBhvr>
                                        <p:cTn id="466" dur="1" fill="hold">
                                          <p:stCondLst>
                                            <p:cond delay="999"/>
                                          </p:stCondLst>
                                        </p:cTn>
                                        <p:tgtEl>
                                          <p:spTgt spid="13386"/>
                                        </p:tgtEl>
                                        <p:attrNameLst>
                                          <p:attrName>style.visibility</p:attrName>
                                        </p:attrNameLst>
                                      </p:cBhvr>
                                      <p:to>
                                        <p:strVal val="hidden"/>
                                      </p:to>
                                    </p:set>
                                  </p:childTnLst>
                                </p:cTn>
                              </p:par>
                              <p:par>
                                <p:cTn id="467" presetID="0" presetClass="path" presetSubtype="0" accel="50000" decel="50000" fill="hold" nodeType="withEffect">
                                  <p:stCondLst>
                                    <p:cond delay="500"/>
                                  </p:stCondLst>
                                  <p:childTnLst>
                                    <p:animMotion origin="layout" path="M -0.11684 0.07778 C -0.13177 0.10509 -0.18767 0.20741 -0.20625 0.24143 " pathEditMode="relative" rAng="0" ptsTypes="aa">
                                      <p:cBhvr>
                                        <p:cTn id="468" dur="2500" fill="hold"/>
                                        <p:tgtEl>
                                          <p:spTgt spid="13452"/>
                                        </p:tgtEl>
                                        <p:attrNameLst>
                                          <p:attrName>ppt_x</p:attrName>
                                          <p:attrName>ppt_y</p:attrName>
                                        </p:attrNameLst>
                                      </p:cBhvr>
                                      <p:rCtr x="-45" y="82"/>
                                    </p:animMotion>
                                  </p:childTnLst>
                                </p:cTn>
                              </p:par>
                              <p:par>
                                <p:cTn id="469" presetID="8" presetClass="emph" presetSubtype="0" fill="hold" nodeType="withEffect">
                                  <p:stCondLst>
                                    <p:cond delay="500"/>
                                  </p:stCondLst>
                                  <p:childTnLst>
                                    <p:animRot by="-2700000">
                                      <p:cBhvr>
                                        <p:cTn id="470" dur="1000" fill="hold"/>
                                        <p:tgtEl>
                                          <p:spTgt spid="13452"/>
                                        </p:tgtEl>
                                        <p:attrNameLst>
                                          <p:attrName>r</p:attrName>
                                        </p:attrNameLst>
                                      </p:cBhvr>
                                    </p:animRot>
                                  </p:childTnLst>
                                </p:cTn>
                              </p:par>
                              <p:par>
                                <p:cTn id="471" presetID="26" presetClass="emph" presetSubtype="0" fill="hold" nodeType="withEffect">
                                  <p:stCondLst>
                                    <p:cond delay="200"/>
                                  </p:stCondLst>
                                  <p:childTnLst>
                                    <p:animEffect transition="out" filter="fade">
                                      <p:cBhvr>
                                        <p:cTn id="472" dur="700" tmFilter="0, 0; .2, .5; .8, .5; 1, 0"/>
                                        <p:tgtEl>
                                          <p:spTgt spid="13345"/>
                                        </p:tgtEl>
                                      </p:cBhvr>
                                    </p:animEffect>
                                    <p:animScale>
                                      <p:cBhvr>
                                        <p:cTn id="473" dur="350" autoRev="1" fill="hold"/>
                                        <p:tgtEl>
                                          <p:spTgt spid="13345"/>
                                        </p:tgtEl>
                                      </p:cBhvr>
                                      <p:by x="105000" y="105000"/>
                                    </p:animScale>
                                  </p:childTnLst>
                                </p:cTn>
                              </p:par>
                              <p:par>
                                <p:cTn id="474" presetID="0" presetClass="path" presetSubtype="0" accel="50000" decel="50000" fill="hold" nodeType="withEffect">
                                  <p:stCondLst>
                                    <p:cond delay="0"/>
                                  </p:stCondLst>
                                  <p:childTnLst>
                                    <p:animMotion origin="layout" path="M -0.01684 -0.00069 L -0.00017 -0.00069 " pathEditMode="relative" rAng="0" ptsTypes="AA">
                                      <p:cBhvr>
                                        <p:cTn id="475" dur="500" fill="hold"/>
                                        <p:tgtEl>
                                          <p:spTgt spid="13345"/>
                                        </p:tgtEl>
                                        <p:attrNameLst>
                                          <p:attrName>ppt_x</p:attrName>
                                          <p:attrName>ppt_y</p:attrName>
                                        </p:attrNameLst>
                                      </p:cBhvr>
                                      <p:rCtr x="8" y="0"/>
                                    </p:animMotion>
                                  </p:childTnLst>
                                </p:cTn>
                              </p:par>
                              <p:par>
                                <p:cTn id="476" presetID="26" presetClass="emph" presetSubtype="0" fill="hold" nodeType="withEffect">
                                  <p:stCondLst>
                                    <p:cond delay="700"/>
                                  </p:stCondLst>
                                  <p:childTnLst>
                                    <p:animEffect transition="out" filter="fade">
                                      <p:cBhvr>
                                        <p:cTn id="477" dur="700" tmFilter="0, 0; .2, .5; .8, .5; 1, 0"/>
                                        <p:tgtEl>
                                          <p:spTgt spid="13371"/>
                                        </p:tgtEl>
                                      </p:cBhvr>
                                    </p:animEffect>
                                    <p:animScale>
                                      <p:cBhvr>
                                        <p:cTn id="478" dur="350" autoRev="1" fill="hold"/>
                                        <p:tgtEl>
                                          <p:spTgt spid="13371"/>
                                        </p:tgtEl>
                                      </p:cBhvr>
                                      <p:by x="105000" y="105000"/>
                                    </p:animScale>
                                  </p:childTnLst>
                                </p:cTn>
                              </p:par>
                              <p:par>
                                <p:cTn id="479" presetID="0" presetClass="path" presetSubtype="0" accel="50000" decel="50000" fill="hold" nodeType="withEffect">
                                  <p:stCondLst>
                                    <p:cond delay="500"/>
                                  </p:stCondLst>
                                  <p:childTnLst>
                                    <p:animMotion origin="layout" path="M -0.01684 -0.0007 L 0.00243 0.00092 " pathEditMode="relative" rAng="0" ptsTypes="AA">
                                      <p:cBhvr>
                                        <p:cTn id="480" dur="500" fill="hold"/>
                                        <p:tgtEl>
                                          <p:spTgt spid="13371"/>
                                        </p:tgtEl>
                                        <p:attrNameLst>
                                          <p:attrName>ppt_x</p:attrName>
                                          <p:attrName>ppt_y</p:attrName>
                                        </p:attrNameLst>
                                      </p:cBhvr>
                                      <p:rCtr x="10" y="1"/>
                                    </p:animMotion>
                                  </p:childTnLst>
                                </p:cTn>
                              </p:par>
                              <p:par>
                                <p:cTn id="481" presetID="26" presetClass="emph" presetSubtype="0" fill="hold" nodeType="withEffect">
                                  <p:stCondLst>
                                    <p:cond delay="1100"/>
                                  </p:stCondLst>
                                  <p:childTnLst>
                                    <p:animEffect transition="out" filter="fade">
                                      <p:cBhvr>
                                        <p:cTn id="482" dur="700" tmFilter="0, 0; .2, .5; .8, .5; 1, 0"/>
                                        <p:tgtEl>
                                          <p:spTgt spid="13359"/>
                                        </p:tgtEl>
                                      </p:cBhvr>
                                    </p:animEffect>
                                    <p:animScale>
                                      <p:cBhvr>
                                        <p:cTn id="483" dur="350" autoRev="1" fill="hold"/>
                                        <p:tgtEl>
                                          <p:spTgt spid="13359"/>
                                        </p:tgtEl>
                                      </p:cBhvr>
                                      <p:by x="105000" y="105000"/>
                                    </p:animScale>
                                  </p:childTnLst>
                                </p:cTn>
                              </p:par>
                              <p:par>
                                <p:cTn id="484" presetID="0" presetClass="path" presetSubtype="0" accel="50000" decel="50000" fill="hold" nodeType="withEffect">
                                  <p:stCondLst>
                                    <p:cond delay="900"/>
                                  </p:stCondLst>
                                  <p:childTnLst>
                                    <p:animMotion origin="layout" path="M -0.01684 -0.00301 L -0.00017 -0.00301 " pathEditMode="relative" rAng="0" ptsTypes="AA">
                                      <p:cBhvr>
                                        <p:cTn id="485" dur="500" fill="hold"/>
                                        <p:tgtEl>
                                          <p:spTgt spid="13359"/>
                                        </p:tgtEl>
                                        <p:attrNameLst>
                                          <p:attrName>ppt_x</p:attrName>
                                          <p:attrName>ppt_y</p:attrName>
                                        </p:attrNameLst>
                                      </p:cBhvr>
                                      <p:rCtr x="8" y="0"/>
                                    </p:animMotion>
                                  </p:childTnLst>
                                </p:cTn>
                              </p:par>
                              <p:par>
                                <p:cTn id="486" presetID="26" presetClass="emph" presetSubtype="0" fill="hold" nodeType="withEffect">
                                  <p:stCondLst>
                                    <p:cond delay="1600"/>
                                  </p:stCondLst>
                                  <p:childTnLst>
                                    <p:animEffect transition="out" filter="fade">
                                      <p:cBhvr>
                                        <p:cTn id="487" dur="700" tmFilter="0, 0; .2, .5; .8, .5; 1, 0"/>
                                        <p:tgtEl>
                                          <p:spTgt spid="13343"/>
                                        </p:tgtEl>
                                      </p:cBhvr>
                                    </p:animEffect>
                                    <p:animScale>
                                      <p:cBhvr>
                                        <p:cTn id="488" dur="350" autoRev="1" fill="hold"/>
                                        <p:tgtEl>
                                          <p:spTgt spid="13343"/>
                                        </p:tgtEl>
                                      </p:cBhvr>
                                      <p:by x="105000" y="105000"/>
                                    </p:animScale>
                                  </p:childTnLst>
                                </p:cTn>
                              </p:par>
                              <p:par>
                                <p:cTn id="489" presetID="0" presetClass="path" presetSubtype="0" accel="50000" decel="50000" fill="hold" nodeType="withEffect">
                                  <p:stCondLst>
                                    <p:cond delay="1400"/>
                                  </p:stCondLst>
                                  <p:childTnLst>
                                    <p:animMotion origin="layout" path="M -0.01684 -0.00093 L -0.00017 -0.00093 " pathEditMode="relative" rAng="0" ptsTypes="AA">
                                      <p:cBhvr>
                                        <p:cTn id="490" dur="500" fill="hold"/>
                                        <p:tgtEl>
                                          <p:spTgt spid="13343"/>
                                        </p:tgtEl>
                                        <p:attrNameLst>
                                          <p:attrName>ppt_x</p:attrName>
                                          <p:attrName>ppt_y</p:attrName>
                                        </p:attrNameLst>
                                      </p:cBhvr>
                                      <p:rCtr x="8" y="0"/>
                                    </p:animMotion>
                                  </p:childTnLst>
                                </p:cTn>
                              </p:par>
                              <p:par>
                                <p:cTn id="491" presetID="26" presetClass="emph" presetSubtype="0" fill="hold" nodeType="withEffect">
                                  <p:stCondLst>
                                    <p:cond delay="2000"/>
                                  </p:stCondLst>
                                  <p:childTnLst>
                                    <p:animEffect transition="out" filter="fade">
                                      <p:cBhvr>
                                        <p:cTn id="492" dur="700" tmFilter="0, 0; .2, .5; .8, .5; 1, 0"/>
                                        <p:tgtEl>
                                          <p:spTgt spid="13341"/>
                                        </p:tgtEl>
                                      </p:cBhvr>
                                    </p:animEffect>
                                    <p:animScale>
                                      <p:cBhvr>
                                        <p:cTn id="493" dur="350" autoRev="1" fill="hold"/>
                                        <p:tgtEl>
                                          <p:spTgt spid="13341"/>
                                        </p:tgtEl>
                                      </p:cBhvr>
                                      <p:by x="105000" y="105000"/>
                                    </p:animScale>
                                  </p:childTnLst>
                                </p:cTn>
                              </p:par>
                              <p:par>
                                <p:cTn id="494" presetID="0" presetClass="path" presetSubtype="0" accel="50000" decel="50000" fill="hold" nodeType="withEffect">
                                  <p:stCondLst>
                                    <p:cond delay="1800"/>
                                  </p:stCondLst>
                                  <p:childTnLst>
                                    <p:animMotion origin="layout" path="M -0.01684 -0.00093 L 0.00139 0.00208 " pathEditMode="relative" rAng="0" ptsTypes="AA">
                                      <p:cBhvr>
                                        <p:cTn id="495" dur="500" fill="hold"/>
                                        <p:tgtEl>
                                          <p:spTgt spid="13341"/>
                                        </p:tgtEl>
                                        <p:attrNameLst>
                                          <p:attrName>ppt_x</p:attrName>
                                          <p:attrName>ppt_y</p:attrName>
                                        </p:attrNameLst>
                                      </p:cBhvr>
                                      <p:rCtr x="9" y="1"/>
                                    </p:animMotion>
                                  </p:childTnLst>
                                </p:cTn>
                              </p:par>
                              <p:par>
                                <p:cTn id="496" presetID="0" presetClass="path" presetSubtype="0" accel="50000" decel="50000" fill="hold" nodeType="withEffect">
                                  <p:stCondLst>
                                    <p:cond delay="0"/>
                                  </p:stCondLst>
                                  <p:childTnLst>
                                    <p:animMotion origin="layout" path="M -0.13316 -0.2588 C -0.13299 -0.26111 -0.13229 -0.25972 -0.13212 -0.27269 C -0.13194 -0.28565 -0.13212 -0.32338 -0.13212 -0.33657 " pathEditMode="relative" rAng="0" ptsTypes="aaa">
                                      <p:cBhvr>
                                        <p:cTn id="497" dur="3000" fill="hold"/>
                                        <p:tgtEl>
                                          <p:spTgt spid="13405"/>
                                        </p:tgtEl>
                                        <p:attrNameLst>
                                          <p:attrName>ppt_x</p:attrName>
                                          <p:attrName>ppt_y</p:attrName>
                                        </p:attrNameLst>
                                      </p:cBhvr>
                                      <p:rCtr x="1" y="-39"/>
                                    </p:animMotion>
                                  </p:childTnLst>
                                </p:cTn>
                              </p:par>
                              <p:par>
                                <p:cTn id="498" presetID="0" presetClass="path" presetSubtype="0" accel="50000" decel="50000" fill="hold" nodeType="withEffect">
                                  <p:stCondLst>
                                    <p:cond delay="0"/>
                                  </p:stCondLst>
                                  <p:childTnLst>
                                    <p:animMotion origin="layout" path="M -0.11233 -0.25741 C -0.1092 -0.26597 -0.09965 -0.28056 -0.09358 -0.3088 C -0.0875 -0.33704 -0.07951 -0.40232 -0.07587 -0.42685 " pathEditMode="relative" rAng="0" ptsTypes="aaa">
                                      <p:cBhvr>
                                        <p:cTn id="499" dur="3000" fill="hold"/>
                                        <p:tgtEl>
                                          <p:spTgt spid="13406"/>
                                        </p:tgtEl>
                                        <p:attrNameLst>
                                          <p:attrName>ppt_x</p:attrName>
                                          <p:attrName>ppt_y</p:attrName>
                                        </p:attrNameLst>
                                      </p:cBhvr>
                                      <p:rCtr x="18" y="-85"/>
                                    </p:animMotion>
                                  </p:childTnLst>
                                </p:cTn>
                              </p:par>
                              <p:par>
                                <p:cTn id="500" presetID="0" presetClass="path" presetSubtype="0" accel="50000" decel="50000" fill="hold" nodeType="withEffect">
                                  <p:stCondLst>
                                    <p:cond delay="0"/>
                                  </p:stCondLst>
                                  <p:childTnLst>
                                    <p:animMotion origin="layout" path="M -0.0901 -0.26227 C -0.08299 -0.27639 -0.06007 -0.3044 -0.04774 -0.34653 C -0.03542 -0.38866 -0.02292 -0.47963 -0.01649 -0.51458 " pathEditMode="relative" rAng="0" ptsTypes="aaa">
                                      <p:cBhvr>
                                        <p:cTn id="501" dur="3000" fill="hold"/>
                                        <p:tgtEl>
                                          <p:spTgt spid="13407"/>
                                        </p:tgtEl>
                                        <p:attrNameLst>
                                          <p:attrName>ppt_x</p:attrName>
                                          <p:attrName>ppt_y</p:attrName>
                                        </p:attrNameLst>
                                      </p:cBhvr>
                                      <p:rCtr x="37" y="-126"/>
                                    </p:animMotion>
                                  </p:childTnLst>
                                </p:cTn>
                              </p:par>
                              <p:par>
                                <p:cTn id="502" presetID="8" presetClass="emph" presetSubtype="0" fill="hold" nodeType="withEffect">
                                  <p:stCondLst>
                                    <p:cond delay="0"/>
                                  </p:stCondLst>
                                  <p:childTnLst>
                                    <p:animRot by="-4500000">
                                      <p:cBhvr>
                                        <p:cTn id="503" dur="2500" fill="hold"/>
                                        <p:tgtEl>
                                          <p:spTgt spid="13405"/>
                                        </p:tgtEl>
                                        <p:attrNameLst>
                                          <p:attrName>r</p:attrName>
                                        </p:attrNameLst>
                                      </p:cBhvr>
                                    </p:animRot>
                                  </p:childTnLst>
                                </p:cTn>
                              </p:par>
                              <p:par>
                                <p:cTn id="504" presetID="8" presetClass="emph" presetSubtype="0" fill="hold" nodeType="withEffect">
                                  <p:stCondLst>
                                    <p:cond delay="0"/>
                                  </p:stCondLst>
                                  <p:childTnLst>
                                    <p:animRot by="-4500000">
                                      <p:cBhvr>
                                        <p:cTn id="505" dur="2500" fill="hold"/>
                                        <p:tgtEl>
                                          <p:spTgt spid="13406"/>
                                        </p:tgtEl>
                                        <p:attrNameLst>
                                          <p:attrName>r</p:attrName>
                                        </p:attrNameLst>
                                      </p:cBhvr>
                                    </p:animRot>
                                  </p:childTnLst>
                                </p:cTn>
                              </p:par>
                              <p:par>
                                <p:cTn id="506" presetID="8" presetClass="emph" presetSubtype="0" fill="hold" nodeType="withEffect">
                                  <p:stCondLst>
                                    <p:cond delay="0"/>
                                  </p:stCondLst>
                                  <p:childTnLst>
                                    <p:animRot by="-4500000">
                                      <p:cBhvr>
                                        <p:cTn id="507" dur="2500" fill="hold"/>
                                        <p:tgtEl>
                                          <p:spTgt spid="13407"/>
                                        </p:tgtEl>
                                        <p:attrNameLst>
                                          <p:attrName>r</p:attrName>
                                        </p:attrNameLst>
                                      </p:cBhvr>
                                    </p:animRot>
                                  </p:childTnLst>
                                </p:cTn>
                              </p:par>
                              <p:par>
                                <p:cTn id="508" presetID="0" presetClass="path" presetSubtype="0" accel="50000" decel="50000" fill="hold" nodeType="withEffect">
                                  <p:stCondLst>
                                    <p:cond delay="0"/>
                                  </p:stCondLst>
                                  <p:childTnLst>
                                    <p:animMotion origin="layout" path="M 0.21685 -0.01111 C 0.21893 -0.01203 0.22605 -0.00949 0.22935 -0.01666 C 0.23264 -0.02384 0.23507 -0.04629 0.23664 -0.05416 " pathEditMode="relative" rAng="0" ptsTypes="aaa">
                                      <p:cBhvr>
                                        <p:cTn id="509" dur="3000" fill="hold"/>
                                        <p:tgtEl>
                                          <p:spTgt spid="13403"/>
                                        </p:tgtEl>
                                        <p:attrNameLst>
                                          <p:attrName>ppt_x</p:attrName>
                                          <p:attrName>ppt_y</p:attrName>
                                        </p:attrNameLst>
                                      </p:cBhvr>
                                      <p:rCtr x="10" y="-21"/>
                                    </p:animMotion>
                                  </p:childTnLst>
                                </p:cTn>
                              </p:par>
                              <p:par>
                                <p:cTn id="510" presetID="0" presetClass="path" presetSubtype="0" accel="50000" decel="50000" fill="hold" nodeType="withEffect">
                                  <p:stCondLst>
                                    <p:cond delay="0"/>
                                  </p:stCondLst>
                                  <p:childTnLst>
                                    <p:animMotion origin="layout" path="M 0.28143 0.05833 C 0.29965 0.05995 0.31754 0.06064 0.33038 0.04027 C 0.34323 0.0199 0.35261 -0.04213 0.35851 -0.06389 " pathEditMode="relative" rAng="0" ptsTypes="aaa">
                                      <p:cBhvr>
                                        <p:cTn id="511" dur="3000" fill="hold"/>
                                        <p:tgtEl>
                                          <p:spTgt spid="13402"/>
                                        </p:tgtEl>
                                        <p:attrNameLst>
                                          <p:attrName>ppt_x</p:attrName>
                                          <p:attrName>ppt_y</p:attrName>
                                        </p:attrNameLst>
                                      </p:cBhvr>
                                      <p:rCtr x="39" y="-60"/>
                                    </p:animMotion>
                                  </p:childTnLst>
                                </p:cTn>
                              </p:par>
                              <p:par>
                                <p:cTn id="512" presetID="0" presetClass="path" presetSubtype="0" accel="50000" decel="50000" fill="hold" nodeType="withEffect">
                                  <p:stCondLst>
                                    <p:cond delay="0"/>
                                  </p:stCondLst>
                                  <p:childTnLst>
                                    <p:animMotion origin="layout" path="M 0.34827 0.12639 C 0.36389 0.11782 0.42032 0.10833 0.44202 0.075 C 0.46372 0.04166 0.47084 -0.0426 0.47848 -0.07361 " pathEditMode="relative" rAng="0" ptsTypes="aaa">
                                      <p:cBhvr>
                                        <p:cTn id="513" dur="3000" fill="hold"/>
                                        <p:tgtEl>
                                          <p:spTgt spid="13404"/>
                                        </p:tgtEl>
                                        <p:attrNameLst>
                                          <p:attrName>ppt_x</p:attrName>
                                          <p:attrName>ppt_y</p:attrName>
                                        </p:attrNameLst>
                                      </p:cBhvr>
                                      <p:rCtr x="65" y="-100"/>
                                    </p:animMotion>
                                  </p:childTnLst>
                                </p:cTn>
                              </p:par>
                              <p:par>
                                <p:cTn id="514" presetID="8" presetClass="emph" presetSubtype="0" fill="hold" nodeType="withEffect">
                                  <p:stCondLst>
                                    <p:cond delay="0"/>
                                  </p:stCondLst>
                                  <p:childTnLst>
                                    <p:animRot by="-5400000">
                                      <p:cBhvr>
                                        <p:cTn id="515" dur="2500" fill="hold"/>
                                        <p:tgtEl>
                                          <p:spTgt spid="13403"/>
                                        </p:tgtEl>
                                        <p:attrNameLst>
                                          <p:attrName>r</p:attrName>
                                        </p:attrNameLst>
                                      </p:cBhvr>
                                    </p:animRot>
                                  </p:childTnLst>
                                </p:cTn>
                              </p:par>
                              <p:par>
                                <p:cTn id="516" presetID="8" presetClass="emph" presetSubtype="0" fill="hold" nodeType="withEffect">
                                  <p:stCondLst>
                                    <p:cond delay="0"/>
                                  </p:stCondLst>
                                  <p:childTnLst>
                                    <p:animRot by="-5400000">
                                      <p:cBhvr>
                                        <p:cTn id="517" dur="2500" fill="hold"/>
                                        <p:tgtEl>
                                          <p:spTgt spid="13402"/>
                                        </p:tgtEl>
                                        <p:attrNameLst>
                                          <p:attrName>r</p:attrName>
                                        </p:attrNameLst>
                                      </p:cBhvr>
                                    </p:animRot>
                                  </p:childTnLst>
                                </p:cTn>
                              </p:par>
                              <p:par>
                                <p:cTn id="518" presetID="8" presetClass="emph" presetSubtype="0" fill="hold" nodeType="withEffect">
                                  <p:stCondLst>
                                    <p:cond delay="0"/>
                                  </p:stCondLst>
                                  <p:childTnLst>
                                    <p:animRot by="-5400000">
                                      <p:cBhvr>
                                        <p:cTn id="519" dur="2500" fill="hold"/>
                                        <p:tgtEl>
                                          <p:spTgt spid="13404"/>
                                        </p:tgtEl>
                                        <p:attrNameLst>
                                          <p:attrName>r</p:attrName>
                                        </p:attrNameLst>
                                      </p:cBhvr>
                                    </p:animRot>
                                  </p:childTnLst>
                                </p:cTn>
                              </p:par>
                            </p:childTnLst>
                          </p:cTn>
                        </p:par>
                        <p:par>
                          <p:cTn id="520" fill="hold">
                            <p:stCondLst>
                              <p:cond delay="3000"/>
                            </p:stCondLst>
                            <p:childTnLst>
                              <p:par>
                                <p:cTn id="521" presetID="10" presetClass="entr" presetSubtype="0" fill="hold" grpId="0" nodeType="afterEffect">
                                  <p:stCondLst>
                                    <p:cond delay="1000"/>
                                  </p:stCondLst>
                                  <p:childTnLst>
                                    <p:set>
                                      <p:cBhvr>
                                        <p:cTn id="522" dur="1" fill="hold">
                                          <p:stCondLst>
                                            <p:cond delay="0"/>
                                          </p:stCondLst>
                                        </p:cTn>
                                        <p:tgtEl>
                                          <p:spTgt spid="13472"/>
                                        </p:tgtEl>
                                        <p:attrNameLst>
                                          <p:attrName>style.visibility</p:attrName>
                                        </p:attrNameLst>
                                      </p:cBhvr>
                                      <p:to>
                                        <p:strVal val="visible"/>
                                      </p:to>
                                    </p:set>
                                    <p:animEffect transition="in" filter="fade">
                                      <p:cBhvr>
                                        <p:cTn id="523" dur="2000"/>
                                        <p:tgtEl>
                                          <p:spTgt spid="13472"/>
                                        </p:tgtEl>
                                      </p:cBhvr>
                                    </p:animEffect>
                                  </p:childTnLst>
                                </p:cTn>
                              </p:par>
                              <p:par>
                                <p:cTn id="524" presetID="10" presetClass="entr" presetSubtype="0" fill="hold" grpId="0" nodeType="withEffect">
                                  <p:stCondLst>
                                    <p:cond delay="1000"/>
                                  </p:stCondLst>
                                  <p:childTnLst>
                                    <p:set>
                                      <p:cBhvr>
                                        <p:cTn id="525" dur="1" fill="hold">
                                          <p:stCondLst>
                                            <p:cond delay="0"/>
                                          </p:stCondLst>
                                        </p:cTn>
                                        <p:tgtEl>
                                          <p:spTgt spid="13474"/>
                                        </p:tgtEl>
                                        <p:attrNameLst>
                                          <p:attrName>style.visibility</p:attrName>
                                        </p:attrNameLst>
                                      </p:cBhvr>
                                      <p:to>
                                        <p:strVal val="visible"/>
                                      </p:to>
                                    </p:set>
                                    <p:animEffect transition="in" filter="fade">
                                      <p:cBhvr>
                                        <p:cTn id="526" dur="2000"/>
                                        <p:tgtEl>
                                          <p:spTgt spid="13474"/>
                                        </p:tgtEl>
                                      </p:cBhvr>
                                    </p:animEffect>
                                  </p:childTnLst>
                                </p:cTn>
                              </p:par>
                            </p:childTnLst>
                          </p:cTn>
                        </p:par>
                      </p:childTnLst>
                    </p:cTn>
                  </p:par>
                  <p:par>
                    <p:cTn id="527" fill="hold">
                      <p:stCondLst>
                        <p:cond delay="indefinite"/>
                      </p:stCondLst>
                      <p:childTnLst>
                        <p:par>
                          <p:cTn id="528" fill="hold">
                            <p:stCondLst>
                              <p:cond delay="0"/>
                            </p:stCondLst>
                            <p:childTnLst>
                              <p:par>
                                <p:cTn id="529" presetID="10" presetClass="exit" presetSubtype="0" fill="hold" grpId="1" nodeType="clickEffect">
                                  <p:stCondLst>
                                    <p:cond delay="0"/>
                                  </p:stCondLst>
                                  <p:childTnLst>
                                    <p:animEffect transition="out" filter="fade">
                                      <p:cBhvr>
                                        <p:cTn id="530" dur="2000"/>
                                        <p:tgtEl>
                                          <p:spTgt spid="13472"/>
                                        </p:tgtEl>
                                      </p:cBhvr>
                                    </p:animEffect>
                                    <p:set>
                                      <p:cBhvr>
                                        <p:cTn id="531" dur="1" fill="hold">
                                          <p:stCondLst>
                                            <p:cond delay="1999"/>
                                          </p:stCondLst>
                                        </p:cTn>
                                        <p:tgtEl>
                                          <p:spTgt spid="13472"/>
                                        </p:tgtEl>
                                        <p:attrNameLst>
                                          <p:attrName>style.visibility</p:attrName>
                                        </p:attrNameLst>
                                      </p:cBhvr>
                                      <p:to>
                                        <p:strVal val="hidden"/>
                                      </p:to>
                                    </p:set>
                                  </p:childTnLst>
                                </p:cTn>
                              </p:par>
                              <p:par>
                                <p:cTn id="532" presetID="10" presetClass="exit" presetSubtype="0" fill="hold" grpId="1" nodeType="withEffect">
                                  <p:stCondLst>
                                    <p:cond delay="0"/>
                                  </p:stCondLst>
                                  <p:childTnLst>
                                    <p:animEffect transition="out" filter="fade">
                                      <p:cBhvr>
                                        <p:cTn id="533" dur="2000"/>
                                        <p:tgtEl>
                                          <p:spTgt spid="13474"/>
                                        </p:tgtEl>
                                      </p:cBhvr>
                                    </p:animEffect>
                                    <p:set>
                                      <p:cBhvr>
                                        <p:cTn id="534" dur="1" fill="hold">
                                          <p:stCondLst>
                                            <p:cond delay="1999"/>
                                          </p:stCondLst>
                                        </p:cTn>
                                        <p:tgtEl>
                                          <p:spTgt spid="13474"/>
                                        </p:tgtEl>
                                        <p:attrNameLst>
                                          <p:attrName>style.visibility</p:attrName>
                                        </p:attrNameLst>
                                      </p:cBhvr>
                                      <p:to>
                                        <p:strVal val="hidden"/>
                                      </p:to>
                                    </p:set>
                                  </p:childTnLst>
                                </p:cTn>
                              </p:par>
                              <p:par>
                                <p:cTn id="535" presetID="16" presetClass="exit" presetSubtype="26" fill="hold" grpId="1" nodeType="withEffect">
                                  <p:stCondLst>
                                    <p:cond delay="0"/>
                                  </p:stCondLst>
                                  <p:childTnLst>
                                    <p:animEffect transition="out" filter="barn(inHorizontal)">
                                      <p:cBhvr>
                                        <p:cTn id="536" dur="1000"/>
                                        <p:tgtEl>
                                          <p:spTgt spid="13471"/>
                                        </p:tgtEl>
                                      </p:cBhvr>
                                    </p:animEffect>
                                    <p:set>
                                      <p:cBhvr>
                                        <p:cTn id="537" dur="1" fill="hold">
                                          <p:stCondLst>
                                            <p:cond delay="999"/>
                                          </p:stCondLst>
                                        </p:cTn>
                                        <p:tgtEl>
                                          <p:spTgt spid="13471"/>
                                        </p:tgtEl>
                                        <p:attrNameLst>
                                          <p:attrName>style.visibility</p:attrName>
                                        </p:attrNameLst>
                                      </p:cBhvr>
                                      <p:to>
                                        <p:strVal val="hidden"/>
                                      </p:to>
                                    </p:set>
                                  </p:childTnLst>
                                </p:cTn>
                              </p:par>
                            </p:childTnLst>
                          </p:cTn>
                        </p:par>
                        <p:par>
                          <p:cTn id="538" fill="hold">
                            <p:stCondLst>
                              <p:cond delay="2000"/>
                            </p:stCondLst>
                            <p:childTnLst>
                              <p:par>
                                <p:cTn id="539" presetID="16" presetClass="entr" presetSubtype="26" fill="hold" grpId="0" nodeType="afterEffect">
                                  <p:stCondLst>
                                    <p:cond delay="0"/>
                                  </p:stCondLst>
                                  <p:childTnLst>
                                    <p:set>
                                      <p:cBhvr>
                                        <p:cTn id="540" dur="1" fill="hold">
                                          <p:stCondLst>
                                            <p:cond delay="0"/>
                                          </p:stCondLst>
                                        </p:cTn>
                                        <p:tgtEl>
                                          <p:spTgt spid="13475"/>
                                        </p:tgtEl>
                                        <p:attrNameLst>
                                          <p:attrName>style.visibility</p:attrName>
                                        </p:attrNameLst>
                                      </p:cBhvr>
                                      <p:to>
                                        <p:strVal val="visible"/>
                                      </p:to>
                                    </p:set>
                                    <p:animEffect transition="in" filter="barn(inHorizontal)">
                                      <p:cBhvr>
                                        <p:cTn id="541" dur="1000"/>
                                        <p:tgtEl>
                                          <p:spTgt spid="13475"/>
                                        </p:tgtEl>
                                      </p:cBhvr>
                                    </p:animEffect>
                                  </p:childTnLst>
                                </p:cTn>
                              </p:par>
                            </p:childTnLst>
                          </p:cTn>
                        </p:par>
                      </p:childTnLst>
                    </p:cTn>
                  </p:par>
                  <p:par>
                    <p:cTn id="542" fill="hold">
                      <p:stCondLst>
                        <p:cond delay="indefinite"/>
                      </p:stCondLst>
                      <p:childTnLst>
                        <p:par>
                          <p:cTn id="543" fill="hold">
                            <p:stCondLst>
                              <p:cond delay="0"/>
                            </p:stCondLst>
                            <p:childTnLst>
                              <p:par>
                                <p:cTn id="544" presetID="10" presetClass="exit" presetSubtype="0" fill="hold" nodeType="clickEffect">
                                  <p:stCondLst>
                                    <p:cond delay="0"/>
                                  </p:stCondLst>
                                  <p:childTnLst>
                                    <p:animEffect transition="out" filter="fade">
                                      <p:cBhvr>
                                        <p:cTn id="545" dur="1000"/>
                                        <p:tgtEl>
                                          <p:spTgt spid="13371"/>
                                        </p:tgtEl>
                                      </p:cBhvr>
                                    </p:animEffect>
                                    <p:set>
                                      <p:cBhvr>
                                        <p:cTn id="546" dur="1" fill="hold">
                                          <p:stCondLst>
                                            <p:cond delay="999"/>
                                          </p:stCondLst>
                                        </p:cTn>
                                        <p:tgtEl>
                                          <p:spTgt spid="13371"/>
                                        </p:tgtEl>
                                        <p:attrNameLst>
                                          <p:attrName>style.visibility</p:attrName>
                                        </p:attrNameLst>
                                      </p:cBhvr>
                                      <p:to>
                                        <p:strVal val="hidden"/>
                                      </p:to>
                                    </p:set>
                                  </p:childTnLst>
                                </p:cTn>
                              </p:par>
                              <p:par>
                                <p:cTn id="547" presetID="10" presetClass="exit" presetSubtype="0" fill="hold" nodeType="withEffect">
                                  <p:stCondLst>
                                    <p:cond delay="0"/>
                                  </p:stCondLst>
                                  <p:childTnLst>
                                    <p:animEffect transition="out" filter="fade">
                                      <p:cBhvr>
                                        <p:cTn id="548" dur="1000"/>
                                        <p:tgtEl>
                                          <p:spTgt spid="13343"/>
                                        </p:tgtEl>
                                      </p:cBhvr>
                                    </p:animEffect>
                                    <p:set>
                                      <p:cBhvr>
                                        <p:cTn id="549" dur="1" fill="hold">
                                          <p:stCondLst>
                                            <p:cond delay="999"/>
                                          </p:stCondLst>
                                        </p:cTn>
                                        <p:tgtEl>
                                          <p:spTgt spid="13343"/>
                                        </p:tgtEl>
                                        <p:attrNameLst>
                                          <p:attrName>style.visibility</p:attrName>
                                        </p:attrNameLst>
                                      </p:cBhvr>
                                      <p:to>
                                        <p:strVal val="hidden"/>
                                      </p:to>
                                    </p:set>
                                  </p:childTnLst>
                                </p:cTn>
                              </p:par>
                              <p:par>
                                <p:cTn id="550" presetID="10" presetClass="exit" presetSubtype="0" fill="hold" nodeType="withEffect">
                                  <p:stCondLst>
                                    <p:cond delay="500"/>
                                  </p:stCondLst>
                                  <p:childTnLst>
                                    <p:animEffect transition="out" filter="fade">
                                      <p:cBhvr>
                                        <p:cTn id="551" dur="1000"/>
                                        <p:tgtEl>
                                          <p:spTgt spid="13359"/>
                                        </p:tgtEl>
                                      </p:cBhvr>
                                    </p:animEffect>
                                    <p:set>
                                      <p:cBhvr>
                                        <p:cTn id="552" dur="1" fill="hold">
                                          <p:stCondLst>
                                            <p:cond delay="999"/>
                                          </p:stCondLst>
                                        </p:cTn>
                                        <p:tgtEl>
                                          <p:spTgt spid="13359"/>
                                        </p:tgtEl>
                                        <p:attrNameLst>
                                          <p:attrName>style.visibility</p:attrName>
                                        </p:attrNameLst>
                                      </p:cBhvr>
                                      <p:to>
                                        <p:strVal val="hidden"/>
                                      </p:to>
                                    </p:set>
                                  </p:childTnLst>
                                </p:cTn>
                              </p:par>
                              <p:par>
                                <p:cTn id="553" presetID="0" presetClass="path" presetSubtype="0" accel="50000" decel="50000" fill="hold" nodeType="withEffect">
                                  <p:stCondLst>
                                    <p:cond delay="0"/>
                                  </p:stCondLst>
                                  <p:childTnLst>
                                    <p:animMotion origin="layout" path="M -0.01528 -0.0007 L -0.01632 0.1993 " pathEditMode="relative" rAng="0" ptsTypes="AA">
                                      <p:cBhvr>
                                        <p:cTn id="554" dur="2000" fill="hold"/>
                                        <p:tgtEl>
                                          <p:spTgt spid="13373"/>
                                        </p:tgtEl>
                                        <p:attrNameLst>
                                          <p:attrName>ppt_x</p:attrName>
                                          <p:attrName>ppt_y</p:attrName>
                                        </p:attrNameLst>
                                      </p:cBhvr>
                                      <p:rCtr x="-1" y="100"/>
                                    </p:animMotion>
                                  </p:childTnLst>
                                </p:cTn>
                              </p:par>
                              <p:par>
                                <p:cTn id="555" presetID="10" presetClass="exit" presetSubtype="0" fill="hold" nodeType="withEffect">
                                  <p:stCondLst>
                                    <p:cond delay="1000"/>
                                  </p:stCondLst>
                                  <p:childTnLst>
                                    <p:animEffect transition="out" filter="fade">
                                      <p:cBhvr>
                                        <p:cTn id="556" dur="800"/>
                                        <p:tgtEl>
                                          <p:spTgt spid="13373"/>
                                        </p:tgtEl>
                                      </p:cBhvr>
                                    </p:animEffect>
                                    <p:set>
                                      <p:cBhvr>
                                        <p:cTn id="557" dur="1" fill="hold">
                                          <p:stCondLst>
                                            <p:cond delay="799"/>
                                          </p:stCondLst>
                                        </p:cTn>
                                        <p:tgtEl>
                                          <p:spTgt spid="13373"/>
                                        </p:tgtEl>
                                        <p:attrNameLst>
                                          <p:attrName>style.visibility</p:attrName>
                                        </p:attrNameLst>
                                      </p:cBhvr>
                                      <p:to>
                                        <p:strVal val="hidden"/>
                                      </p:to>
                                    </p:set>
                                  </p:childTnLst>
                                </p:cTn>
                              </p:par>
                              <p:par>
                                <p:cTn id="558" presetID="8" presetClass="emph" presetSubtype="0" fill="hold" nodeType="withEffect">
                                  <p:stCondLst>
                                    <p:cond delay="0"/>
                                  </p:stCondLst>
                                  <p:childTnLst>
                                    <p:animRot by="5400000">
                                      <p:cBhvr>
                                        <p:cTn id="559" dur="500" fill="hold"/>
                                        <p:tgtEl>
                                          <p:spTgt spid="13373"/>
                                        </p:tgtEl>
                                        <p:attrNameLst>
                                          <p:attrName>r</p:attrName>
                                        </p:attrNameLst>
                                      </p:cBhvr>
                                    </p:animRot>
                                  </p:childTnLst>
                                </p:cTn>
                              </p:par>
                              <p:par>
                                <p:cTn id="560" presetID="0" presetClass="path" presetSubtype="0" accel="50000" decel="50000" fill="hold" nodeType="withEffect">
                                  <p:stCondLst>
                                    <p:cond delay="500"/>
                                  </p:stCondLst>
                                  <p:childTnLst>
                                    <p:animMotion origin="layout" path="M -0.01337 -0.0007 L -0.17361 -0.0007 " pathEditMode="relative" rAng="0" ptsTypes="AA">
                                      <p:cBhvr>
                                        <p:cTn id="561" dur="2000" fill="hold"/>
                                        <p:tgtEl>
                                          <p:spTgt spid="13347"/>
                                        </p:tgtEl>
                                        <p:attrNameLst>
                                          <p:attrName>ppt_x</p:attrName>
                                          <p:attrName>ppt_y</p:attrName>
                                        </p:attrNameLst>
                                      </p:cBhvr>
                                      <p:rCtr x="-80" y="0"/>
                                    </p:animMotion>
                                  </p:childTnLst>
                                </p:cTn>
                              </p:par>
                              <p:par>
                                <p:cTn id="562" presetID="8" presetClass="emph" presetSubtype="0" fill="hold" nodeType="withEffect">
                                  <p:stCondLst>
                                    <p:cond delay="0"/>
                                  </p:stCondLst>
                                  <p:childTnLst>
                                    <p:animRot by="10800000">
                                      <p:cBhvr>
                                        <p:cTn id="563" dur="1000" fill="hold"/>
                                        <p:tgtEl>
                                          <p:spTgt spid="13347"/>
                                        </p:tgtEl>
                                        <p:attrNameLst>
                                          <p:attrName>r</p:attrName>
                                        </p:attrNameLst>
                                      </p:cBhvr>
                                    </p:animRot>
                                  </p:childTnLst>
                                </p:cTn>
                              </p:par>
                              <p:par>
                                <p:cTn id="564" presetID="10" presetClass="exit" presetSubtype="0" fill="hold" nodeType="withEffect">
                                  <p:stCondLst>
                                    <p:cond delay="1500"/>
                                  </p:stCondLst>
                                  <p:childTnLst>
                                    <p:animEffect transition="out" filter="fade">
                                      <p:cBhvr>
                                        <p:cTn id="565" dur="800"/>
                                        <p:tgtEl>
                                          <p:spTgt spid="13347"/>
                                        </p:tgtEl>
                                      </p:cBhvr>
                                    </p:animEffect>
                                    <p:set>
                                      <p:cBhvr>
                                        <p:cTn id="566" dur="1" fill="hold">
                                          <p:stCondLst>
                                            <p:cond delay="799"/>
                                          </p:stCondLst>
                                        </p:cTn>
                                        <p:tgtEl>
                                          <p:spTgt spid="13347"/>
                                        </p:tgtEl>
                                        <p:attrNameLst>
                                          <p:attrName>style.visibility</p:attrName>
                                        </p:attrNameLst>
                                      </p:cBhvr>
                                      <p:to>
                                        <p:strVal val="hidden"/>
                                      </p:to>
                                    </p:set>
                                  </p:childTnLst>
                                </p:cTn>
                              </p:par>
                              <p:par>
                                <p:cTn id="567" presetID="0" presetClass="path" presetSubtype="0" accel="50000" decel="50000" fill="hold" nodeType="withEffect">
                                  <p:stCondLst>
                                    <p:cond delay="500"/>
                                  </p:stCondLst>
                                  <p:childTnLst>
                                    <p:animMotion origin="layout" path="M -0.01354 -0.00046 L -0.18038 -0.00046 " pathEditMode="relative" rAng="0" ptsTypes="AA">
                                      <p:cBhvr>
                                        <p:cTn id="568" dur="2000" fill="hold"/>
                                        <p:tgtEl>
                                          <p:spTgt spid="13379"/>
                                        </p:tgtEl>
                                        <p:attrNameLst>
                                          <p:attrName>ppt_x</p:attrName>
                                          <p:attrName>ppt_y</p:attrName>
                                        </p:attrNameLst>
                                      </p:cBhvr>
                                      <p:rCtr x="-84" y="0"/>
                                    </p:animMotion>
                                  </p:childTnLst>
                                </p:cTn>
                              </p:par>
                              <p:par>
                                <p:cTn id="569" presetID="8" presetClass="emph" presetSubtype="0" fill="hold" nodeType="withEffect">
                                  <p:stCondLst>
                                    <p:cond delay="0"/>
                                  </p:stCondLst>
                                  <p:childTnLst>
                                    <p:animRot by="-10800000">
                                      <p:cBhvr>
                                        <p:cTn id="570" dur="1000" fill="hold"/>
                                        <p:tgtEl>
                                          <p:spTgt spid="13379"/>
                                        </p:tgtEl>
                                        <p:attrNameLst>
                                          <p:attrName>r</p:attrName>
                                        </p:attrNameLst>
                                      </p:cBhvr>
                                    </p:animRot>
                                  </p:childTnLst>
                                </p:cTn>
                              </p:par>
                              <p:par>
                                <p:cTn id="571" presetID="10" presetClass="exit" presetSubtype="0" fill="hold" nodeType="withEffect">
                                  <p:stCondLst>
                                    <p:cond delay="1500"/>
                                  </p:stCondLst>
                                  <p:childTnLst>
                                    <p:animEffect transition="out" filter="fade">
                                      <p:cBhvr>
                                        <p:cTn id="572" dur="800"/>
                                        <p:tgtEl>
                                          <p:spTgt spid="13379"/>
                                        </p:tgtEl>
                                      </p:cBhvr>
                                    </p:animEffect>
                                    <p:set>
                                      <p:cBhvr>
                                        <p:cTn id="573" dur="1" fill="hold">
                                          <p:stCondLst>
                                            <p:cond delay="799"/>
                                          </p:stCondLst>
                                        </p:cTn>
                                        <p:tgtEl>
                                          <p:spTgt spid="13379"/>
                                        </p:tgtEl>
                                        <p:attrNameLst>
                                          <p:attrName>style.visibility</p:attrName>
                                        </p:attrNameLst>
                                      </p:cBhvr>
                                      <p:to>
                                        <p:strVal val="hidden"/>
                                      </p:to>
                                    </p:set>
                                  </p:childTnLst>
                                </p:cTn>
                              </p:par>
                              <p:par>
                                <p:cTn id="574" presetID="10" presetClass="exit" presetSubtype="0" fill="hold" grpId="0" nodeType="withEffect">
                                  <p:stCondLst>
                                    <p:cond delay="1500"/>
                                  </p:stCondLst>
                                  <p:childTnLst>
                                    <p:animEffect transition="out" filter="fade">
                                      <p:cBhvr>
                                        <p:cTn id="575" dur="1000"/>
                                        <p:tgtEl>
                                          <p:spTgt spid="13410"/>
                                        </p:tgtEl>
                                      </p:cBhvr>
                                    </p:animEffect>
                                    <p:set>
                                      <p:cBhvr>
                                        <p:cTn id="576" dur="1" fill="hold">
                                          <p:stCondLst>
                                            <p:cond delay="999"/>
                                          </p:stCondLst>
                                        </p:cTn>
                                        <p:tgtEl>
                                          <p:spTgt spid="13410"/>
                                        </p:tgtEl>
                                        <p:attrNameLst>
                                          <p:attrName>style.visibility</p:attrName>
                                        </p:attrNameLst>
                                      </p:cBhvr>
                                      <p:to>
                                        <p:strVal val="hidden"/>
                                      </p:to>
                                    </p:set>
                                  </p:childTnLst>
                                </p:cTn>
                              </p:par>
                              <p:par>
                                <p:cTn id="577" presetID="0" presetClass="path" presetSubtype="0" accel="50000" decel="50000" fill="hold" nodeType="withEffect">
                                  <p:stCondLst>
                                    <p:cond delay="500"/>
                                  </p:stCondLst>
                                  <p:childTnLst>
                                    <p:animMotion origin="layout" path="M -0.37864 0.0007 L -0.35989 0.02014 L -0.09218 0.05625 " pathEditMode="relative" rAng="0" ptsTypes="AAA">
                                      <p:cBhvr>
                                        <p:cTn id="578" dur="3000" fill="hold"/>
                                        <p:tgtEl>
                                          <p:spTgt spid="13360"/>
                                        </p:tgtEl>
                                        <p:attrNameLst>
                                          <p:attrName>ppt_x</p:attrName>
                                          <p:attrName>ppt_y</p:attrName>
                                        </p:attrNameLst>
                                      </p:cBhvr>
                                      <p:rCtr x="143" y="28"/>
                                    </p:animMotion>
                                  </p:childTnLst>
                                </p:cTn>
                              </p:par>
                              <p:par>
                                <p:cTn id="579" presetID="0" presetClass="path" presetSubtype="0" accel="50000" decel="50000" fill="hold" nodeType="withEffect">
                                  <p:stCondLst>
                                    <p:cond delay="500"/>
                                  </p:stCondLst>
                                  <p:childTnLst>
                                    <p:animMotion origin="layout" path="M -0.36511 -0.0007 L -0.33802 0.01319 L -0.07552 0.05625 " pathEditMode="relative" rAng="0" ptsTypes="AAA">
                                      <p:cBhvr>
                                        <p:cTn id="580" dur="3000" fill="hold"/>
                                        <p:tgtEl>
                                          <p:spTgt spid="13358"/>
                                        </p:tgtEl>
                                        <p:attrNameLst>
                                          <p:attrName>ppt_x</p:attrName>
                                          <p:attrName>ppt_y</p:attrName>
                                        </p:attrNameLst>
                                      </p:cBhvr>
                                      <p:rCtr x="145" y="28"/>
                                    </p:animMotion>
                                  </p:childTnLst>
                                </p:cTn>
                              </p:par>
                              <p:par>
                                <p:cTn id="581" presetID="0" presetClass="path" presetSubtype="0" accel="50000" decel="50000" fill="hold" nodeType="withEffect">
                                  <p:stCondLst>
                                    <p:cond delay="500"/>
                                  </p:stCondLst>
                                  <p:childTnLst>
                                    <p:animMotion origin="layout" path="M -0.3974 -0.0007 L -0.3776 0.03819 L -0.10677 0.05486 " pathEditMode="relative" rAng="0" ptsTypes="AAA">
                                      <p:cBhvr>
                                        <p:cTn id="582" dur="3000" fill="hold"/>
                                        <p:tgtEl>
                                          <p:spTgt spid="13362"/>
                                        </p:tgtEl>
                                        <p:attrNameLst>
                                          <p:attrName>ppt_x</p:attrName>
                                          <p:attrName>ppt_y</p:attrName>
                                        </p:attrNameLst>
                                      </p:cBhvr>
                                      <p:rCtr x="145" y="28"/>
                                    </p:animMotion>
                                  </p:childTnLst>
                                </p:cTn>
                              </p:par>
                              <p:par>
                                <p:cTn id="583" presetID="8" presetClass="emph" presetSubtype="0" fill="hold" nodeType="withEffect">
                                  <p:stCondLst>
                                    <p:cond delay="500"/>
                                  </p:stCondLst>
                                  <p:childTnLst>
                                    <p:animRot by="-10800000">
                                      <p:cBhvr>
                                        <p:cTn id="584" dur="1000" fill="hold"/>
                                        <p:tgtEl>
                                          <p:spTgt spid="13360"/>
                                        </p:tgtEl>
                                        <p:attrNameLst>
                                          <p:attrName>r</p:attrName>
                                        </p:attrNameLst>
                                      </p:cBhvr>
                                    </p:animRot>
                                  </p:childTnLst>
                                </p:cTn>
                              </p:par>
                              <p:par>
                                <p:cTn id="585" presetID="8" presetClass="emph" presetSubtype="0" fill="hold" nodeType="withEffect">
                                  <p:stCondLst>
                                    <p:cond delay="500"/>
                                  </p:stCondLst>
                                  <p:childTnLst>
                                    <p:animRot by="-10800000">
                                      <p:cBhvr>
                                        <p:cTn id="586" dur="1000" fill="hold"/>
                                        <p:tgtEl>
                                          <p:spTgt spid="13358"/>
                                        </p:tgtEl>
                                        <p:attrNameLst>
                                          <p:attrName>r</p:attrName>
                                        </p:attrNameLst>
                                      </p:cBhvr>
                                    </p:animRot>
                                  </p:childTnLst>
                                </p:cTn>
                              </p:par>
                              <p:par>
                                <p:cTn id="587" presetID="8" presetClass="emph" presetSubtype="0" fill="hold" nodeType="withEffect">
                                  <p:stCondLst>
                                    <p:cond delay="500"/>
                                  </p:stCondLst>
                                  <p:childTnLst>
                                    <p:animRot by="-10800000">
                                      <p:cBhvr>
                                        <p:cTn id="588" dur="1000" fill="hold"/>
                                        <p:tgtEl>
                                          <p:spTgt spid="13362"/>
                                        </p:tgtEl>
                                        <p:attrNameLst>
                                          <p:attrName>r</p:attrName>
                                        </p:attrNameLst>
                                      </p:cBhvr>
                                    </p:animRot>
                                  </p:childTnLst>
                                </p:cTn>
                              </p:par>
                              <p:par>
                                <p:cTn id="589" presetID="8" presetClass="emph" presetSubtype="0" fill="hold" nodeType="withEffect">
                                  <p:stCondLst>
                                    <p:cond delay="1000"/>
                                  </p:stCondLst>
                                  <p:childTnLst>
                                    <p:animRot by="-10800000">
                                      <p:cBhvr>
                                        <p:cTn id="590" dur="1000" fill="hold"/>
                                        <p:tgtEl>
                                          <p:spTgt spid="13356"/>
                                        </p:tgtEl>
                                        <p:attrNameLst>
                                          <p:attrName>r</p:attrName>
                                        </p:attrNameLst>
                                      </p:cBhvr>
                                    </p:animRot>
                                  </p:childTnLst>
                                </p:cTn>
                              </p:par>
                              <p:par>
                                <p:cTn id="591" presetID="8" presetClass="emph" presetSubtype="0" fill="hold" nodeType="withEffect">
                                  <p:stCondLst>
                                    <p:cond delay="1000"/>
                                  </p:stCondLst>
                                  <p:childTnLst>
                                    <p:animRot by="-10800000">
                                      <p:cBhvr>
                                        <p:cTn id="592" dur="1000" fill="hold"/>
                                        <p:tgtEl>
                                          <p:spTgt spid="13354"/>
                                        </p:tgtEl>
                                        <p:attrNameLst>
                                          <p:attrName>r</p:attrName>
                                        </p:attrNameLst>
                                      </p:cBhvr>
                                    </p:animRot>
                                  </p:childTnLst>
                                </p:cTn>
                              </p:par>
                              <p:par>
                                <p:cTn id="593" presetID="0" presetClass="path" presetSubtype="0" accel="50000" decel="50000" fill="hold" nodeType="withEffect">
                                  <p:stCondLst>
                                    <p:cond delay="1000"/>
                                  </p:stCondLst>
                                  <p:childTnLst>
                                    <p:animMotion origin="layout" path="M -0.3474 0.00069 L -0.10052 0.06597 " pathEditMode="relative" rAng="0" ptsTypes="AA">
                                      <p:cBhvr>
                                        <p:cTn id="594" dur="3000" fill="hold"/>
                                        <p:tgtEl>
                                          <p:spTgt spid="13356"/>
                                        </p:tgtEl>
                                        <p:attrNameLst>
                                          <p:attrName>ppt_x</p:attrName>
                                          <p:attrName>ppt_y</p:attrName>
                                        </p:attrNameLst>
                                      </p:cBhvr>
                                      <p:rCtr x="123" y="33"/>
                                    </p:animMotion>
                                  </p:childTnLst>
                                </p:cTn>
                              </p:par>
                              <p:par>
                                <p:cTn id="595" presetID="0" presetClass="path" presetSubtype="0" accel="50000" decel="50000" fill="hold" nodeType="withEffect">
                                  <p:stCondLst>
                                    <p:cond delay="1000"/>
                                  </p:stCondLst>
                                  <p:childTnLst>
                                    <p:animMotion origin="layout" path="M -0.33907 0.00093 L -0.09323 0.06736 " pathEditMode="relative" rAng="0" ptsTypes="AA">
                                      <p:cBhvr>
                                        <p:cTn id="596" dur="3000" fill="hold"/>
                                        <p:tgtEl>
                                          <p:spTgt spid="13354"/>
                                        </p:tgtEl>
                                        <p:attrNameLst>
                                          <p:attrName>ppt_x</p:attrName>
                                          <p:attrName>ppt_y</p:attrName>
                                        </p:attrNameLst>
                                      </p:cBhvr>
                                      <p:rCtr x="123" y="33"/>
                                    </p:animMotion>
                                  </p:childTnLst>
                                </p:cTn>
                              </p:par>
                              <p:par>
                                <p:cTn id="597" presetID="26" presetClass="emph" presetSubtype="0" fill="hold" nodeType="withEffect">
                                  <p:stCondLst>
                                    <p:cond delay="500"/>
                                  </p:stCondLst>
                                  <p:childTnLst>
                                    <p:animEffect transition="out" filter="fade">
                                      <p:cBhvr>
                                        <p:cTn id="598" dur="1000" tmFilter="0, 0; .2, .5; .8, .5; 1, 0"/>
                                        <p:tgtEl>
                                          <p:spTgt spid="13432"/>
                                        </p:tgtEl>
                                      </p:cBhvr>
                                    </p:animEffect>
                                    <p:animScale>
                                      <p:cBhvr>
                                        <p:cTn id="599" dur="500" autoRev="1" fill="hold"/>
                                        <p:tgtEl>
                                          <p:spTgt spid="13432"/>
                                        </p:tgtEl>
                                      </p:cBhvr>
                                      <p:by x="105000" y="105000"/>
                                    </p:animScale>
                                  </p:childTnLst>
                                </p:cTn>
                              </p:par>
                              <p:par>
                                <p:cTn id="600" presetID="26" presetClass="emph" presetSubtype="0" fill="hold" nodeType="withEffect">
                                  <p:stCondLst>
                                    <p:cond delay="1500"/>
                                  </p:stCondLst>
                                  <p:childTnLst>
                                    <p:animEffect transition="out" filter="fade">
                                      <p:cBhvr>
                                        <p:cTn id="601" dur="1000" tmFilter="0, 0; .2, .5; .8, .5; 1, 0"/>
                                        <p:tgtEl>
                                          <p:spTgt spid="13452"/>
                                        </p:tgtEl>
                                      </p:cBhvr>
                                    </p:animEffect>
                                    <p:animScale>
                                      <p:cBhvr>
                                        <p:cTn id="602" dur="500" autoRev="1" fill="hold"/>
                                        <p:tgtEl>
                                          <p:spTgt spid="13452"/>
                                        </p:tgtEl>
                                      </p:cBhvr>
                                      <p:by x="105000" y="105000"/>
                                    </p:animScale>
                                  </p:childTnLst>
                                </p:cTn>
                              </p:par>
                              <p:par>
                                <p:cTn id="603" presetID="26" presetClass="emph" presetSubtype="0" fill="hold" nodeType="withEffect">
                                  <p:stCondLst>
                                    <p:cond delay="3000"/>
                                  </p:stCondLst>
                                  <p:childTnLst>
                                    <p:animEffect transition="out" filter="fade">
                                      <p:cBhvr>
                                        <p:cTn id="604" dur="1000" tmFilter="0, 0; .2, .5; .8, .5; 1, 0"/>
                                        <p:tgtEl>
                                          <p:spTgt spid="13414"/>
                                        </p:tgtEl>
                                      </p:cBhvr>
                                    </p:animEffect>
                                    <p:animScale>
                                      <p:cBhvr>
                                        <p:cTn id="605" dur="500" autoRev="1" fill="hold"/>
                                        <p:tgtEl>
                                          <p:spTgt spid="13414"/>
                                        </p:tgtEl>
                                      </p:cBhvr>
                                      <p:by x="105000" y="105000"/>
                                    </p:animScale>
                                  </p:childTnLst>
                                </p:cTn>
                              </p:par>
                            </p:childTnLst>
                          </p:cTn>
                        </p:par>
                        <p:par>
                          <p:cTn id="606" fill="hold">
                            <p:stCondLst>
                              <p:cond delay="4000"/>
                            </p:stCondLst>
                            <p:childTnLst>
                              <p:par>
                                <p:cTn id="607" presetID="10" presetClass="entr" presetSubtype="0" fill="hold" grpId="0" nodeType="afterEffect">
                                  <p:stCondLst>
                                    <p:cond delay="500"/>
                                  </p:stCondLst>
                                  <p:childTnLst>
                                    <p:set>
                                      <p:cBhvr>
                                        <p:cTn id="608" dur="1" fill="hold">
                                          <p:stCondLst>
                                            <p:cond delay="0"/>
                                          </p:stCondLst>
                                        </p:cTn>
                                        <p:tgtEl>
                                          <p:spTgt spid="13485"/>
                                        </p:tgtEl>
                                        <p:attrNameLst>
                                          <p:attrName>style.visibility</p:attrName>
                                        </p:attrNameLst>
                                      </p:cBhvr>
                                      <p:to>
                                        <p:strVal val="visible"/>
                                      </p:to>
                                    </p:set>
                                    <p:animEffect transition="in" filter="fade">
                                      <p:cBhvr>
                                        <p:cTn id="609" dur="2000"/>
                                        <p:tgtEl>
                                          <p:spTgt spid="13485"/>
                                        </p:tgtEl>
                                      </p:cBhvr>
                                    </p:animEffect>
                                  </p:childTnLst>
                                </p:cTn>
                              </p:par>
                              <p:par>
                                <p:cTn id="610" presetID="10" presetClass="entr" presetSubtype="0" fill="hold" grpId="0" nodeType="withEffect">
                                  <p:stCondLst>
                                    <p:cond delay="500"/>
                                  </p:stCondLst>
                                  <p:childTnLst>
                                    <p:set>
                                      <p:cBhvr>
                                        <p:cTn id="611" dur="1" fill="hold">
                                          <p:stCondLst>
                                            <p:cond delay="0"/>
                                          </p:stCondLst>
                                        </p:cTn>
                                        <p:tgtEl>
                                          <p:spTgt spid="13486"/>
                                        </p:tgtEl>
                                        <p:attrNameLst>
                                          <p:attrName>style.visibility</p:attrName>
                                        </p:attrNameLst>
                                      </p:cBhvr>
                                      <p:to>
                                        <p:strVal val="visible"/>
                                      </p:to>
                                    </p:set>
                                    <p:animEffect transition="in" filter="fade">
                                      <p:cBhvr>
                                        <p:cTn id="612" dur="2000"/>
                                        <p:tgtEl>
                                          <p:spTgt spid="13486"/>
                                        </p:tgtEl>
                                      </p:cBhvr>
                                    </p:animEffect>
                                  </p:childTnLst>
                                </p:cTn>
                              </p:par>
                            </p:childTnLst>
                          </p:cTn>
                        </p:par>
                      </p:childTnLst>
                    </p:cTn>
                  </p:par>
                  <p:par>
                    <p:cTn id="613" fill="hold">
                      <p:stCondLst>
                        <p:cond delay="indefinite"/>
                      </p:stCondLst>
                      <p:childTnLst>
                        <p:par>
                          <p:cTn id="614" fill="hold">
                            <p:stCondLst>
                              <p:cond delay="0"/>
                            </p:stCondLst>
                            <p:childTnLst>
                              <p:par>
                                <p:cTn id="615" presetID="1" presetClass="exit" presetSubtype="0" fill="hold" nodeType="clickEffect">
                                  <p:stCondLst>
                                    <p:cond delay="0"/>
                                  </p:stCondLst>
                                  <p:childTnLst>
                                    <p:set>
                                      <p:cBhvr>
                                        <p:cTn id="616" dur="1" fill="hold">
                                          <p:stCondLst>
                                            <p:cond delay="0"/>
                                          </p:stCondLst>
                                        </p:cTn>
                                        <p:tgtEl>
                                          <p:spTgt spid="13360"/>
                                        </p:tgtEl>
                                        <p:attrNameLst>
                                          <p:attrName>style.visibility</p:attrName>
                                        </p:attrNameLst>
                                      </p:cBhvr>
                                      <p:to>
                                        <p:strVal val="hidden"/>
                                      </p:to>
                                    </p:set>
                                  </p:childTnLst>
                                </p:cTn>
                              </p:par>
                              <p:par>
                                <p:cTn id="617" presetID="1" presetClass="exit" presetSubtype="0" fill="hold" nodeType="withEffect">
                                  <p:stCondLst>
                                    <p:cond delay="0"/>
                                  </p:stCondLst>
                                  <p:childTnLst>
                                    <p:set>
                                      <p:cBhvr>
                                        <p:cTn id="618" dur="1" fill="hold">
                                          <p:stCondLst>
                                            <p:cond delay="0"/>
                                          </p:stCondLst>
                                        </p:cTn>
                                        <p:tgtEl>
                                          <p:spTgt spid="13358"/>
                                        </p:tgtEl>
                                        <p:attrNameLst>
                                          <p:attrName>style.visibility</p:attrName>
                                        </p:attrNameLst>
                                      </p:cBhvr>
                                      <p:to>
                                        <p:strVal val="hidden"/>
                                      </p:to>
                                    </p:set>
                                  </p:childTnLst>
                                </p:cTn>
                              </p:par>
                              <p:par>
                                <p:cTn id="619" presetID="1" presetClass="exit" presetSubtype="0" fill="hold" nodeType="withEffect">
                                  <p:stCondLst>
                                    <p:cond delay="0"/>
                                  </p:stCondLst>
                                  <p:childTnLst>
                                    <p:set>
                                      <p:cBhvr>
                                        <p:cTn id="620" dur="1" fill="hold">
                                          <p:stCondLst>
                                            <p:cond delay="0"/>
                                          </p:stCondLst>
                                        </p:cTn>
                                        <p:tgtEl>
                                          <p:spTgt spid="13362"/>
                                        </p:tgtEl>
                                        <p:attrNameLst>
                                          <p:attrName>style.visibility</p:attrName>
                                        </p:attrNameLst>
                                      </p:cBhvr>
                                      <p:to>
                                        <p:strVal val="hidden"/>
                                      </p:to>
                                    </p:set>
                                  </p:childTnLst>
                                </p:cTn>
                              </p:par>
                              <p:par>
                                <p:cTn id="621" presetID="1" presetClass="entr" presetSubtype="0" fill="hold" nodeType="withEffect">
                                  <p:stCondLst>
                                    <p:cond delay="0"/>
                                  </p:stCondLst>
                                  <p:childTnLst>
                                    <p:set>
                                      <p:cBhvr>
                                        <p:cTn id="622" dur="1" fill="hold">
                                          <p:stCondLst>
                                            <p:cond delay="0"/>
                                          </p:stCondLst>
                                        </p:cTn>
                                        <p:tgtEl>
                                          <p:spTgt spid="13480"/>
                                        </p:tgtEl>
                                        <p:attrNameLst>
                                          <p:attrName>style.visibility</p:attrName>
                                        </p:attrNameLst>
                                      </p:cBhvr>
                                      <p:to>
                                        <p:strVal val="visible"/>
                                      </p:to>
                                    </p:set>
                                  </p:childTnLst>
                                </p:cTn>
                              </p:par>
                              <p:par>
                                <p:cTn id="623" presetID="1" presetClass="exit" presetSubtype="0" fill="hold" nodeType="withEffect">
                                  <p:stCondLst>
                                    <p:cond delay="0"/>
                                  </p:stCondLst>
                                  <p:childTnLst>
                                    <p:set>
                                      <p:cBhvr>
                                        <p:cTn id="624" dur="1" fill="hold">
                                          <p:stCondLst>
                                            <p:cond delay="0"/>
                                          </p:stCondLst>
                                        </p:cTn>
                                        <p:tgtEl>
                                          <p:spTgt spid="13356"/>
                                        </p:tgtEl>
                                        <p:attrNameLst>
                                          <p:attrName>style.visibility</p:attrName>
                                        </p:attrNameLst>
                                      </p:cBhvr>
                                      <p:to>
                                        <p:strVal val="hidden"/>
                                      </p:to>
                                    </p:set>
                                  </p:childTnLst>
                                </p:cTn>
                              </p:par>
                              <p:par>
                                <p:cTn id="625" presetID="1" presetClass="exit" presetSubtype="0" fill="hold" nodeType="withEffect">
                                  <p:stCondLst>
                                    <p:cond delay="0"/>
                                  </p:stCondLst>
                                  <p:childTnLst>
                                    <p:set>
                                      <p:cBhvr>
                                        <p:cTn id="626" dur="1" fill="hold">
                                          <p:stCondLst>
                                            <p:cond delay="0"/>
                                          </p:stCondLst>
                                        </p:cTn>
                                        <p:tgtEl>
                                          <p:spTgt spid="13354"/>
                                        </p:tgtEl>
                                        <p:attrNameLst>
                                          <p:attrName>style.visibility</p:attrName>
                                        </p:attrNameLst>
                                      </p:cBhvr>
                                      <p:to>
                                        <p:strVal val="hidden"/>
                                      </p:to>
                                    </p:set>
                                  </p:childTnLst>
                                </p:cTn>
                              </p:par>
                              <p:par>
                                <p:cTn id="627" presetID="1" presetClass="entr" presetSubtype="0" fill="hold" nodeType="withEffect">
                                  <p:stCondLst>
                                    <p:cond delay="0"/>
                                  </p:stCondLst>
                                  <p:childTnLst>
                                    <p:set>
                                      <p:cBhvr>
                                        <p:cTn id="628" dur="1" fill="hold">
                                          <p:stCondLst>
                                            <p:cond delay="0"/>
                                          </p:stCondLst>
                                        </p:cTn>
                                        <p:tgtEl>
                                          <p:spTgt spid="13484"/>
                                        </p:tgtEl>
                                        <p:attrNameLst>
                                          <p:attrName>style.visibility</p:attrName>
                                        </p:attrNameLst>
                                      </p:cBhvr>
                                      <p:to>
                                        <p:strVal val="visible"/>
                                      </p:to>
                                    </p:set>
                                  </p:childTnLst>
                                </p:cTn>
                              </p:par>
                              <p:par>
                                <p:cTn id="629" presetID="10" presetClass="exit" presetSubtype="0" fill="hold" grpId="1" nodeType="withEffect">
                                  <p:stCondLst>
                                    <p:cond delay="0"/>
                                  </p:stCondLst>
                                  <p:childTnLst>
                                    <p:animEffect transition="out" filter="fade">
                                      <p:cBhvr>
                                        <p:cTn id="630" dur="2000"/>
                                        <p:tgtEl>
                                          <p:spTgt spid="13485"/>
                                        </p:tgtEl>
                                      </p:cBhvr>
                                    </p:animEffect>
                                    <p:set>
                                      <p:cBhvr>
                                        <p:cTn id="631" dur="1" fill="hold">
                                          <p:stCondLst>
                                            <p:cond delay="1999"/>
                                          </p:stCondLst>
                                        </p:cTn>
                                        <p:tgtEl>
                                          <p:spTgt spid="13485"/>
                                        </p:tgtEl>
                                        <p:attrNameLst>
                                          <p:attrName>style.visibility</p:attrName>
                                        </p:attrNameLst>
                                      </p:cBhvr>
                                      <p:to>
                                        <p:strVal val="hidden"/>
                                      </p:to>
                                    </p:set>
                                  </p:childTnLst>
                                </p:cTn>
                              </p:par>
                              <p:par>
                                <p:cTn id="632" presetID="10" presetClass="exit" presetSubtype="0" fill="hold" grpId="1" nodeType="withEffect">
                                  <p:stCondLst>
                                    <p:cond delay="0"/>
                                  </p:stCondLst>
                                  <p:childTnLst>
                                    <p:animEffect transition="out" filter="fade">
                                      <p:cBhvr>
                                        <p:cTn id="633" dur="2000"/>
                                        <p:tgtEl>
                                          <p:spTgt spid="13486"/>
                                        </p:tgtEl>
                                      </p:cBhvr>
                                    </p:animEffect>
                                    <p:set>
                                      <p:cBhvr>
                                        <p:cTn id="634" dur="1" fill="hold">
                                          <p:stCondLst>
                                            <p:cond delay="1999"/>
                                          </p:stCondLst>
                                        </p:cTn>
                                        <p:tgtEl>
                                          <p:spTgt spid="13486"/>
                                        </p:tgtEl>
                                        <p:attrNameLst>
                                          <p:attrName>style.visibility</p:attrName>
                                        </p:attrNameLst>
                                      </p:cBhvr>
                                      <p:to>
                                        <p:strVal val="hidden"/>
                                      </p:to>
                                    </p:set>
                                  </p:childTnLst>
                                </p:cTn>
                              </p:par>
                              <p:par>
                                <p:cTn id="635" presetID="16" presetClass="exit" presetSubtype="26" fill="hold" grpId="1" nodeType="withEffect">
                                  <p:stCondLst>
                                    <p:cond delay="0"/>
                                  </p:stCondLst>
                                  <p:childTnLst>
                                    <p:animEffect transition="out" filter="barn(inHorizontal)">
                                      <p:cBhvr>
                                        <p:cTn id="636" dur="1000"/>
                                        <p:tgtEl>
                                          <p:spTgt spid="13475"/>
                                        </p:tgtEl>
                                      </p:cBhvr>
                                    </p:animEffect>
                                    <p:set>
                                      <p:cBhvr>
                                        <p:cTn id="637" dur="1" fill="hold">
                                          <p:stCondLst>
                                            <p:cond delay="999"/>
                                          </p:stCondLst>
                                        </p:cTn>
                                        <p:tgtEl>
                                          <p:spTgt spid="13475"/>
                                        </p:tgtEl>
                                        <p:attrNameLst>
                                          <p:attrName>style.visibility</p:attrName>
                                        </p:attrNameLst>
                                      </p:cBhvr>
                                      <p:to>
                                        <p:strVal val="hidden"/>
                                      </p:to>
                                    </p:set>
                                  </p:childTnLst>
                                </p:cTn>
                              </p:par>
                            </p:childTnLst>
                          </p:cTn>
                        </p:par>
                        <p:par>
                          <p:cTn id="638" fill="hold">
                            <p:stCondLst>
                              <p:cond delay="2000"/>
                            </p:stCondLst>
                            <p:childTnLst>
                              <p:par>
                                <p:cTn id="639" presetID="16" presetClass="entr" presetSubtype="26" fill="hold" grpId="0" nodeType="afterEffect">
                                  <p:stCondLst>
                                    <p:cond delay="0"/>
                                  </p:stCondLst>
                                  <p:childTnLst>
                                    <p:set>
                                      <p:cBhvr>
                                        <p:cTn id="640" dur="1" fill="hold">
                                          <p:stCondLst>
                                            <p:cond delay="0"/>
                                          </p:stCondLst>
                                        </p:cTn>
                                        <p:tgtEl>
                                          <p:spTgt spid="13487"/>
                                        </p:tgtEl>
                                        <p:attrNameLst>
                                          <p:attrName>style.visibility</p:attrName>
                                        </p:attrNameLst>
                                      </p:cBhvr>
                                      <p:to>
                                        <p:strVal val="visible"/>
                                      </p:to>
                                    </p:set>
                                    <p:animEffect transition="in" filter="barn(inHorizontal)">
                                      <p:cBhvr>
                                        <p:cTn id="641" dur="1000"/>
                                        <p:tgtEl>
                                          <p:spTgt spid="13487"/>
                                        </p:tgtEl>
                                      </p:cBhvr>
                                    </p:animEffect>
                                  </p:childTnLst>
                                </p:cTn>
                              </p:par>
                            </p:childTnLst>
                          </p:cTn>
                        </p:par>
                      </p:childTnLst>
                    </p:cTn>
                  </p:par>
                  <p:par>
                    <p:cTn id="642" fill="hold">
                      <p:stCondLst>
                        <p:cond delay="indefinite"/>
                      </p:stCondLst>
                      <p:childTnLst>
                        <p:par>
                          <p:cTn id="643" fill="hold">
                            <p:stCondLst>
                              <p:cond delay="0"/>
                            </p:stCondLst>
                            <p:childTnLst>
                              <p:par>
                                <p:cTn id="644" presetID="9" presetClass="exit" presetSubtype="0" fill="hold" nodeType="clickEffect">
                                  <p:stCondLst>
                                    <p:cond delay="0"/>
                                  </p:stCondLst>
                                  <p:childTnLst>
                                    <p:animEffect transition="out" filter="dissolve">
                                      <p:cBhvr>
                                        <p:cTn id="645" dur="1000"/>
                                        <p:tgtEl>
                                          <p:spTgt spid="13414"/>
                                        </p:tgtEl>
                                      </p:cBhvr>
                                    </p:animEffect>
                                    <p:set>
                                      <p:cBhvr>
                                        <p:cTn id="646" dur="1" fill="hold">
                                          <p:stCondLst>
                                            <p:cond delay="999"/>
                                          </p:stCondLst>
                                        </p:cTn>
                                        <p:tgtEl>
                                          <p:spTgt spid="13414"/>
                                        </p:tgtEl>
                                        <p:attrNameLst>
                                          <p:attrName>style.visibility</p:attrName>
                                        </p:attrNameLst>
                                      </p:cBhvr>
                                      <p:to>
                                        <p:strVal val="hidden"/>
                                      </p:to>
                                    </p:set>
                                  </p:childTnLst>
                                </p:cTn>
                              </p:par>
                              <p:par>
                                <p:cTn id="647" presetID="42" presetClass="exit" presetSubtype="0" fill="hold" nodeType="withEffect">
                                  <p:stCondLst>
                                    <p:cond delay="0"/>
                                  </p:stCondLst>
                                  <p:childTnLst>
                                    <p:animEffect transition="out" filter="fade">
                                      <p:cBhvr>
                                        <p:cTn id="648" dur="2000"/>
                                        <p:tgtEl>
                                          <p:spTgt spid="13420"/>
                                        </p:tgtEl>
                                      </p:cBhvr>
                                    </p:animEffect>
                                    <p:anim calcmode="lin" valueType="num">
                                      <p:cBhvr>
                                        <p:cTn id="649" dur="2000"/>
                                        <p:tgtEl>
                                          <p:spTgt spid="13420"/>
                                        </p:tgtEl>
                                        <p:attrNameLst>
                                          <p:attrName>ppt_x</p:attrName>
                                        </p:attrNameLst>
                                      </p:cBhvr>
                                      <p:tavLst>
                                        <p:tav tm="0">
                                          <p:val>
                                            <p:strVal val="ppt_x"/>
                                          </p:val>
                                        </p:tav>
                                        <p:tav tm="100000">
                                          <p:val>
                                            <p:strVal val="ppt_x"/>
                                          </p:val>
                                        </p:tav>
                                      </p:tavLst>
                                    </p:anim>
                                    <p:anim calcmode="lin" valueType="num">
                                      <p:cBhvr>
                                        <p:cTn id="650" dur="2000"/>
                                        <p:tgtEl>
                                          <p:spTgt spid="13420"/>
                                        </p:tgtEl>
                                        <p:attrNameLst>
                                          <p:attrName>ppt_y</p:attrName>
                                        </p:attrNameLst>
                                      </p:cBhvr>
                                      <p:tavLst>
                                        <p:tav tm="0">
                                          <p:val>
                                            <p:strVal val="ppt_y"/>
                                          </p:val>
                                        </p:tav>
                                        <p:tav tm="100000">
                                          <p:val>
                                            <p:strVal val="ppt_y+.1"/>
                                          </p:val>
                                        </p:tav>
                                      </p:tavLst>
                                    </p:anim>
                                    <p:set>
                                      <p:cBhvr>
                                        <p:cTn id="651" dur="1" fill="hold">
                                          <p:stCondLst>
                                            <p:cond delay="1999"/>
                                          </p:stCondLst>
                                        </p:cTn>
                                        <p:tgtEl>
                                          <p:spTgt spid="13420"/>
                                        </p:tgtEl>
                                        <p:attrNameLst>
                                          <p:attrName>style.visibility</p:attrName>
                                        </p:attrNameLst>
                                      </p:cBhvr>
                                      <p:to>
                                        <p:strVal val="hidden"/>
                                      </p:to>
                                    </p:set>
                                  </p:childTnLst>
                                </p:cTn>
                              </p:par>
                              <p:par>
                                <p:cTn id="652" presetID="42" presetClass="exit" presetSubtype="0" fill="hold" nodeType="withEffect">
                                  <p:stCondLst>
                                    <p:cond delay="0"/>
                                  </p:stCondLst>
                                  <p:childTnLst>
                                    <p:animEffect transition="out" filter="fade">
                                      <p:cBhvr>
                                        <p:cTn id="653" dur="2000"/>
                                        <p:tgtEl>
                                          <p:spTgt spid="13417"/>
                                        </p:tgtEl>
                                      </p:cBhvr>
                                    </p:animEffect>
                                    <p:anim calcmode="lin" valueType="num">
                                      <p:cBhvr>
                                        <p:cTn id="654" dur="2000"/>
                                        <p:tgtEl>
                                          <p:spTgt spid="13417"/>
                                        </p:tgtEl>
                                        <p:attrNameLst>
                                          <p:attrName>ppt_x</p:attrName>
                                        </p:attrNameLst>
                                      </p:cBhvr>
                                      <p:tavLst>
                                        <p:tav tm="0">
                                          <p:val>
                                            <p:strVal val="ppt_x"/>
                                          </p:val>
                                        </p:tav>
                                        <p:tav tm="100000">
                                          <p:val>
                                            <p:strVal val="ppt_x"/>
                                          </p:val>
                                        </p:tav>
                                      </p:tavLst>
                                    </p:anim>
                                    <p:anim calcmode="lin" valueType="num">
                                      <p:cBhvr>
                                        <p:cTn id="655" dur="2000"/>
                                        <p:tgtEl>
                                          <p:spTgt spid="13417"/>
                                        </p:tgtEl>
                                        <p:attrNameLst>
                                          <p:attrName>ppt_y</p:attrName>
                                        </p:attrNameLst>
                                      </p:cBhvr>
                                      <p:tavLst>
                                        <p:tav tm="0">
                                          <p:val>
                                            <p:strVal val="ppt_y"/>
                                          </p:val>
                                        </p:tav>
                                        <p:tav tm="100000">
                                          <p:val>
                                            <p:strVal val="ppt_y+.1"/>
                                          </p:val>
                                        </p:tav>
                                      </p:tavLst>
                                    </p:anim>
                                    <p:set>
                                      <p:cBhvr>
                                        <p:cTn id="656" dur="1" fill="hold">
                                          <p:stCondLst>
                                            <p:cond delay="1999"/>
                                          </p:stCondLst>
                                        </p:cTn>
                                        <p:tgtEl>
                                          <p:spTgt spid="13417"/>
                                        </p:tgtEl>
                                        <p:attrNameLst>
                                          <p:attrName>style.visibility</p:attrName>
                                        </p:attrNameLst>
                                      </p:cBhvr>
                                      <p:to>
                                        <p:strVal val="hidden"/>
                                      </p:to>
                                    </p:set>
                                  </p:childTnLst>
                                </p:cTn>
                              </p:par>
                              <p:par>
                                <p:cTn id="657" presetID="10" presetClass="exit" presetSubtype="0" fill="hold" grpId="1" nodeType="withEffect">
                                  <p:stCondLst>
                                    <p:cond delay="0"/>
                                  </p:stCondLst>
                                  <p:childTnLst>
                                    <p:animEffect transition="out" filter="fade">
                                      <p:cBhvr>
                                        <p:cTn id="658" dur="1000"/>
                                        <p:tgtEl>
                                          <p:spTgt spid="13455"/>
                                        </p:tgtEl>
                                      </p:cBhvr>
                                    </p:animEffect>
                                    <p:set>
                                      <p:cBhvr>
                                        <p:cTn id="659" dur="1" fill="hold">
                                          <p:stCondLst>
                                            <p:cond delay="999"/>
                                          </p:stCondLst>
                                        </p:cTn>
                                        <p:tgtEl>
                                          <p:spTgt spid="13455"/>
                                        </p:tgtEl>
                                        <p:attrNameLst>
                                          <p:attrName>style.visibility</p:attrName>
                                        </p:attrNameLst>
                                      </p:cBhvr>
                                      <p:to>
                                        <p:strVal val="hidden"/>
                                      </p:to>
                                    </p:set>
                                  </p:childTnLst>
                                </p:cTn>
                              </p:par>
                              <p:par>
                                <p:cTn id="660" presetID="8" presetClass="emph" presetSubtype="0" fill="hold" nodeType="withEffect">
                                  <p:stCondLst>
                                    <p:cond delay="0"/>
                                  </p:stCondLst>
                                  <p:childTnLst>
                                    <p:animRot by="10500000">
                                      <p:cBhvr>
                                        <p:cTn id="661" dur="2000" fill="hold"/>
                                        <p:tgtEl>
                                          <p:spTgt spid="13420"/>
                                        </p:tgtEl>
                                        <p:attrNameLst>
                                          <p:attrName>r</p:attrName>
                                        </p:attrNameLst>
                                      </p:cBhvr>
                                    </p:animRot>
                                  </p:childTnLst>
                                </p:cTn>
                              </p:par>
                              <p:par>
                                <p:cTn id="662" presetID="8" presetClass="emph" presetSubtype="0" fill="hold" nodeType="withEffect">
                                  <p:stCondLst>
                                    <p:cond delay="0"/>
                                  </p:stCondLst>
                                  <p:childTnLst>
                                    <p:animRot by="10500000">
                                      <p:cBhvr>
                                        <p:cTn id="663" dur="2000" fill="hold"/>
                                        <p:tgtEl>
                                          <p:spTgt spid="13417"/>
                                        </p:tgtEl>
                                        <p:attrNameLst>
                                          <p:attrName>r</p:attrName>
                                        </p:attrNameLst>
                                      </p:cBhvr>
                                    </p:animRot>
                                  </p:childTnLst>
                                </p:cTn>
                              </p:par>
                              <p:par>
                                <p:cTn id="664" presetID="0" presetClass="path" presetSubtype="0" accel="50000" decel="50000" fill="hold" nodeType="withEffect">
                                  <p:stCondLst>
                                    <p:cond delay="0"/>
                                  </p:stCondLst>
                                  <p:childTnLst>
                                    <p:animMotion origin="layout" path="M -2.22222E-6 2.22222E-6 C 0.00521 -0.01273 0.01268 -0.01134 0.03091 -0.0757 C 0.04913 -0.14005 0.09219 -0.32107 0.10903 -0.38681 C 0.12587 -0.45255 0.12709 -0.45278 0.13195 -0.47014 " pathEditMode="relative" rAng="0" ptsTypes="aaaa">
                                      <p:cBhvr>
                                        <p:cTn id="665" dur="3000" fill="hold"/>
                                        <p:tgtEl>
                                          <p:spTgt spid="13480"/>
                                        </p:tgtEl>
                                        <p:attrNameLst>
                                          <p:attrName>ppt_x</p:attrName>
                                          <p:attrName>ppt_y</p:attrName>
                                        </p:attrNameLst>
                                      </p:cBhvr>
                                      <p:rCtr x="66" y="-235"/>
                                    </p:animMotion>
                                  </p:childTnLst>
                                </p:cTn>
                              </p:par>
                              <p:par>
                                <p:cTn id="666" presetID="0" presetClass="path" presetSubtype="0" accel="50000" decel="50000" fill="hold" nodeType="withEffect">
                                  <p:stCondLst>
                                    <p:cond delay="0"/>
                                  </p:stCondLst>
                                  <p:childTnLst>
                                    <p:animMotion origin="layout" path="M 4.44444E-6 2.96296E-6 C 0.00694 -0.01922 0.02395 -0.04838 0.04132 -0.11482 C 0.05868 -0.18125 0.09079 -0.33912 0.10382 -0.39815 " pathEditMode="relative" rAng="0" ptsTypes="aaa">
                                      <p:cBhvr>
                                        <p:cTn id="667" dur="3000" fill="hold"/>
                                        <p:tgtEl>
                                          <p:spTgt spid="13484"/>
                                        </p:tgtEl>
                                        <p:attrNameLst>
                                          <p:attrName>ppt_x</p:attrName>
                                          <p:attrName>ppt_y</p:attrName>
                                        </p:attrNameLst>
                                      </p:cBhvr>
                                      <p:rCtr x="52" y="-199"/>
                                    </p:animMotion>
                                  </p:childTnLst>
                                </p:cTn>
                              </p:par>
                              <p:par>
                                <p:cTn id="668" presetID="8" presetClass="emph" presetSubtype="0" fill="hold" nodeType="withEffect">
                                  <p:stCondLst>
                                    <p:cond delay="0"/>
                                  </p:stCondLst>
                                  <p:childTnLst>
                                    <p:animRot by="-5400000">
                                      <p:cBhvr>
                                        <p:cTn id="669" dur="2000" fill="hold"/>
                                        <p:tgtEl>
                                          <p:spTgt spid="13484"/>
                                        </p:tgtEl>
                                        <p:attrNameLst>
                                          <p:attrName>r</p:attrName>
                                        </p:attrNameLst>
                                      </p:cBhvr>
                                    </p:animRot>
                                  </p:childTnLst>
                                </p:cTn>
                              </p:par>
                              <p:par>
                                <p:cTn id="670" presetID="8" presetClass="emph" presetSubtype="0" fill="hold" nodeType="withEffect">
                                  <p:stCondLst>
                                    <p:cond delay="0"/>
                                  </p:stCondLst>
                                  <p:childTnLst>
                                    <p:animRot by="-5400000">
                                      <p:cBhvr>
                                        <p:cTn id="671" dur="2000" fill="hold"/>
                                        <p:tgtEl>
                                          <p:spTgt spid="13480"/>
                                        </p:tgtEl>
                                        <p:attrNameLst>
                                          <p:attrName>r</p:attrName>
                                        </p:attrNameLst>
                                      </p:cBhvr>
                                    </p:animRot>
                                  </p:childTnLst>
                                </p:cTn>
                              </p:par>
                              <p:par>
                                <p:cTn id="672" presetID="9" presetClass="exit" presetSubtype="0" fill="hold" nodeType="withEffect">
                                  <p:stCondLst>
                                    <p:cond delay="0"/>
                                  </p:stCondLst>
                                  <p:childTnLst>
                                    <p:animEffect transition="out" filter="dissolve">
                                      <p:cBhvr>
                                        <p:cTn id="673" dur="1000"/>
                                        <p:tgtEl>
                                          <p:spTgt spid="13341"/>
                                        </p:tgtEl>
                                      </p:cBhvr>
                                    </p:animEffect>
                                    <p:set>
                                      <p:cBhvr>
                                        <p:cTn id="674" dur="1" fill="hold">
                                          <p:stCondLst>
                                            <p:cond delay="999"/>
                                          </p:stCondLst>
                                        </p:cTn>
                                        <p:tgtEl>
                                          <p:spTgt spid="13341"/>
                                        </p:tgtEl>
                                        <p:attrNameLst>
                                          <p:attrName>style.visibility</p:attrName>
                                        </p:attrNameLst>
                                      </p:cBhvr>
                                      <p:to>
                                        <p:strVal val="hidden"/>
                                      </p:to>
                                    </p:set>
                                  </p:childTnLst>
                                </p:cTn>
                              </p:par>
                              <p:par>
                                <p:cTn id="675" presetID="9" presetClass="exit" presetSubtype="0" fill="hold" nodeType="withEffect">
                                  <p:stCondLst>
                                    <p:cond delay="0"/>
                                  </p:stCondLst>
                                  <p:childTnLst>
                                    <p:animEffect transition="out" filter="dissolve">
                                      <p:cBhvr>
                                        <p:cTn id="676" dur="1000"/>
                                        <p:tgtEl>
                                          <p:spTgt spid="13345"/>
                                        </p:tgtEl>
                                      </p:cBhvr>
                                    </p:animEffect>
                                    <p:set>
                                      <p:cBhvr>
                                        <p:cTn id="677" dur="1" fill="hold">
                                          <p:stCondLst>
                                            <p:cond delay="999"/>
                                          </p:stCondLst>
                                        </p:cTn>
                                        <p:tgtEl>
                                          <p:spTgt spid="13345"/>
                                        </p:tgtEl>
                                        <p:attrNameLst>
                                          <p:attrName>style.visibility</p:attrName>
                                        </p:attrNameLst>
                                      </p:cBhvr>
                                      <p:to>
                                        <p:strVal val="hidden"/>
                                      </p:to>
                                    </p:set>
                                  </p:childTnLst>
                                </p:cTn>
                              </p:par>
                              <p:par>
                                <p:cTn id="678" presetID="8" presetClass="emph" presetSubtype="0" fill="hold" nodeType="withEffect">
                                  <p:stCondLst>
                                    <p:cond delay="0"/>
                                  </p:stCondLst>
                                  <p:childTnLst>
                                    <p:animRot by="10800000">
                                      <p:cBhvr>
                                        <p:cTn id="679" dur="3000" fill="hold"/>
                                        <p:tgtEl>
                                          <p:spTgt spid="13348"/>
                                        </p:tgtEl>
                                        <p:attrNameLst>
                                          <p:attrName>r</p:attrName>
                                        </p:attrNameLst>
                                      </p:cBhvr>
                                    </p:animRot>
                                  </p:childTnLst>
                                </p:cTn>
                              </p:par>
                              <p:par>
                                <p:cTn id="680" presetID="0" presetClass="path" presetSubtype="0" accel="50000" decel="50000" fill="hold" nodeType="withEffect">
                                  <p:stCondLst>
                                    <p:cond delay="300"/>
                                  </p:stCondLst>
                                  <p:childTnLst>
                                    <p:animMotion origin="layout" path="M -0.39636 0.00139 L -0.37865 -0.04467 L -0.12761 -0.26134 " pathEditMode="relative" rAng="0" ptsTypes="AAA">
                                      <p:cBhvr>
                                        <p:cTn id="681" dur="3000" fill="hold"/>
                                        <p:tgtEl>
                                          <p:spTgt spid="13348"/>
                                        </p:tgtEl>
                                        <p:attrNameLst>
                                          <p:attrName>ppt_x</p:attrName>
                                          <p:attrName>ppt_y</p:attrName>
                                        </p:attrNameLst>
                                      </p:cBhvr>
                                      <p:rCtr x="134" y="-131"/>
                                    </p:animMotion>
                                  </p:childTnLst>
                                </p:cTn>
                              </p:par>
                              <p:par>
                                <p:cTn id="682" presetID="8" presetClass="emph" presetSubtype="0" fill="hold" nodeType="withEffect">
                                  <p:stCondLst>
                                    <p:cond delay="300"/>
                                  </p:stCondLst>
                                  <p:childTnLst>
                                    <p:animRot by="10800000">
                                      <p:cBhvr>
                                        <p:cTn id="683" dur="3000" fill="hold"/>
                                        <p:tgtEl>
                                          <p:spTgt spid="13346"/>
                                        </p:tgtEl>
                                        <p:attrNameLst>
                                          <p:attrName>r</p:attrName>
                                        </p:attrNameLst>
                                      </p:cBhvr>
                                    </p:animRot>
                                  </p:childTnLst>
                                </p:cTn>
                              </p:par>
                              <p:par>
                                <p:cTn id="684" presetID="0" presetClass="path" presetSubtype="0" accel="50000" decel="50000" fill="hold" nodeType="withEffect">
                                  <p:stCondLst>
                                    <p:cond delay="600"/>
                                  </p:stCondLst>
                                  <p:childTnLst>
                                    <p:animMotion origin="layout" path="M -0.38177 0.00092 L -0.36719 -0.0338 L -0.11302 -0.25047 " pathEditMode="relative" rAng="0" ptsTypes="AAA">
                                      <p:cBhvr>
                                        <p:cTn id="685" dur="3000" fill="hold"/>
                                        <p:tgtEl>
                                          <p:spTgt spid="13346"/>
                                        </p:tgtEl>
                                        <p:attrNameLst>
                                          <p:attrName>ppt_x</p:attrName>
                                          <p:attrName>ppt_y</p:attrName>
                                        </p:attrNameLst>
                                      </p:cBhvr>
                                      <p:rCtr x="134" y="-126"/>
                                    </p:animMotion>
                                  </p:childTnLst>
                                </p:cTn>
                              </p:par>
                              <p:par>
                                <p:cTn id="686" presetID="8" presetClass="emph" presetSubtype="0" fill="hold" nodeType="withEffect">
                                  <p:stCondLst>
                                    <p:cond delay="600"/>
                                  </p:stCondLst>
                                  <p:childTnLst>
                                    <p:animRot by="9000000">
                                      <p:cBhvr>
                                        <p:cTn id="687" dur="2500" fill="hold"/>
                                        <p:tgtEl>
                                          <p:spTgt spid="13350"/>
                                        </p:tgtEl>
                                        <p:attrNameLst>
                                          <p:attrName>r</p:attrName>
                                        </p:attrNameLst>
                                      </p:cBhvr>
                                    </p:animRot>
                                  </p:childTnLst>
                                </p:cTn>
                              </p:par>
                              <p:par>
                                <p:cTn id="688" presetID="0" presetClass="path" presetSubtype="0" accel="50000" decel="50000" fill="hold" nodeType="withEffect">
                                  <p:stCondLst>
                                    <p:cond delay="900"/>
                                  </p:stCondLst>
                                  <p:childTnLst>
                                    <p:animMotion origin="layout" path="M -0.36823 0.00093 L -0.10573 -0.24491 " pathEditMode="relative" rAng="0" ptsTypes="AA">
                                      <p:cBhvr>
                                        <p:cTn id="689" dur="3000" fill="hold"/>
                                        <p:tgtEl>
                                          <p:spTgt spid="13350"/>
                                        </p:tgtEl>
                                        <p:attrNameLst>
                                          <p:attrName>ppt_x</p:attrName>
                                          <p:attrName>ppt_y</p:attrName>
                                        </p:attrNameLst>
                                      </p:cBhvr>
                                      <p:rCtr x="131" y="-123"/>
                                    </p:animMotion>
                                  </p:childTnLst>
                                </p:cTn>
                              </p:par>
                              <p:par>
                                <p:cTn id="690" presetID="8" presetClass="emph" presetSubtype="0" fill="hold" nodeType="withEffect">
                                  <p:stCondLst>
                                    <p:cond delay="1200"/>
                                  </p:stCondLst>
                                  <p:childTnLst>
                                    <p:animRot by="7200000">
                                      <p:cBhvr>
                                        <p:cTn id="691" dur="2000" fill="hold"/>
                                        <p:tgtEl>
                                          <p:spTgt spid="13344"/>
                                        </p:tgtEl>
                                        <p:attrNameLst>
                                          <p:attrName>r</p:attrName>
                                        </p:attrNameLst>
                                      </p:cBhvr>
                                    </p:animRot>
                                  </p:childTnLst>
                                </p:cTn>
                              </p:par>
                              <p:par>
                                <p:cTn id="692" presetID="0" presetClass="path" presetSubtype="0" accel="50000" decel="50000" fill="hold" nodeType="withEffect">
                                  <p:stCondLst>
                                    <p:cond delay="1200"/>
                                  </p:stCondLst>
                                  <p:childTnLst>
                                    <p:animMotion origin="layout" path="M -0.34948 -0.00046 L -0.06927 -0.2574 " pathEditMode="relative" rAng="0" ptsTypes="AA">
                                      <p:cBhvr>
                                        <p:cTn id="693" dur="3000" fill="hold"/>
                                        <p:tgtEl>
                                          <p:spTgt spid="13344"/>
                                        </p:tgtEl>
                                        <p:attrNameLst>
                                          <p:attrName>ppt_x</p:attrName>
                                          <p:attrName>ppt_y</p:attrName>
                                        </p:attrNameLst>
                                      </p:cBhvr>
                                      <p:rCtr x="140" y="-128"/>
                                    </p:animMotion>
                                  </p:childTnLst>
                                </p:cTn>
                              </p:par>
                              <p:par>
                                <p:cTn id="694" presetID="8" presetClass="emph" presetSubtype="0" fill="hold" nodeType="withEffect">
                                  <p:stCondLst>
                                    <p:cond delay="1200"/>
                                  </p:stCondLst>
                                  <p:childTnLst>
                                    <p:animRot by="7200000">
                                      <p:cBhvr>
                                        <p:cTn id="695" dur="2000" fill="hold"/>
                                        <p:tgtEl>
                                          <p:spTgt spid="13342"/>
                                        </p:tgtEl>
                                        <p:attrNameLst>
                                          <p:attrName>r</p:attrName>
                                        </p:attrNameLst>
                                      </p:cBhvr>
                                    </p:animRot>
                                  </p:childTnLst>
                                </p:cTn>
                              </p:par>
                              <p:par>
                                <p:cTn id="696" presetID="0" presetClass="path" presetSubtype="0" accel="50000" decel="50000" fill="hold" nodeType="withEffect">
                                  <p:stCondLst>
                                    <p:cond delay="1500"/>
                                  </p:stCondLst>
                                  <p:childTnLst>
                                    <p:animMotion origin="layout" path="M -0.34011 0.00092 L -0.03177 -0.27408 " pathEditMode="relative" rAng="0" ptsTypes="AA">
                                      <p:cBhvr>
                                        <p:cTn id="697" dur="3000" fill="hold"/>
                                        <p:tgtEl>
                                          <p:spTgt spid="13342"/>
                                        </p:tgtEl>
                                        <p:attrNameLst>
                                          <p:attrName>ppt_x</p:attrName>
                                          <p:attrName>ppt_y</p:attrName>
                                        </p:attrNameLst>
                                      </p:cBhvr>
                                      <p:rCtr x="154" y="-138"/>
                                    </p:animMotion>
                                  </p:childTnLst>
                                </p:cTn>
                              </p:par>
                              <p:par>
                                <p:cTn id="698" presetID="10" presetClass="exit" presetSubtype="0" fill="hold" nodeType="withEffect">
                                  <p:stCondLst>
                                    <p:cond delay="4000"/>
                                  </p:stCondLst>
                                  <p:childTnLst>
                                    <p:animEffect transition="out" filter="fade">
                                      <p:cBhvr>
                                        <p:cTn id="699" dur="2000"/>
                                        <p:tgtEl>
                                          <p:spTgt spid="13403"/>
                                        </p:tgtEl>
                                      </p:cBhvr>
                                    </p:animEffect>
                                    <p:set>
                                      <p:cBhvr>
                                        <p:cTn id="700" dur="1" fill="hold">
                                          <p:stCondLst>
                                            <p:cond delay="1999"/>
                                          </p:stCondLst>
                                        </p:cTn>
                                        <p:tgtEl>
                                          <p:spTgt spid="13403"/>
                                        </p:tgtEl>
                                        <p:attrNameLst>
                                          <p:attrName>style.visibility</p:attrName>
                                        </p:attrNameLst>
                                      </p:cBhvr>
                                      <p:to>
                                        <p:strVal val="hidden"/>
                                      </p:to>
                                    </p:set>
                                  </p:childTnLst>
                                </p:cTn>
                              </p:par>
                              <p:par>
                                <p:cTn id="701" presetID="10" presetClass="exit" presetSubtype="0" fill="hold" nodeType="withEffect">
                                  <p:stCondLst>
                                    <p:cond delay="4000"/>
                                  </p:stCondLst>
                                  <p:childTnLst>
                                    <p:animEffect transition="out" filter="fade">
                                      <p:cBhvr>
                                        <p:cTn id="702" dur="2000"/>
                                        <p:tgtEl>
                                          <p:spTgt spid="13402"/>
                                        </p:tgtEl>
                                      </p:cBhvr>
                                    </p:animEffect>
                                    <p:set>
                                      <p:cBhvr>
                                        <p:cTn id="703" dur="1" fill="hold">
                                          <p:stCondLst>
                                            <p:cond delay="1999"/>
                                          </p:stCondLst>
                                        </p:cTn>
                                        <p:tgtEl>
                                          <p:spTgt spid="13402"/>
                                        </p:tgtEl>
                                        <p:attrNameLst>
                                          <p:attrName>style.visibility</p:attrName>
                                        </p:attrNameLst>
                                      </p:cBhvr>
                                      <p:to>
                                        <p:strVal val="hidden"/>
                                      </p:to>
                                    </p:set>
                                  </p:childTnLst>
                                </p:cTn>
                              </p:par>
                              <p:par>
                                <p:cTn id="704" presetID="10" presetClass="exit" presetSubtype="0" fill="hold" nodeType="withEffect">
                                  <p:stCondLst>
                                    <p:cond delay="4000"/>
                                  </p:stCondLst>
                                  <p:childTnLst>
                                    <p:animEffect transition="out" filter="fade">
                                      <p:cBhvr>
                                        <p:cTn id="705" dur="2000"/>
                                        <p:tgtEl>
                                          <p:spTgt spid="13404"/>
                                        </p:tgtEl>
                                      </p:cBhvr>
                                    </p:animEffect>
                                    <p:set>
                                      <p:cBhvr>
                                        <p:cTn id="706" dur="1" fill="hold">
                                          <p:stCondLst>
                                            <p:cond delay="1999"/>
                                          </p:stCondLst>
                                        </p:cTn>
                                        <p:tgtEl>
                                          <p:spTgt spid="13404"/>
                                        </p:tgtEl>
                                        <p:attrNameLst>
                                          <p:attrName>style.visibility</p:attrName>
                                        </p:attrNameLst>
                                      </p:cBhvr>
                                      <p:to>
                                        <p:strVal val="hidden"/>
                                      </p:to>
                                    </p:set>
                                  </p:childTnLst>
                                </p:cTn>
                              </p:par>
                              <p:par>
                                <p:cTn id="707" presetID="26" presetClass="emph" presetSubtype="0" fill="hold" nodeType="withEffect">
                                  <p:stCondLst>
                                    <p:cond delay="2500"/>
                                  </p:stCondLst>
                                  <p:childTnLst>
                                    <p:animEffect transition="out" filter="fade">
                                      <p:cBhvr>
                                        <p:cTn id="708" dur="1000" tmFilter="0, 0; .2, .5; .8, .5; 1, 0"/>
                                        <p:tgtEl>
                                          <p:spTgt spid="13403"/>
                                        </p:tgtEl>
                                      </p:cBhvr>
                                    </p:animEffect>
                                    <p:animScale>
                                      <p:cBhvr>
                                        <p:cTn id="709" dur="500" autoRev="1" fill="hold"/>
                                        <p:tgtEl>
                                          <p:spTgt spid="13403"/>
                                        </p:tgtEl>
                                      </p:cBhvr>
                                      <p:by x="105000" y="105000"/>
                                    </p:animScale>
                                  </p:childTnLst>
                                </p:cTn>
                              </p:par>
                              <p:par>
                                <p:cTn id="710" presetID="26" presetClass="emph" presetSubtype="0" fill="hold" nodeType="withEffect">
                                  <p:stCondLst>
                                    <p:cond delay="2500"/>
                                  </p:stCondLst>
                                  <p:childTnLst>
                                    <p:animEffect transition="out" filter="fade">
                                      <p:cBhvr>
                                        <p:cTn id="711" dur="1000" tmFilter="0, 0; .2, .5; .8, .5; 1, 0"/>
                                        <p:tgtEl>
                                          <p:spTgt spid="13402"/>
                                        </p:tgtEl>
                                      </p:cBhvr>
                                    </p:animEffect>
                                    <p:animScale>
                                      <p:cBhvr>
                                        <p:cTn id="712" dur="500" autoRev="1" fill="hold"/>
                                        <p:tgtEl>
                                          <p:spTgt spid="13402"/>
                                        </p:tgtEl>
                                      </p:cBhvr>
                                      <p:by x="105000" y="105000"/>
                                    </p:animScale>
                                  </p:childTnLst>
                                </p:cTn>
                              </p:par>
                              <p:par>
                                <p:cTn id="713" presetID="26" presetClass="emph" presetSubtype="0" fill="hold" nodeType="withEffect">
                                  <p:stCondLst>
                                    <p:cond delay="2500"/>
                                  </p:stCondLst>
                                  <p:childTnLst>
                                    <p:animEffect transition="out" filter="fade">
                                      <p:cBhvr>
                                        <p:cTn id="714" dur="1000" tmFilter="0, 0; .2, .5; .8, .5; 1, 0"/>
                                        <p:tgtEl>
                                          <p:spTgt spid="13404"/>
                                        </p:tgtEl>
                                      </p:cBhvr>
                                    </p:animEffect>
                                    <p:animScale>
                                      <p:cBhvr>
                                        <p:cTn id="715" dur="500" autoRev="1" fill="hold"/>
                                        <p:tgtEl>
                                          <p:spTgt spid="13404"/>
                                        </p:tgtEl>
                                      </p:cBhvr>
                                      <p:by x="105000" y="105000"/>
                                    </p:animScale>
                                  </p:childTnLst>
                                </p:cTn>
                              </p:par>
                              <p:par>
                                <p:cTn id="716" presetID="10" presetClass="exit" presetSubtype="0" fill="hold" grpId="1" nodeType="withEffect">
                                  <p:stCondLst>
                                    <p:cond delay="4000"/>
                                  </p:stCondLst>
                                  <p:childTnLst>
                                    <p:animEffect transition="out" filter="fade">
                                      <p:cBhvr>
                                        <p:cTn id="717" dur="1000"/>
                                        <p:tgtEl>
                                          <p:spTgt spid="13453"/>
                                        </p:tgtEl>
                                      </p:cBhvr>
                                    </p:animEffect>
                                    <p:set>
                                      <p:cBhvr>
                                        <p:cTn id="718" dur="1" fill="hold">
                                          <p:stCondLst>
                                            <p:cond delay="999"/>
                                          </p:stCondLst>
                                        </p:cTn>
                                        <p:tgtEl>
                                          <p:spTgt spid="13453"/>
                                        </p:tgtEl>
                                        <p:attrNameLst>
                                          <p:attrName>style.visibility</p:attrName>
                                        </p:attrNameLst>
                                      </p:cBhvr>
                                      <p:to>
                                        <p:strVal val="hidden"/>
                                      </p:to>
                                    </p:set>
                                  </p:childTnLst>
                                </p:cTn>
                              </p:par>
                              <p:par>
                                <p:cTn id="719" presetID="10" presetClass="exit" presetSubtype="0" fill="hold" grpId="1" nodeType="withEffect">
                                  <p:stCondLst>
                                    <p:cond delay="4000"/>
                                  </p:stCondLst>
                                  <p:childTnLst>
                                    <p:animEffect transition="out" filter="fade">
                                      <p:cBhvr>
                                        <p:cTn id="720" dur="1000"/>
                                        <p:tgtEl>
                                          <p:spTgt spid="13454"/>
                                        </p:tgtEl>
                                      </p:cBhvr>
                                    </p:animEffect>
                                    <p:set>
                                      <p:cBhvr>
                                        <p:cTn id="721" dur="1" fill="hold">
                                          <p:stCondLst>
                                            <p:cond delay="999"/>
                                          </p:stCondLst>
                                        </p:cTn>
                                        <p:tgtEl>
                                          <p:spTgt spid="13454"/>
                                        </p:tgtEl>
                                        <p:attrNameLst>
                                          <p:attrName>style.visibility</p:attrName>
                                        </p:attrNameLst>
                                      </p:cBhvr>
                                      <p:to>
                                        <p:strVal val="hidden"/>
                                      </p:to>
                                    </p:set>
                                  </p:childTnLst>
                                </p:cTn>
                              </p:par>
                              <p:par>
                                <p:cTn id="722" presetID="10" presetClass="entr" presetSubtype="0" fill="hold" grpId="0" nodeType="withEffect">
                                  <p:stCondLst>
                                    <p:cond delay="4500"/>
                                  </p:stCondLst>
                                  <p:childTnLst>
                                    <p:set>
                                      <p:cBhvr>
                                        <p:cTn id="723" dur="1" fill="hold">
                                          <p:stCondLst>
                                            <p:cond delay="0"/>
                                          </p:stCondLst>
                                        </p:cTn>
                                        <p:tgtEl>
                                          <p:spTgt spid="13489"/>
                                        </p:tgtEl>
                                        <p:attrNameLst>
                                          <p:attrName>style.visibility</p:attrName>
                                        </p:attrNameLst>
                                      </p:cBhvr>
                                      <p:to>
                                        <p:strVal val="visible"/>
                                      </p:to>
                                    </p:set>
                                    <p:animEffect transition="in" filter="fade">
                                      <p:cBhvr>
                                        <p:cTn id="724" dur="1000"/>
                                        <p:tgtEl>
                                          <p:spTgt spid="13489"/>
                                        </p:tgtEl>
                                      </p:cBhvr>
                                    </p:animEffect>
                                  </p:childTnLst>
                                </p:cTn>
                              </p:par>
                              <p:par>
                                <p:cTn id="725" presetID="10" presetClass="entr" presetSubtype="0" fill="hold" grpId="0" nodeType="withEffect">
                                  <p:stCondLst>
                                    <p:cond delay="4500"/>
                                  </p:stCondLst>
                                  <p:childTnLst>
                                    <p:set>
                                      <p:cBhvr>
                                        <p:cTn id="726" dur="1" fill="hold">
                                          <p:stCondLst>
                                            <p:cond delay="0"/>
                                          </p:stCondLst>
                                        </p:cTn>
                                        <p:tgtEl>
                                          <p:spTgt spid="13488"/>
                                        </p:tgtEl>
                                        <p:attrNameLst>
                                          <p:attrName>style.visibility</p:attrName>
                                        </p:attrNameLst>
                                      </p:cBhvr>
                                      <p:to>
                                        <p:strVal val="visible"/>
                                      </p:to>
                                    </p:set>
                                    <p:animEffect transition="in" filter="fade">
                                      <p:cBhvr>
                                        <p:cTn id="727" dur="1000"/>
                                        <p:tgtEl>
                                          <p:spTgt spid="13488"/>
                                        </p:tgtEl>
                                      </p:cBhvr>
                                    </p:animEffect>
                                  </p:childTnLst>
                                </p:cTn>
                              </p:par>
                            </p:childTnLst>
                          </p:cTn>
                        </p:par>
                        <p:par>
                          <p:cTn id="728" fill="hold">
                            <p:stCondLst>
                              <p:cond delay="6000"/>
                            </p:stCondLst>
                            <p:childTnLst>
                              <p:par>
                                <p:cTn id="729" presetID="10" presetClass="entr" presetSubtype="0" fill="hold" grpId="0" nodeType="afterEffect">
                                  <p:stCondLst>
                                    <p:cond delay="500"/>
                                  </p:stCondLst>
                                  <p:childTnLst>
                                    <p:set>
                                      <p:cBhvr>
                                        <p:cTn id="730" dur="1" fill="hold">
                                          <p:stCondLst>
                                            <p:cond delay="0"/>
                                          </p:stCondLst>
                                        </p:cTn>
                                        <p:tgtEl>
                                          <p:spTgt spid="13490"/>
                                        </p:tgtEl>
                                        <p:attrNameLst>
                                          <p:attrName>style.visibility</p:attrName>
                                        </p:attrNameLst>
                                      </p:cBhvr>
                                      <p:to>
                                        <p:strVal val="visible"/>
                                      </p:to>
                                    </p:set>
                                    <p:animEffect transition="in" filter="fade">
                                      <p:cBhvr>
                                        <p:cTn id="731" dur="2000"/>
                                        <p:tgtEl>
                                          <p:spTgt spid="13490"/>
                                        </p:tgtEl>
                                      </p:cBhvr>
                                    </p:animEffect>
                                  </p:childTnLst>
                                </p:cTn>
                              </p:par>
                              <p:par>
                                <p:cTn id="732" presetID="10" presetClass="entr" presetSubtype="0" fill="hold" grpId="0" nodeType="withEffect">
                                  <p:stCondLst>
                                    <p:cond delay="500"/>
                                  </p:stCondLst>
                                  <p:childTnLst>
                                    <p:set>
                                      <p:cBhvr>
                                        <p:cTn id="733" dur="1" fill="hold">
                                          <p:stCondLst>
                                            <p:cond delay="0"/>
                                          </p:stCondLst>
                                        </p:cTn>
                                        <p:tgtEl>
                                          <p:spTgt spid="13491"/>
                                        </p:tgtEl>
                                        <p:attrNameLst>
                                          <p:attrName>style.visibility</p:attrName>
                                        </p:attrNameLst>
                                      </p:cBhvr>
                                      <p:to>
                                        <p:strVal val="visible"/>
                                      </p:to>
                                    </p:set>
                                    <p:animEffect transition="in" filter="fade">
                                      <p:cBhvr>
                                        <p:cTn id="734" dur="2000"/>
                                        <p:tgtEl>
                                          <p:spTgt spid="1349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35" restart="whenNotActive" fill="hold" evtFilter="cancelBubble" nodeType="interactiveSeq">
                <p:stCondLst>
                  <p:cond evt="onClick" delay="0">
                    <p:tgtEl>
                      <p:spTgt spid="13320"/>
                    </p:tgtEl>
                  </p:cond>
                </p:stCondLst>
                <p:endSync evt="end" delay="0">
                  <p:rtn val="all"/>
                </p:endSync>
                <p:childTnLst>
                  <p:par>
                    <p:cTn id="736" fill="hold">
                      <p:stCondLst>
                        <p:cond delay="0"/>
                      </p:stCondLst>
                      <p:childTnLst>
                        <p:par>
                          <p:cTn id="737" fill="hold">
                            <p:stCondLst>
                              <p:cond delay="0"/>
                            </p:stCondLst>
                            <p:childTnLst>
                              <p:par>
                                <p:cTn id="738" presetID="54" presetClass="entr" presetSubtype="0" accel="100000" fill="hold" grpId="0" nodeType="clickEffect">
                                  <p:stCondLst>
                                    <p:cond delay="0"/>
                                  </p:stCondLst>
                                  <p:childTnLst>
                                    <p:set>
                                      <p:cBhvr>
                                        <p:cTn id="739" dur="1" fill="hold">
                                          <p:stCondLst>
                                            <p:cond delay="0"/>
                                          </p:stCondLst>
                                        </p:cTn>
                                        <p:tgtEl>
                                          <p:spTgt spid="13500"/>
                                        </p:tgtEl>
                                        <p:attrNameLst>
                                          <p:attrName>style.visibility</p:attrName>
                                        </p:attrNameLst>
                                      </p:cBhvr>
                                      <p:to>
                                        <p:strVal val="visible"/>
                                      </p:to>
                                    </p:set>
                                    <p:anim calcmode="lin" valueType="num">
                                      <p:cBhvr>
                                        <p:cTn id="740" dur="1000" fill="hold"/>
                                        <p:tgtEl>
                                          <p:spTgt spid="13500"/>
                                        </p:tgtEl>
                                        <p:attrNameLst>
                                          <p:attrName>ppt_w</p:attrName>
                                        </p:attrNameLst>
                                      </p:cBhvr>
                                      <p:tavLst>
                                        <p:tav tm="0">
                                          <p:val>
                                            <p:strVal val="#ppt_w*0.05"/>
                                          </p:val>
                                        </p:tav>
                                        <p:tav tm="100000">
                                          <p:val>
                                            <p:strVal val="#ppt_w"/>
                                          </p:val>
                                        </p:tav>
                                      </p:tavLst>
                                    </p:anim>
                                    <p:anim calcmode="lin" valueType="num">
                                      <p:cBhvr>
                                        <p:cTn id="741" dur="1000" fill="hold"/>
                                        <p:tgtEl>
                                          <p:spTgt spid="13500"/>
                                        </p:tgtEl>
                                        <p:attrNameLst>
                                          <p:attrName>ppt_h</p:attrName>
                                        </p:attrNameLst>
                                      </p:cBhvr>
                                      <p:tavLst>
                                        <p:tav tm="0">
                                          <p:val>
                                            <p:strVal val="#ppt_h"/>
                                          </p:val>
                                        </p:tav>
                                        <p:tav tm="100000">
                                          <p:val>
                                            <p:strVal val="#ppt_h"/>
                                          </p:val>
                                        </p:tav>
                                      </p:tavLst>
                                    </p:anim>
                                    <p:anim calcmode="lin" valueType="num">
                                      <p:cBhvr>
                                        <p:cTn id="742" dur="1000" fill="hold"/>
                                        <p:tgtEl>
                                          <p:spTgt spid="13500"/>
                                        </p:tgtEl>
                                        <p:attrNameLst>
                                          <p:attrName>ppt_x</p:attrName>
                                        </p:attrNameLst>
                                      </p:cBhvr>
                                      <p:tavLst>
                                        <p:tav tm="0">
                                          <p:val>
                                            <p:strVal val="#ppt_x-.2"/>
                                          </p:val>
                                        </p:tav>
                                        <p:tav tm="100000">
                                          <p:val>
                                            <p:strVal val="#ppt_x"/>
                                          </p:val>
                                        </p:tav>
                                      </p:tavLst>
                                    </p:anim>
                                    <p:anim calcmode="lin" valueType="num">
                                      <p:cBhvr>
                                        <p:cTn id="743" dur="1000" fill="hold"/>
                                        <p:tgtEl>
                                          <p:spTgt spid="13500"/>
                                        </p:tgtEl>
                                        <p:attrNameLst>
                                          <p:attrName>ppt_y</p:attrName>
                                        </p:attrNameLst>
                                      </p:cBhvr>
                                      <p:tavLst>
                                        <p:tav tm="0">
                                          <p:val>
                                            <p:strVal val="#ppt_y"/>
                                          </p:val>
                                        </p:tav>
                                        <p:tav tm="100000">
                                          <p:val>
                                            <p:strVal val="#ppt_y"/>
                                          </p:val>
                                        </p:tav>
                                      </p:tavLst>
                                    </p:anim>
                                    <p:animEffect transition="in" filter="fade">
                                      <p:cBhvr>
                                        <p:cTn id="744" dur="1000"/>
                                        <p:tgtEl>
                                          <p:spTgt spid="13500"/>
                                        </p:tgtEl>
                                      </p:cBhvr>
                                    </p:animEffect>
                                  </p:childTnLst>
                                </p:cTn>
                              </p:par>
                              <p:par>
                                <p:cTn id="745" presetID="54" presetClass="exit" presetSubtype="0" decel="100000" fill="hold" grpId="1" nodeType="withEffect">
                                  <p:stCondLst>
                                    <p:cond delay="4000"/>
                                  </p:stCondLst>
                                  <p:childTnLst>
                                    <p:anim calcmode="lin" valueType="num">
                                      <p:cBhvr>
                                        <p:cTn id="746" dur="1000"/>
                                        <p:tgtEl>
                                          <p:spTgt spid="13500"/>
                                        </p:tgtEl>
                                        <p:attrNameLst>
                                          <p:attrName>ppt_w</p:attrName>
                                        </p:attrNameLst>
                                      </p:cBhvr>
                                      <p:tavLst>
                                        <p:tav tm="0">
                                          <p:val>
                                            <p:strVal val="ppt_w"/>
                                          </p:val>
                                        </p:tav>
                                        <p:tav tm="100000">
                                          <p:val>
                                            <p:strVal val="ppt_w*0.05"/>
                                          </p:val>
                                        </p:tav>
                                      </p:tavLst>
                                    </p:anim>
                                    <p:anim calcmode="lin" valueType="num">
                                      <p:cBhvr>
                                        <p:cTn id="747" dur="1000"/>
                                        <p:tgtEl>
                                          <p:spTgt spid="13500"/>
                                        </p:tgtEl>
                                        <p:attrNameLst>
                                          <p:attrName>ppt_h</p:attrName>
                                        </p:attrNameLst>
                                      </p:cBhvr>
                                      <p:tavLst>
                                        <p:tav tm="0">
                                          <p:val>
                                            <p:strVal val="ppt_h"/>
                                          </p:val>
                                        </p:tav>
                                        <p:tav tm="100000">
                                          <p:val>
                                            <p:strVal val="ppt_h"/>
                                          </p:val>
                                        </p:tav>
                                      </p:tavLst>
                                    </p:anim>
                                    <p:anim calcmode="lin" valueType="num">
                                      <p:cBhvr>
                                        <p:cTn id="748" dur="1000"/>
                                        <p:tgtEl>
                                          <p:spTgt spid="13500"/>
                                        </p:tgtEl>
                                        <p:attrNameLst>
                                          <p:attrName>ppt_x</p:attrName>
                                        </p:attrNameLst>
                                      </p:cBhvr>
                                      <p:tavLst>
                                        <p:tav tm="0">
                                          <p:val>
                                            <p:strVal val="ppt_x"/>
                                          </p:val>
                                        </p:tav>
                                        <p:tav tm="100000">
                                          <p:val>
                                            <p:strVal val="ppt_x-.2"/>
                                          </p:val>
                                        </p:tav>
                                      </p:tavLst>
                                    </p:anim>
                                    <p:anim calcmode="lin" valueType="num">
                                      <p:cBhvr>
                                        <p:cTn id="749" dur="1000"/>
                                        <p:tgtEl>
                                          <p:spTgt spid="13500"/>
                                        </p:tgtEl>
                                        <p:attrNameLst>
                                          <p:attrName>ppt_y</p:attrName>
                                        </p:attrNameLst>
                                      </p:cBhvr>
                                      <p:tavLst>
                                        <p:tav tm="0">
                                          <p:val>
                                            <p:strVal val="ppt_y"/>
                                          </p:val>
                                        </p:tav>
                                        <p:tav tm="100000">
                                          <p:val>
                                            <p:strVal val="ppt_y"/>
                                          </p:val>
                                        </p:tav>
                                      </p:tavLst>
                                    </p:anim>
                                    <p:animEffect transition="out" filter="fade">
                                      <p:cBhvr>
                                        <p:cTn id="750" dur="1000"/>
                                        <p:tgtEl>
                                          <p:spTgt spid="13500"/>
                                        </p:tgtEl>
                                      </p:cBhvr>
                                    </p:animEffect>
                                    <p:set>
                                      <p:cBhvr>
                                        <p:cTn id="751" dur="1" fill="hold">
                                          <p:stCondLst>
                                            <p:cond delay="999"/>
                                          </p:stCondLst>
                                        </p:cTn>
                                        <p:tgtEl>
                                          <p:spTgt spid="13500"/>
                                        </p:tgtEl>
                                        <p:attrNameLst>
                                          <p:attrName>style.visibility</p:attrName>
                                        </p:attrNameLst>
                                      </p:cBhvr>
                                      <p:to>
                                        <p:strVal val="hidden"/>
                                      </p:to>
                                    </p:set>
                                  </p:childTnLst>
                                </p:cTn>
                              </p:par>
                            </p:childTnLst>
                          </p:cTn>
                        </p:par>
                      </p:childTnLst>
                    </p:cTn>
                  </p:par>
                </p:childTnLst>
              </p:cTn>
              <p:nextCondLst>
                <p:cond evt="onClick" delay="0">
                  <p:tgtEl>
                    <p:spTgt spid="13320"/>
                  </p:tgtEl>
                </p:cond>
              </p:nextCondLst>
            </p:seq>
            <p:seq concurrent="1" nextAc="seek">
              <p:cTn id="752" restart="whenNotActive" fill="hold" evtFilter="cancelBubble" nodeType="interactiveSeq">
                <p:stCondLst>
                  <p:cond evt="onClick" delay="0">
                    <p:tgtEl>
                      <p:spTgt spid="13319"/>
                    </p:tgtEl>
                  </p:cond>
                </p:stCondLst>
                <p:endSync evt="end" delay="0">
                  <p:rtn val="all"/>
                </p:endSync>
                <p:childTnLst>
                  <p:par>
                    <p:cTn id="753" fill="hold">
                      <p:stCondLst>
                        <p:cond delay="0"/>
                      </p:stCondLst>
                      <p:childTnLst>
                        <p:par>
                          <p:cTn id="754" fill="hold">
                            <p:stCondLst>
                              <p:cond delay="0"/>
                            </p:stCondLst>
                            <p:childTnLst>
                              <p:par>
                                <p:cTn id="755" presetID="54" presetClass="entr" presetSubtype="0" accel="100000" fill="hold" grpId="0" nodeType="clickEffect">
                                  <p:stCondLst>
                                    <p:cond delay="0"/>
                                  </p:stCondLst>
                                  <p:childTnLst>
                                    <p:set>
                                      <p:cBhvr>
                                        <p:cTn id="756" dur="1" fill="hold">
                                          <p:stCondLst>
                                            <p:cond delay="0"/>
                                          </p:stCondLst>
                                        </p:cTn>
                                        <p:tgtEl>
                                          <p:spTgt spid="13499"/>
                                        </p:tgtEl>
                                        <p:attrNameLst>
                                          <p:attrName>style.visibility</p:attrName>
                                        </p:attrNameLst>
                                      </p:cBhvr>
                                      <p:to>
                                        <p:strVal val="visible"/>
                                      </p:to>
                                    </p:set>
                                    <p:anim calcmode="lin" valueType="num">
                                      <p:cBhvr>
                                        <p:cTn id="757" dur="1000" fill="hold"/>
                                        <p:tgtEl>
                                          <p:spTgt spid="13499"/>
                                        </p:tgtEl>
                                        <p:attrNameLst>
                                          <p:attrName>ppt_w</p:attrName>
                                        </p:attrNameLst>
                                      </p:cBhvr>
                                      <p:tavLst>
                                        <p:tav tm="0">
                                          <p:val>
                                            <p:strVal val="#ppt_w*0.05"/>
                                          </p:val>
                                        </p:tav>
                                        <p:tav tm="100000">
                                          <p:val>
                                            <p:strVal val="#ppt_w"/>
                                          </p:val>
                                        </p:tav>
                                      </p:tavLst>
                                    </p:anim>
                                    <p:anim calcmode="lin" valueType="num">
                                      <p:cBhvr>
                                        <p:cTn id="758" dur="1000" fill="hold"/>
                                        <p:tgtEl>
                                          <p:spTgt spid="13499"/>
                                        </p:tgtEl>
                                        <p:attrNameLst>
                                          <p:attrName>ppt_h</p:attrName>
                                        </p:attrNameLst>
                                      </p:cBhvr>
                                      <p:tavLst>
                                        <p:tav tm="0">
                                          <p:val>
                                            <p:strVal val="#ppt_h"/>
                                          </p:val>
                                        </p:tav>
                                        <p:tav tm="100000">
                                          <p:val>
                                            <p:strVal val="#ppt_h"/>
                                          </p:val>
                                        </p:tav>
                                      </p:tavLst>
                                    </p:anim>
                                    <p:anim calcmode="lin" valueType="num">
                                      <p:cBhvr>
                                        <p:cTn id="759" dur="1000" fill="hold"/>
                                        <p:tgtEl>
                                          <p:spTgt spid="13499"/>
                                        </p:tgtEl>
                                        <p:attrNameLst>
                                          <p:attrName>ppt_x</p:attrName>
                                        </p:attrNameLst>
                                      </p:cBhvr>
                                      <p:tavLst>
                                        <p:tav tm="0">
                                          <p:val>
                                            <p:strVal val="#ppt_x-.2"/>
                                          </p:val>
                                        </p:tav>
                                        <p:tav tm="100000">
                                          <p:val>
                                            <p:strVal val="#ppt_x"/>
                                          </p:val>
                                        </p:tav>
                                      </p:tavLst>
                                    </p:anim>
                                    <p:anim calcmode="lin" valueType="num">
                                      <p:cBhvr>
                                        <p:cTn id="760" dur="1000" fill="hold"/>
                                        <p:tgtEl>
                                          <p:spTgt spid="13499"/>
                                        </p:tgtEl>
                                        <p:attrNameLst>
                                          <p:attrName>ppt_y</p:attrName>
                                        </p:attrNameLst>
                                      </p:cBhvr>
                                      <p:tavLst>
                                        <p:tav tm="0">
                                          <p:val>
                                            <p:strVal val="#ppt_y"/>
                                          </p:val>
                                        </p:tav>
                                        <p:tav tm="100000">
                                          <p:val>
                                            <p:strVal val="#ppt_y"/>
                                          </p:val>
                                        </p:tav>
                                      </p:tavLst>
                                    </p:anim>
                                    <p:animEffect transition="in" filter="fade">
                                      <p:cBhvr>
                                        <p:cTn id="761" dur="1000"/>
                                        <p:tgtEl>
                                          <p:spTgt spid="13499"/>
                                        </p:tgtEl>
                                      </p:cBhvr>
                                    </p:animEffect>
                                  </p:childTnLst>
                                </p:cTn>
                              </p:par>
                              <p:par>
                                <p:cTn id="762" presetID="54" presetClass="exit" presetSubtype="0" decel="100000" fill="hold" grpId="1" nodeType="withEffect">
                                  <p:stCondLst>
                                    <p:cond delay="4000"/>
                                  </p:stCondLst>
                                  <p:childTnLst>
                                    <p:anim calcmode="lin" valueType="num">
                                      <p:cBhvr>
                                        <p:cTn id="763" dur="1000"/>
                                        <p:tgtEl>
                                          <p:spTgt spid="13499"/>
                                        </p:tgtEl>
                                        <p:attrNameLst>
                                          <p:attrName>ppt_w</p:attrName>
                                        </p:attrNameLst>
                                      </p:cBhvr>
                                      <p:tavLst>
                                        <p:tav tm="0">
                                          <p:val>
                                            <p:strVal val="ppt_w"/>
                                          </p:val>
                                        </p:tav>
                                        <p:tav tm="100000">
                                          <p:val>
                                            <p:strVal val="ppt_w*0.05"/>
                                          </p:val>
                                        </p:tav>
                                      </p:tavLst>
                                    </p:anim>
                                    <p:anim calcmode="lin" valueType="num">
                                      <p:cBhvr>
                                        <p:cTn id="764" dur="1000"/>
                                        <p:tgtEl>
                                          <p:spTgt spid="13499"/>
                                        </p:tgtEl>
                                        <p:attrNameLst>
                                          <p:attrName>ppt_h</p:attrName>
                                        </p:attrNameLst>
                                      </p:cBhvr>
                                      <p:tavLst>
                                        <p:tav tm="0">
                                          <p:val>
                                            <p:strVal val="ppt_h"/>
                                          </p:val>
                                        </p:tav>
                                        <p:tav tm="100000">
                                          <p:val>
                                            <p:strVal val="ppt_h"/>
                                          </p:val>
                                        </p:tav>
                                      </p:tavLst>
                                    </p:anim>
                                    <p:anim calcmode="lin" valueType="num">
                                      <p:cBhvr>
                                        <p:cTn id="765" dur="1000"/>
                                        <p:tgtEl>
                                          <p:spTgt spid="13499"/>
                                        </p:tgtEl>
                                        <p:attrNameLst>
                                          <p:attrName>ppt_x</p:attrName>
                                        </p:attrNameLst>
                                      </p:cBhvr>
                                      <p:tavLst>
                                        <p:tav tm="0">
                                          <p:val>
                                            <p:strVal val="ppt_x"/>
                                          </p:val>
                                        </p:tav>
                                        <p:tav tm="100000">
                                          <p:val>
                                            <p:strVal val="ppt_x-.2"/>
                                          </p:val>
                                        </p:tav>
                                      </p:tavLst>
                                    </p:anim>
                                    <p:anim calcmode="lin" valueType="num">
                                      <p:cBhvr>
                                        <p:cTn id="766" dur="1000"/>
                                        <p:tgtEl>
                                          <p:spTgt spid="13499"/>
                                        </p:tgtEl>
                                        <p:attrNameLst>
                                          <p:attrName>ppt_y</p:attrName>
                                        </p:attrNameLst>
                                      </p:cBhvr>
                                      <p:tavLst>
                                        <p:tav tm="0">
                                          <p:val>
                                            <p:strVal val="ppt_y"/>
                                          </p:val>
                                        </p:tav>
                                        <p:tav tm="100000">
                                          <p:val>
                                            <p:strVal val="ppt_y"/>
                                          </p:val>
                                        </p:tav>
                                      </p:tavLst>
                                    </p:anim>
                                    <p:animEffect transition="out" filter="fade">
                                      <p:cBhvr>
                                        <p:cTn id="767" dur="1000"/>
                                        <p:tgtEl>
                                          <p:spTgt spid="13499"/>
                                        </p:tgtEl>
                                      </p:cBhvr>
                                    </p:animEffect>
                                    <p:set>
                                      <p:cBhvr>
                                        <p:cTn id="768" dur="1" fill="hold">
                                          <p:stCondLst>
                                            <p:cond delay="999"/>
                                          </p:stCondLst>
                                        </p:cTn>
                                        <p:tgtEl>
                                          <p:spTgt spid="13499"/>
                                        </p:tgtEl>
                                        <p:attrNameLst>
                                          <p:attrName>style.visibility</p:attrName>
                                        </p:attrNameLst>
                                      </p:cBhvr>
                                      <p:to>
                                        <p:strVal val="hidden"/>
                                      </p:to>
                                    </p:set>
                                  </p:childTnLst>
                                </p:cTn>
                              </p:par>
                            </p:childTnLst>
                          </p:cTn>
                        </p:par>
                      </p:childTnLst>
                    </p:cTn>
                  </p:par>
                </p:childTnLst>
              </p:cTn>
              <p:nextCondLst>
                <p:cond evt="onClick" delay="0">
                  <p:tgtEl>
                    <p:spTgt spid="13319"/>
                  </p:tgtEl>
                </p:cond>
              </p:nextCondLst>
            </p:seq>
            <p:seq concurrent="1" nextAc="seek">
              <p:cTn id="769" restart="whenNotActive" fill="hold" evtFilter="cancelBubble" nodeType="interactiveSeq">
                <p:stCondLst>
                  <p:cond evt="onClick" delay="0">
                    <p:tgtEl>
                      <p:spTgt spid="13322"/>
                    </p:tgtEl>
                  </p:cond>
                </p:stCondLst>
                <p:endSync evt="end" delay="0">
                  <p:rtn val="all"/>
                </p:endSync>
                <p:childTnLst>
                  <p:par>
                    <p:cTn id="770" fill="hold">
                      <p:stCondLst>
                        <p:cond delay="0"/>
                      </p:stCondLst>
                      <p:childTnLst>
                        <p:par>
                          <p:cTn id="771" fill="hold">
                            <p:stCondLst>
                              <p:cond delay="0"/>
                            </p:stCondLst>
                            <p:childTnLst>
                              <p:par>
                                <p:cTn id="772" presetID="54" presetClass="entr" presetSubtype="0" accel="100000" fill="hold" nodeType="clickEffect">
                                  <p:stCondLst>
                                    <p:cond delay="0"/>
                                  </p:stCondLst>
                                  <p:childTnLst>
                                    <p:set>
                                      <p:cBhvr>
                                        <p:cTn id="773" dur="1" fill="hold">
                                          <p:stCondLst>
                                            <p:cond delay="0"/>
                                          </p:stCondLst>
                                        </p:cTn>
                                        <p:tgtEl>
                                          <p:spTgt spid="13506"/>
                                        </p:tgtEl>
                                        <p:attrNameLst>
                                          <p:attrName>style.visibility</p:attrName>
                                        </p:attrNameLst>
                                      </p:cBhvr>
                                      <p:to>
                                        <p:strVal val="visible"/>
                                      </p:to>
                                    </p:set>
                                    <p:anim calcmode="lin" valueType="num">
                                      <p:cBhvr>
                                        <p:cTn id="774" dur="1000" fill="hold"/>
                                        <p:tgtEl>
                                          <p:spTgt spid="13506"/>
                                        </p:tgtEl>
                                        <p:attrNameLst>
                                          <p:attrName>ppt_w</p:attrName>
                                        </p:attrNameLst>
                                      </p:cBhvr>
                                      <p:tavLst>
                                        <p:tav tm="0">
                                          <p:val>
                                            <p:strVal val="#ppt_w*0.05"/>
                                          </p:val>
                                        </p:tav>
                                        <p:tav tm="100000">
                                          <p:val>
                                            <p:strVal val="#ppt_w"/>
                                          </p:val>
                                        </p:tav>
                                      </p:tavLst>
                                    </p:anim>
                                    <p:anim calcmode="lin" valueType="num">
                                      <p:cBhvr>
                                        <p:cTn id="775" dur="1000" fill="hold"/>
                                        <p:tgtEl>
                                          <p:spTgt spid="13506"/>
                                        </p:tgtEl>
                                        <p:attrNameLst>
                                          <p:attrName>ppt_h</p:attrName>
                                        </p:attrNameLst>
                                      </p:cBhvr>
                                      <p:tavLst>
                                        <p:tav tm="0">
                                          <p:val>
                                            <p:strVal val="#ppt_h"/>
                                          </p:val>
                                        </p:tav>
                                        <p:tav tm="100000">
                                          <p:val>
                                            <p:strVal val="#ppt_h"/>
                                          </p:val>
                                        </p:tav>
                                      </p:tavLst>
                                    </p:anim>
                                    <p:anim calcmode="lin" valueType="num">
                                      <p:cBhvr>
                                        <p:cTn id="776" dur="1000" fill="hold"/>
                                        <p:tgtEl>
                                          <p:spTgt spid="13506"/>
                                        </p:tgtEl>
                                        <p:attrNameLst>
                                          <p:attrName>ppt_x</p:attrName>
                                        </p:attrNameLst>
                                      </p:cBhvr>
                                      <p:tavLst>
                                        <p:tav tm="0">
                                          <p:val>
                                            <p:strVal val="#ppt_x-.2"/>
                                          </p:val>
                                        </p:tav>
                                        <p:tav tm="100000">
                                          <p:val>
                                            <p:strVal val="#ppt_x"/>
                                          </p:val>
                                        </p:tav>
                                      </p:tavLst>
                                    </p:anim>
                                    <p:anim calcmode="lin" valueType="num">
                                      <p:cBhvr>
                                        <p:cTn id="777" dur="1000" fill="hold"/>
                                        <p:tgtEl>
                                          <p:spTgt spid="13506"/>
                                        </p:tgtEl>
                                        <p:attrNameLst>
                                          <p:attrName>ppt_y</p:attrName>
                                        </p:attrNameLst>
                                      </p:cBhvr>
                                      <p:tavLst>
                                        <p:tav tm="0">
                                          <p:val>
                                            <p:strVal val="#ppt_y"/>
                                          </p:val>
                                        </p:tav>
                                        <p:tav tm="100000">
                                          <p:val>
                                            <p:strVal val="#ppt_y"/>
                                          </p:val>
                                        </p:tav>
                                      </p:tavLst>
                                    </p:anim>
                                    <p:animEffect transition="in" filter="fade">
                                      <p:cBhvr>
                                        <p:cTn id="778" dur="1000"/>
                                        <p:tgtEl>
                                          <p:spTgt spid="13506"/>
                                        </p:tgtEl>
                                      </p:cBhvr>
                                    </p:animEffect>
                                  </p:childTnLst>
                                </p:cTn>
                              </p:par>
                            </p:childTnLst>
                          </p:cTn>
                        </p:par>
                        <p:par>
                          <p:cTn id="779" fill="hold">
                            <p:stCondLst>
                              <p:cond delay="1000"/>
                            </p:stCondLst>
                            <p:childTnLst>
                              <p:par>
                                <p:cTn id="780" presetID="54" presetClass="exit" presetSubtype="0" decel="100000" fill="hold" nodeType="afterEffect">
                                  <p:stCondLst>
                                    <p:cond delay="16000"/>
                                  </p:stCondLst>
                                  <p:childTnLst>
                                    <p:anim calcmode="lin" valueType="num">
                                      <p:cBhvr>
                                        <p:cTn id="781" dur="1000"/>
                                        <p:tgtEl>
                                          <p:spTgt spid="13506"/>
                                        </p:tgtEl>
                                        <p:attrNameLst>
                                          <p:attrName>ppt_w</p:attrName>
                                        </p:attrNameLst>
                                      </p:cBhvr>
                                      <p:tavLst>
                                        <p:tav tm="0">
                                          <p:val>
                                            <p:strVal val="ppt_w"/>
                                          </p:val>
                                        </p:tav>
                                        <p:tav tm="100000">
                                          <p:val>
                                            <p:strVal val="ppt_w*0.05"/>
                                          </p:val>
                                        </p:tav>
                                      </p:tavLst>
                                    </p:anim>
                                    <p:anim calcmode="lin" valueType="num">
                                      <p:cBhvr>
                                        <p:cTn id="782" dur="1000"/>
                                        <p:tgtEl>
                                          <p:spTgt spid="13506"/>
                                        </p:tgtEl>
                                        <p:attrNameLst>
                                          <p:attrName>ppt_h</p:attrName>
                                        </p:attrNameLst>
                                      </p:cBhvr>
                                      <p:tavLst>
                                        <p:tav tm="0">
                                          <p:val>
                                            <p:strVal val="ppt_h"/>
                                          </p:val>
                                        </p:tav>
                                        <p:tav tm="100000">
                                          <p:val>
                                            <p:strVal val="ppt_h"/>
                                          </p:val>
                                        </p:tav>
                                      </p:tavLst>
                                    </p:anim>
                                    <p:anim calcmode="lin" valueType="num">
                                      <p:cBhvr>
                                        <p:cTn id="783" dur="1000"/>
                                        <p:tgtEl>
                                          <p:spTgt spid="13506"/>
                                        </p:tgtEl>
                                        <p:attrNameLst>
                                          <p:attrName>ppt_x</p:attrName>
                                        </p:attrNameLst>
                                      </p:cBhvr>
                                      <p:tavLst>
                                        <p:tav tm="0">
                                          <p:val>
                                            <p:strVal val="ppt_x"/>
                                          </p:val>
                                        </p:tav>
                                        <p:tav tm="100000">
                                          <p:val>
                                            <p:strVal val="ppt_x-.2"/>
                                          </p:val>
                                        </p:tav>
                                      </p:tavLst>
                                    </p:anim>
                                    <p:anim calcmode="lin" valueType="num">
                                      <p:cBhvr>
                                        <p:cTn id="784" dur="1000"/>
                                        <p:tgtEl>
                                          <p:spTgt spid="13506"/>
                                        </p:tgtEl>
                                        <p:attrNameLst>
                                          <p:attrName>ppt_y</p:attrName>
                                        </p:attrNameLst>
                                      </p:cBhvr>
                                      <p:tavLst>
                                        <p:tav tm="0">
                                          <p:val>
                                            <p:strVal val="ppt_y"/>
                                          </p:val>
                                        </p:tav>
                                        <p:tav tm="100000">
                                          <p:val>
                                            <p:strVal val="ppt_y"/>
                                          </p:val>
                                        </p:tav>
                                      </p:tavLst>
                                    </p:anim>
                                    <p:animEffect transition="out" filter="fade">
                                      <p:cBhvr>
                                        <p:cTn id="785" dur="1000"/>
                                        <p:tgtEl>
                                          <p:spTgt spid="13506"/>
                                        </p:tgtEl>
                                      </p:cBhvr>
                                    </p:animEffect>
                                    <p:set>
                                      <p:cBhvr>
                                        <p:cTn id="786" dur="1" fill="hold">
                                          <p:stCondLst>
                                            <p:cond delay="999"/>
                                          </p:stCondLst>
                                        </p:cTn>
                                        <p:tgtEl>
                                          <p:spTgt spid="13506"/>
                                        </p:tgtEl>
                                        <p:attrNameLst>
                                          <p:attrName>style.visibility</p:attrName>
                                        </p:attrNameLst>
                                      </p:cBhvr>
                                      <p:to>
                                        <p:strVal val="hidden"/>
                                      </p:to>
                                    </p:set>
                                  </p:childTnLst>
                                </p:cTn>
                              </p:par>
                            </p:childTnLst>
                          </p:cTn>
                        </p:par>
                      </p:childTnLst>
                    </p:cTn>
                  </p:par>
                </p:childTnLst>
              </p:cTn>
              <p:nextCondLst>
                <p:cond evt="onClick" delay="0">
                  <p:tgtEl>
                    <p:spTgt spid="13322"/>
                  </p:tgtEl>
                </p:cond>
              </p:nextCondLst>
            </p:seq>
            <p:seq concurrent="1" nextAc="seek">
              <p:cTn id="787" restart="whenNotActive" fill="hold" evtFilter="cancelBubble" nodeType="interactiveSeq">
                <p:stCondLst>
                  <p:cond evt="onClick" delay="0">
                    <p:tgtEl>
                      <p:spTgt spid="13507"/>
                    </p:tgtEl>
                  </p:cond>
                </p:stCondLst>
                <p:endSync evt="end" delay="0">
                  <p:rtn val="all"/>
                </p:endSync>
                <p:childTnLst>
                  <p:par>
                    <p:cTn id="788" fill="hold">
                      <p:stCondLst>
                        <p:cond delay="0"/>
                      </p:stCondLst>
                      <p:childTnLst>
                        <p:par>
                          <p:cTn id="789" fill="hold">
                            <p:stCondLst>
                              <p:cond delay="0"/>
                            </p:stCondLst>
                            <p:childTnLst>
                              <p:par>
                                <p:cTn id="790" presetID="54" presetClass="entr" presetSubtype="0" accel="100000" fill="hold" nodeType="clickEffect">
                                  <p:stCondLst>
                                    <p:cond delay="0"/>
                                  </p:stCondLst>
                                  <p:childTnLst>
                                    <p:set>
                                      <p:cBhvr>
                                        <p:cTn id="791" dur="1" fill="hold">
                                          <p:stCondLst>
                                            <p:cond delay="0"/>
                                          </p:stCondLst>
                                        </p:cTn>
                                        <p:tgtEl>
                                          <p:spTgt spid="13508"/>
                                        </p:tgtEl>
                                        <p:attrNameLst>
                                          <p:attrName>style.visibility</p:attrName>
                                        </p:attrNameLst>
                                      </p:cBhvr>
                                      <p:to>
                                        <p:strVal val="visible"/>
                                      </p:to>
                                    </p:set>
                                    <p:anim calcmode="lin" valueType="num">
                                      <p:cBhvr>
                                        <p:cTn id="792" dur="1000" fill="hold"/>
                                        <p:tgtEl>
                                          <p:spTgt spid="13508"/>
                                        </p:tgtEl>
                                        <p:attrNameLst>
                                          <p:attrName>ppt_w</p:attrName>
                                        </p:attrNameLst>
                                      </p:cBhvr>
                                      <p:tavLst>
                                        <p:tav tm="0">
                                          <p:val>
                                            <p:strVal val="#ppt_w*0.05"/>
                                          </p:val>
                                        </p:tav>
                                        <p:tav tm="100000">
                                          <p:val>
                                            <p:strVal val="#ppt_w"/>
                                          </p:val>
                                        </p:tav>
                                      </p:tavLst>
                                    </p:anim>
                                    <p:anim calcmode="lin" valueType="num">
                                      <p:cBhvr>
                                        <p:cTn id="793" dur="1000" fill="hold"/>
                                        <p:tgtEl>
                                          <p:spTgt spid="13508"/>
                                        </p:tgtEl>
                                        <p:attrNameLst>
                                          <p:attrName>ppt_h</p:attrName>
                                        </p:attrNameLst>
                                      </p:cBhvr>
                                      <p:tavLst>
                                        <p:tav tm="0">
                                          <p:val>
                                            <p:strVal val="#ppt_h"/>
                                          </p:val>
                                        </p:tav>
                                        <p:tav tm="100000">
                                          <p:val>
                                            <p:strVal val="#ppt_h"/>
                                          </p:val>
                                        </p:tav>
                                      </p:tavLst>
                                    </p:anim>
                                    <p:anim calcmode="lin" valueType="num">
                                      <p:cBhvr>
                                        <p:cTn id="794" dur="1000" fill="hold"/>
                                        <p:tgtEl>
                                          <p:spTgt spid="13508"/>
                                        </p:tgtEl>
                                        <p:attrNameLst>
                                          <p:attrName>ppt_x</p:attrName>
                                        </p:attrNameLst>
                                      </p:cBhvr>
                                      <p:tavLst>
                                        <p:tav tm="0">
                                          <p:val>
                                            <p:strVal val="#ppt_x-.2"/>
                                          </p:val>
                                        </p:tav>
                                        <p:tav tm="100000">
                                          <p:val>
                                            <p:strVal val="#ppt_x"/>
                                          </p:val>
                                        </p:tav>
                                      </p:tavLst>
                                    </p:anim>
                                    <p:anim calcmode="lin" valueType="num">
                                      <p:cBhvr>
                                        <p:cTn id="795" dur="1000" fill="hold"/>
                                        <p:tgtEl>
                                          <p:spTgt spid="13508"/>
                                        </p:tgtEl>
                                        <p:attrNameLst>
                                          <p:attrName>ppt_y</p:attrName>
                                        </p:attrNameLst>
                                      </p:cBhvr>
                                      <p:tavLst>
                                        <p:tav tm="0">
                                          <p:val>
                                            <p:strVal val="#ppt_y"/>
                                          </p:val>
                                        </p:tav>
                                        <p:tav tm="100000">
                                          <p:val>
                                            <p:strVal val="#ppt_y"/>
                                          </p:val>
                                        </p:tav>
                                      </p:tavLst>
                                    </p:anim>
                                    <p:animEffect transition="in" filter="fade">
                                      <p:cBhvr>
                                        <p:cTn id="796" dur="1000"/>
                                        <p:tgtEl>
                                          <p:spTgt spid="13508"/>
                                        </p:tgtEl>
                                      </p:cBhvr>
                                    </p:animEffect>
                                  </p:childTnLst>
                                </p:cTn>
                              </p:par>
                            </p:childTnLst>
                          </p:cTn>
                        </p:par>
                        <p:par>
                          <p:cTn id="797" fill="hold">
                            <p:stCondLst>
                              <p:cond delay="1000"/>
                            </p:stCondLst>
                            <p:childTnLst>
                              <p:par>
                                <p:cTn id="798" presetID="54" presetClass="exit" presetSubtype="0" decel="100000" fill="hold" nodeType="afterEffect">
                                  <p:stCondLst>
                                    <p:cond delay="3000"/>
                                  </p:stCondLst>
                                  <p:childTnLst>
                                    <p:anim calcmode="lin" valueType="num">
                                      <p:cBhvr>
                                        <p:cTn id="799" dur="1000"/>
                                        <p:tgtEl>
                                          <p:spTgt spid="13508"/>
                                        </p:tgtEl>
                                        <p:attrNameLst>
                                          <p:attrName>ppt_w</p:attrName>
                                        </p:attrNameLst>
                                      </p:cBhvr>
                                      <p:tavLst>
                                        <p:tav tm="0">
                                          <p:val>
                                            <p:strVal val="ppt_w"/>
                                          </p:val>
                                        </p:tav>
                                        <p:tav tm="100000">
                                          <p:val>
                                            <p:strVal val="ppt_w*0.05"/>
                                          </p:val>
                                        </p:tav>
                                      </p:tavLst>
                                    </p:anim>
                                    <p:anim calcmode="lin" valueType="num">
                                      <p:cBhvr>
                                        <p:cTn id="800" dur="1000"/>
                                        <p:tgtEl>
                                          <p:spTgt spid="13508"/>
                                        </p:tgtEl>
                                        <p:attrNameLst>
                                          <p:attrName>ppt_h</p:attrName>
                                        </p:attrNameLst>
                                      </p:cBhvr>
                                      <p:tavLst>
                                        <p:tav tm="0">
                                          <p:val>
                                            <p:strVal val="ppt_h"/>
                                          </p:val>
                                        </p:tav>
                                        <p:tav tm="100000">
                                          <p:val>
                                            <p:strVal val="ppt_h"/>
                                          </p:val>
                                        </p:tav>
                                      </p:tavLst>
                                    </p:anim>
                                    <p:anim calcmode="lin" valueType="num">
                                      <p:cBhvr>
                                        <p:cTn id="801" dur="1000"/>
                                        <p:tgtEl>
                                          <p:spTgt spid="13508"/>
                                        </p:tgtEl>
                                        <p:attrNameLst>
                                          <p:attrName>ppt_x</p:attrName>
                                        </p:attrNameLst>
                                      </p:cBhvr>
                                      <p:tavLst>
                                        <p:tav tm="0">
                                          <p:val>
                                            <p:strVal val="ppt_x"/>
                                          </p:val>
                                        </p:tav>
                                        <p:tav tm="100000">
                                          <p:val>
                                            <p:strVal val="ppt_x-.2"/>
                                          </p:val>
                                        </p:tav>
                                      </p:tavLst>
                                    </p:anim>
                                    <p:anim calcmode="lin" valueType="num">
                                      <p:cBhvr>
                                        <p:cTn id="802" dur="1000"/>
                                        <p:tgtEl>
                                          <p:spTgt spid="13508"/>
                                        </p:tgtEl>
                                        <p:attrNameLst>
                                          <p:attrName>ppt_y</p:attrName>
                                        </p:attrNameLst>
                                      </p:cBhvr>
                                      <p:tavLst>
                                        <p:tav tm="0">
                                          <p:val>
                                            <p:strVal val="ppt_y"/>
                                          </p:val>
                                        </p:tav>
                                        <p:tav tm="100000">
                                          <p:val>
                                            <p:strVal val="ppt_y"/>
                                          </p:val>
                                        </p:tav>
                                      </p:tavLst>
                                    </p:anim>
                                    <p:animEffect transition="out" filter="fade">
                                      <p:cBhvr>
                                        <p:cTn id="803" dur="1000"/>
                                        <p:tgtEl>
                                          <p:spTgt spid="13508"/>
                                        </p:tgtEl>
                                      </p:cBhvr>
                                    </p:animEffect>
                                    <p:set>
                                      <p:cBhvr>
                                        <p:cTn id="804" dur="1" fill="hold">
                                          <p:stCondLst>
                                            <p:cond delay="999"/>
                                          </p:stCondLst>
                                        </p:cTn>
                                        <p:tgtEl>
                                          <p:spTgt spid="13508"/>
                                        </p:tgtEl>
                                        <p:attrNameLst>
                                          <p:attrName>style.visibility</p:attrName>
                                        </p:attrNameLst>
                                      </p:cBhvr>
                                      <p:to>
                                        <p:strVal val="hidden"/>
                                      </p:to>
                                    </p:set>
                                  </p:childTnLst>
                                </p:cTn>
                              </p:par>
                            </p:childTnLst>
                          </p:cTn>
                        </p:par>
                      </p:childTnLst>
                    </p:cTn>
                  </p:par>
                </p:childTnLst>
              </p:cTn>
              <p:nextCondLst>
                <p:cond evt="onClick" delay="0">
                  <p:tgtEl>
                    <p:spTgt spid="13507"/>
                  </p:tgtEl>
                </p:cond>
              </p:nextCondLst>
            </p:seq>
          </p:childTnLst>
        </p:cTn>
      </p:par>
    </p:tnLst>
    <p:bldLst>
      <p:bldP spid="13408" grpId="1"/>
      <p:bldP spid="13409" grpId="0"/>
      <p:bldP spid="13409" grpId="1"/>
      <p:bldP spid="13410" grpId="0" animBg="1"/>
      <p:bldP spid="13411" grpId="0" animBg="1"/>
      <p:bldP spid="13412" grpId="0" animBg="1"/>
      <p:bldP spid="13413" grpId="0" animBg="1"/>
      <p:bldP spid="13453" grpId="0" animBg="1"/>
      <p:bldP spid="13453" grpId="1" animBg="1"/>
      <p:bldP spid="13455" grpId="0" animBg="1"/>
      <p:bldP spid="13455" grpId="1" animBg="1"/>
      <p:bldP spid="13456" grpId="0" animBg="1"/>
      <p:bldP spid="13456" grpId="1" animBg="1"/>
      <p:bldP spid="13457" grpId="0" animBg="1"/>
      <p:bldP spid="13457" grpId="1" animBg="1"/>
      <p:bldP spid="13458" grpId="0" animBg="1"/>
      <p:bldP spid="13458" grpId="1" animBg="1"/>
      <p:bldP spid="13461" grpId="0"/>
      <p:bldP spid="13461" grpId="1"/>
      <p:bldP spid="13462" grpId="0" animBg="1"/>
      <p:bldP spid="13462" grpId="1" animBg="1"/>
      <p:bldP spid="13463" grpId="0" animBg="1"/>
      <p:bldP spid="13463" grpId="1" animBg="1"/>
      <p:bldP spid="13465" grpId="0" animBg="1"/>
      <p:bldP spid="13465" grpId="1" animBg="1"/>
      <p:bldP spid="13466" grpId="0" animBg="1"/>
      <p:bldP spid="13466" grpId="1" animBg="1"/>
      <p:bldP spid="13467" grpId="0" animBg="1"/>
      <p:bldP spid="13467" grpId="1" animBg="1"/>
      <p:bldP spid="13468" grpId="0" animBg="1"/>
      <p:bldP spid="13468" grpId="1" animBg="1"/>
      <p:bldP spid="13469" grpId="0" animBg="1"/>
      <p:bldP spid="13469" grpId="1" animBg="1"/>
      <p:bldP spid="13471" grpId="0"/>
      <p:bldP spid="13471" grpId="1"/>
      <p:bldP spid="13472" grpId="0" animBg="1"/>
      <p:bldP spid="13472" grpId="1" animBg="1"/>
      <p:bldP spid="13474" grpId="0" animBg="1"/>
      <p:bldP spid="13474" grpId="1" animBg="1"/>
      <p:bldP spid="13475" grpId="0"/>
      <p:bldP spid="13475" grpId="1"/>
      <p:bldP spid="13454" grpId="0" animBg="1"/>
      <p:bldP spid="13454" grpId="1" animBg="1"/>
      <p:bldP spid="13485" grpId="0" animBg="1"/>
      <p:bldP spid="13485" grpId="1" animBg="1"/>
      <p:bldP spid="13486" grpId="0" animBg="1"/>
      <p:bldP spid="13486" grpId="1" animBg="1"/>
      <p:bldP spid="13487" grpId="0"/>
      <p:bldP spid="13488" grpId="0" animBg="1"/>
      <p:bldP spid="13489" grpId="0" animBg="1"/>
      <p:bldP spid="13490" grpId="0" animBg="1"/>
      <p:bldP spid="13491" grpId="0" animBg="1"/>
      <p:bldP spid="13499" grpId="0" animBg="1"/>
      <p:bldP spid="13499" grpId="1" animBg="1"/>
      <p:bldP spid="13500" grpId="0" animBg="1"/>
      <p:bldP spid="1350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0000"/>
            </a:gs>
            <a:gs pos="100000">
              <a:schemeClr val="accent2"/>
            </a:gs>
          </a:gsLst>
          <a:lin ang="0" scaled="1"/>
        </a:gra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US" sz="3600" b="1">
                <a:solidFill>
                  <a:schemeClr val="bg1"/>
                </a:solidFill>
              </a:rPr>
              <a:t>Cape Ecnomus, 256 BC</a:t>
            </a:r>
            <a:br>
              <a:rPr lang="en-US" sz="3600" b="1">
                <a:solidFill>
                  <a:schemeClr val="bg1"/>
                </a:solidFill>
              </a:rPr>
            </a:br>
            <a:r>
              <a:rPr lang="en-US" sz="3200" b="1">
                <a:solidFill>
                  <a:schemeClr val="bg1"/>
                </a:solidFill>
              </a:rPr>
              <a:t>Casualties &amp; Aftermath</a:t>
            </a:r>
            <a:endParaRPr lang="en-US" sz="3600" b="1">
              <a:solidFill>
                <a:schemeClr val="bg1"/>
              </a:solidFill>
            </a:endParaRPr>
          </a:p>
        </p:txBody>
      </p:sp>
      <p:sp>
        <p:nvSpPr>
          <p:cNvPr id="5123" name="Text Box 3"/>
          <p:cNvSpPr txBox="1">
            <a:spLocks noChangeArrowheads="1"/>
          </p:cNvSpPr>
          <p:nvPr/>
        </p:nvSpPr>
        <p:spPr bwMode="auto">
          <a:xfrm>
            <a:off x="609600" y="1673225"/>
            <a:ext cx="2438400"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bg1"/>
                </a:solidFill>
              </a:rPr>
              <a:t>Romans:</a:t>
            </a:r>
          </a:p>
        </p:txBody>
      </p:sp>
      <p:sp>
        <p:nvSpPr>
          <p:cNvPr id="5124" name="Text Box 4"/>
          <p:cNvSpPr txBox="1">
            <a:spLocks noChangeArrowheads="1"/>
          </p:cNvSpPr>
          <p:nvPr/>
        </p:nvSpPr>
        <p:spPr bwMode="auto">
          <a:xfrm>
            <a:off x="5716588" y="1673225"/>
            <a:ext cx="3054350"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bg1"/>
                </a:solidFill>
              </a:rPr>
              <a:t>Carthaginians:</a:t>
            </a:r>
          </a:p>
        </p:txBody>
      </p:sp>
      <p:sp>
        <p:nvSpPr>
          <p:cNvPr id="5125" name="Text Box 5"/>
          <p:cNvSpPr txBox="1">
            <a:spLocks noChangeArrowheads="1"/>
          </p:cNvSpPr>
          <p:nvPr/>
        </p:nvSpPr>
        <p:spPr bwMode="auto">
          <a:xfrm>
            <a:off x="796925" y="2989263"/>
            <a:ext cx="2057400" cy="1552575"/>
          </a:xfrm>
          <a:prstGeom prst="rect">
            <a:avLst/>
          </a:prstGeom>
          <a:noFill/>
          <a:ln w="38100" algn="ctr">
            <a:noFill/>
            <a:miter lim="800000"/>
            <a:headEnd/>
            <a:tailEnd/>
          </a:ln>
          <a:effectLst/>
        </p:spPr>
        <p:txBody>
          <a:bodyPr>
            <a:spAutoFit/>
          </a:bodyPr>
          <a:lstStyle/>
          <a:p>
            <a:pPr algn="ctr">
              <a:spcBef>
                <a:spcPct val="50000"/>
              </a:spcBef>
            </a:pPr>
            <a:r>
              <a:rPr lang="en-US" sz="2400">
                <a:solidFill>
                  <a:schemeClr val="bg1"/>
                </a:solidFill>
              </a:rPr>
              <a:t>24</a:t>
            </a:r>
          </a:p>
          <a:p>
            <a:pPr algn="ctr">
              <a:spcBef>
                <a:spcPct val="50000"/>
              </a:spcBef>
            </a:pPr>
            <a:r>
              <a:rPr lang="en-US" sz="2400">
                <a:solidFill>
                  <a:schemeClr val="bg1"/>
                </a:solidFill>
              </a:rPr>
              <a:t>or</a:t>
            </a:r>
          </a:p>
          <a:p>
            <a:pPr algn="ctr">
              <a:spcBef>
                <a:spcPct val="50000"/>
              </a:spcBef>
            </a:pPr>
            <a:r>
              <a:rPr lang="en-US" sz="2400">
                <a:solidFill>
                  <a:schemeClr val="bg1"/>
                </a:solidFill>
              </a:rPr>
              <a:t>10%</a:t>
            </a:r>
          </a:p>
        </p:txBody>
      </p:sp>
      <p:sp>
        <p:nvSpPr>
          <p:cNvPr id="5126" name="Text Box 6"/>
          <p:cNvSpPr txBox="1">
            <a:spLocks noChangeArrowheads="1"/>
          </p:cNvSpPr>
          <p:nvPr/>
        </p:nvSpPr>
        <p:spPr bwMode="auto">
          <a:xfrm>
            <a:off x="6175375" y="2989263"/>
            <a:ext cx="2057400" cy="1552575"/>
          </a:xfrm>
          <a:prstGeom prst="rect">
            <a:avLst/>
          </a:prstGeom>
          <a:noFill/>
          <a:ln w="38100" algn="ctr">
            <a:noFill/>
            <a:miter lim="800000"/>
            <a:headEnd/>
            <a:tailEnd/>
          </a:ln>
          <a:effectLst/>
        </p:spPr>
        <p:txBody>
          <a:bodyPr>
            <a:spAutoFit/>
          </a:bodyPr>
          <a:lstStyle/>
          <a:p>
            <a:pPr algn="ctr">
              <a:spcBef>
                <a:spcPct val="50000"/>
              </a:spcBef>
            </a:pPr>
            <a:r>
              <a:rPr lang="en-US" sz="2400">
                <a:solidFill>
                  <a:schemeClr val="bg1"/>
                </a:solidFill>
              </a:rPr>
              <a:t>94</a:t>
            </a:r>
          </a:p>
          <a:p>
            <a:pPr algn="ctr">
              <a:spcBef>
                <a:spcPct val="50000"/>
              </a:spcBef>
            </a:pPr>
            <a:r>
              <a:rPr lang="en-US" sz="2400">
                <a:solidFill>
                  <a:schemeClr val="bg1"/>
                </a:solidFill>
              </a:rPr>
              <a:t>or</a:t>
            </a:r>
          </a:p>
          <a:p>
            <a:pPr algn="ctr">
              <a:spcBef>
                <a:spcPct val="50000"/>
              </a:spcBef>
            </a:pPr>
            <a:r>
              <a:rPr lang="en-US" sz="2400">
                <a:solidFill>
                  <a:schemeClr val="bg1"/>
                </a:solidFill>
              </a:rPr>
              <a:t>47%</a:t>
            </a:r>
          </a:p>
        </p:txBody>
      </p:sp>
      <p:pic>
        <p:nvPicPr>
          <p:cNvPr id="5127" name="Picture 7"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5128" name="Picture 8"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5129" name="Text Box 9"/>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2012</a:t>
            </a:r>
            <a:endParaRPr lang="en-US"/>
          </a:p>
        </p:txBody>
      </p:sp>
      <p:sp>
        <p:nvSpPr>
          <p:cNvPr id="5130" name="Text Box 10"/>
          <p:cNvSpPr txBox="1">
            <a:spLocks noChangeArrowheads="1"/>
          </p:cNvSpPr>
          <p:nvPr/>
        </p:nvSpPr>
        <p:spPr bwMode="auto">
          <a:xfrm>
            <a:off x="450850" y="4802188"/>
            <a:ext cx="8242300" cy="1692275"/>
          </a:xfrm>
          <a:prstGeom prst="rect">
            <a:avLst/>
          </a:prstGeom>
          <a:noFill/>
          <a:ln w="9525">
            <a:noFill/>
            <a:miter lim="800000"/>
            <a:headEnd/>
            <a:tailEnd/>
          </a:ln>
          <a:effectLst/>
        </p:spPr>
        <p:txBody>
          <a:bodyPr>
            <a:spAutoFit/>
          </a:bodyPr>
          <a:lstStyle/>
          <a:p>
            <a:pPr algn="just">
              <a:spcBef>
                <a:spcPct val="50000"/>
              </a:spcBef>
            </a:pPr>
            <a:r>
              <a:rPr lang="en-US" sz="1500">
                <a:solidFill>
                  <a:schemeClr val="bg1"/>
                </a:solidFill>
              </a:rPr>
              <a:t>The Roman victory allowed their invasion of North Africa to take place unthreatened. In         255 BC, Regulus defeated a Carthaginian army at the Battle of Adys but overly severe peace terms forced Carthage to continue the war. That same year, Spartan mercenary Xanthippus arrived in Carthage and led its army to victory over Regulus at the land Battle of Tunes, forcing a Roman withdrawal from Africa. A storm then destroyed most of the Roman fleet and remaining army before it arrived in Sicily, allowing Carthage to recover. The war continued until 241 BC when the Romans decisively won the naval Battle of the Aegates Islands and the war.</a:t>
            </a:r>
          </a:p>
        </p:txBody>
      </p:sp>
      <p:pic>
        <p:nvPicPr>
          <p:cNvPr id="5131" name="Picture 11" descr="victory"/>
          <p:cNvPicPr>
            <a:picLocks noChangeAspect="1" noChangeArrowheads="1"/>
          </p:cNvPicPr>
          <p:nvPr/>
        </p:nvPicPr>
        <p:blipFill>
          <a:blip r:embed="rId3"/>
          <a:srcRect/>
          <a:stretch>
            <a:fillRect/>
          </a:stretch>
        </p:blipFill>
        <p:spPr bwMode="auto">
          <a:xfrm>
            <a:off x="1366838" y="2052638"/>
            <a:ext cx="914400" cy="914400"/>
          </a:xfrm>
          <a:prstGeom prst="rect">
            <a:avLst/>
          </a:prstGeom>
          <a:noFill/>
        </p:spPr>
      </p:pic>
      <p:pic>
        <p:nvPicPr>
          <p:cNvPr id="5132" name="Picture 12" descr="defeat"/>
          <p:cNvPicPr>
            <a:picLocks noChangeAspect="1" noChangeArrowheads="1"/>
          </p:cNvPicPr>
          <p:nvPr/>
        </p:nvPicPr>
        <p:blipFill>
          <a:blip r:embed="rId4"/>
          <a:srcRect/>
          <a:stretch>
            <a:fillRect/>
          </a:stretch>
        </p:blipFill>
        <p:spPr bwMode="auto">
          <a:xfrm>
            <a:off x="6751638" y="2035175"/>
            <a:ext cx="923925" cy="909638"/>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500"/>
                                  </p:stCondLst>
                                  <p:childTnLst>
                                    <p:set>
                                      <p:cBhvr>
                                        <p:cTn id="6" dur="1" fill="hold">
                                          <p:stCondLst>
                                            <p:cond delay="0"/>
                                          </p:stCondLst>
                                        </p:cTn>
                                        <p:tgtEl>
                                          <p:spTgt spid="5131"/>
                                        </p:tgtEl>
                                        <p:attrNameLst>
                                          <p:attrName>style.visibility</p:attrName>
                                        </p:attrNameLst>
                                      </p:cBhvr>
                                      <p:to>
                                        <p:strVal val="visible"/>
                                      </p:to>
                                    </p:set>
                                    <p:animEffect transition="in" filter="fade">
                                      <p:cBhvr>
                                        <p:cTn id="7" dur="770" decel="100000"/>
                                        <p:tgtEl>
                                          <p:spTgt spid="5131"/>
                                        </p:tgtEl>
                                      </p:cBhvr>
                                    </p:animEffect>
                                    <p:animScale>
                                      <p:cBhvr>
                                        <p:cTn id="8" dur="770" decel="100000"/>
                                        <p:tgtEl>
                                          <p:spTgt spid="5131"/>
                                        </p:tgtEl>
                                      </p:cBhvr>
                                      <p:from x="10000" y="10000"/>
                                      <p:to x="200000" y="450000"/>
                                    </p:animScale>
                                    <p:animScale>
                                      <p:cBhvr>
                                        <p:cTn id="9" dur="1230" accel="100000" fill="hold">
                                          <p:stCondLst>
                                            <p:cond delay="770"/>
                                          </p:stCondLst>
                                        </p:cTn>
                                        <p:tgtEl>
                                          <p:spTgt spid="5131"/>
                                        </p:tgtEl>
                                      </p:cBhvr>
                                      <p:from x="200000" y="450000"/>
                                      <p:to x="100000" y="100000"/>
                                    </p:animScale>
                                    <p:set>
                                      <p:cBhvr>
                                        <p:cTn id="10" dur="770" fill="hold"/>
                                        <p:tgtEl>
                                          <p:spTgt spid="5131"/>
                                        </p:tgtEl>
                                        <p:attrNameLst>
                                          <p:attrName>ppt_x</p:attrName>
                                        </p:attrNameLst>
                                      </p:cBhvr>
                                      <p:to>
                                        <p:strVal val="(0.5)"/>
                                      </p:to>
                                    </p:set>
                                    <p:anim from="(0.5)" to="(#ppt_x)" calcmode="lin" valueType="num">
                                      <p:cBhvr>
                                        <p:cTn id="11" dur="1230" accel="100000" fill="hold">
                                          <p:stCondLst>
                                            <p:cond delay="770"/>
                                          </p:stCondLst>
                                        </p:cTn>
                                        <p:tgtEl>
                                          <p:spTgt spid="5131"/>
                                        </p:tgtEl>
                                        <p:attrNameLst>
                                          <p:attrName>ppt_x</p:attrName>
                                        </p:attrNameLst>
                                      </p:cBhvr>
                                    </p:anim>
                                    <p:set>
                                      <p:cBhvr>
                                        <p:cTn id="12" dur="770" fill="hold"/>
                                        <p:tgtEl>
                                          <p:spTgt spid="5131"/>
                                        </p:tgtEl>
                                        <p:attrNameLst>
                                          <p:attrName>ppt_y</p:attrName>
                                        </p:attrNameLst>
                                      </p:cBhvr>
                                      <p:to>
                                        <p:strVal val="(#ppt_y+0.4)"/>
                                      </p:to>
                                    </p:set>
                                    <p:anim from="(#ppt_y+0.4)" to="(#ppt_y)" calcmode="lin" valueType="num">
                                      <p:cBhvr>
                                        <p:cTn id="13" dur="1230" accel="100000" fill="hold">
                                          <p:stCondLst>
                                            <p:cond delay="770"/>
                                          </p:stCondLst>
                                        </p:cTn>
                                        <p:tgtEl>
                                          <p:spTgt spid="5131"/>
                                        </p:tgtEl>
                                        <p:attrNameLst>
                                          <p:attrName>ppt_y</p:attrName>
                                        </p:attrNameLst>
                                      </p:cBhvr>
                                    </p:anim>
                                  </p:childTnLst>
                                </p:cTn>
                              </p:par>
                              <p:par>
                                <p:cTn id="14" presetID="51" presetClass="entr" presetSubtype="0" fill="hold" nodeType="withEffect">
                                  <p:stCondLst>
                                    <p:cond delay="500"/>
                                  </p:stCondLst>
                                  <p:childTnLst>
                                    <p:set>
                                      <p:cBhvr>
                                        <p:cTn id="15" dur="1" fill="hold">
                                          <p:stCondLst>
                                            <p:cond delay="0"/>
                                          </p:stCondLst>
                                        </p:cTn>
                                        <p:tgtEl>
                                          <p:spTgt spid="5132"/>
                                        </p:tgtEl>
                                        <p:attrNameLst>
                                          <p:attrName>style.visibility</p:attrName>
                                        </p:attrNameLst>
                                      </p:cBhvr>
                                      <p:to>
                                        <p:strVal val="visible"/>
                                      </p:to>
                                    </p:set>
                                    <p:animEffect transition="in" filter="fade">
                                      <p:cBhvr>
                                        <p:cTn id="16" dur="770" decel="100000"/>
                                        <p:tgtEl>
                                          <p:spTgt spid="5132"/>
                                        </p:tgtEl>
                                      </p:cBhvr>
                                    </p:animEffect>
                                    <p:animScale>
                                      <p:cBhvr>
                                        <p:cTn id="17" dur="770" decel="100000"/>
                                        <p:tgtEl>
                                          <p:spTgt spid="5132"/>
                                        </p:tgtEl>
                                      </p:cBhvr>
                                      <p:from x="10000" y="10000"/>
                                      <p:to x="200000" y="450000"/>
                                    </p:animScale>
                                    <p:animScale>
                                      <p:cBhvr>
                                        <p:cTn id="18" dur="1230" accel="100000" fill="hold">
                                          <p:stCondLst>
                                            <p:cond delay="770"/>
                                          </p:stCondLst>
                                        </p:cTn>
                                        <p:tgtEl>
                                          <p:spTgt spid="5132"/>
                                        </p:tgtEl>
                                      </p:cBhvr>
                                      <p:from x="200000" y="450000"/>
                                      <p:to x="100000" y="100000"/>
                                    </p:animScale>
                                    <p:set>
                                      <p:cBhvr>
                                        <p:cTn id="19" dur="770" fill="hold"/>
                                        <p:tgtEl>
                                          <p:spTgt spid="5132"/>
                                        </p:tgtEl>
                                        <p:attrNameLst>
                                          <p:attrName>ppt_x</p:attrName>
                                        </p:attrNameLst>
                                      </p:cBhvr>
                                      <p:to>
                                        <p:strVal val="(0.5)"/>
                                      </p:to>
                                    </p:set>
                                    <p:anim from="(0.5)" to="(#ppt_x)" calcmode="lin" valueType="num">
                                      <p:cBhvr>
                                        <p:cTn id="20" dur="1230" accel="100000" fill="hold">
                                          <p:stCondLst>
                                            <p:cond delay="770"/>
                                          </p:stCondLst>
                                        </p:cTn>
                                        <p:tgtEl>
                                          <p:spTgt spid="5132"/>
                                        </p:tgtEl>
                                        <p:attrNameLst>
                                          <p:attrName>ppt_x</p:attrName>
                                        </p:attrNameLst>
                                      </p:cBhvr>
                                    </p:anim>
                                    <p:set>
                                      <p:cBhvr>
                                        <p:cTn id="21" dur="770" fill="hold"/>
                                        <p:tgtEl>
                                          <p:spTgt spid="5132"/>
                                        </p:tgtEl>
                                        <p:attrNameLst>
                                          <p:attrName>ppt_y</p:attrName>
                                        </p:attrNameLst>
                                      </p:cBhvr>
                                      <p:to>
                                        <p:strVal val="(#ppt_y+0.4)"/>
                                      </p:to>
                                    </p:set>
                                    <p:anim from="(#ppt_y+0.4)" to="(#ppt_y)" calcmode="lin" valueType="num">
                                      <p:cBhvr>
                                        <p:cTn id="22" dur="1230" accel="100000" fill="hold">
                                          <p:stCondLst>
                                            <p:cond delay="770"/>
                                          </p:stCondLst>
                                        </p:cTn>
                                        <p:tgtEl>
                                          <p:spTgt spid="513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0000"/>
            </a:gs>
            <a:gs pos="100000">
              <a:schemeClr val="accent2"/>
            </a:gs>
          </a:gsLst>
          <a:lin ang="0" scaled="1"/>
        </a:gradFill>
        <a:effectLst/>
      </p:bgPr>
    </p:bg>
    <p:spTree>
      <p:nvGrpSpPr>
        <p:cNvPr id="1" name=""/>
        <p:cNvGrpSpPr/>
        <p:nvPr/>
      </p:nvGrpSpPr>
      <p:grpSpPr>
        <a:xfrm>
          <a:off x="0" y="0"/>
          <a:ext cx="0" cy="0"/>
          <a:chOff x="0" y="0"/>
          <a:chExt cx="0" cy="0"/>
        </a:xfrm>
      </p:grpSpPr>
      <p:pic>
        <p:nvPicPr>
          <p:cNvPr id="6146" name="Picture 2" descr="logo smaller"/>
          <p:cNvPicPr>
            <a:picLocks noChangeAspect="1" noChangeArrowheads="1"/>
          </p:cNvPicPr>
          <p:nvPr/>
        </p:nvPicPr>
        <p:blipFill>
          <a:blip r:embed="rId2"/>
          <a:srcRect/>
          <a:stretch>
            <a:fillRect/>
          </a:stretch>
        </p:blipFill>
        <p:spPr bwMode="auto">
          <a:xfrm>
            <a:off x="2728913" y="625475"/>
            <a:ext cx="3648075" cy="3648075"/>
          </a:xfrm>
          <a:prstGeom prst="rect">
            <a:avLst/>
          </a:prstGeom>
          <a:noFill/>
        </p:spPr>
      </p:pic>
      <p:sp>
        <p:nvSpPr>
          <p:cNvPr id="6147" name="Text Box 3"/>
          <p:cNvSpPr txBox="1">
            <a:spLocks noChangeArrowheads="1"/>
          </p:cNvSpPr>
          <p:nvPr/>
        </p:nvSpPr>
        <p:spPr bwMode="auto">
          <a:xfrm>
            <a:off x="1192213" y="4773613"/>
            <a:ext cx="7527925" cy="366712"/>
          </a:xfrm>
          <a:prstGeom prst="rect">
            <a:avLst/>
          </a:prstGeom>
          <a:noFill/>
          <a:ln w="9525">
            <a:noFill/>
            <a:miter lim="800000"/>
            <a:headEnd/>
            <a:tailEnd/>
          </a:ln>
          <a:effectLst/>
        </p:spPr>
        <p:txBody>
          <a:bodyPr>
            <a:spAutoFit/>
          </a:bodyPr>
          <a:lstStyle/>
          <a:p>
            <a:pPr>
              <a:spcBef>
                <a:spcPct val="50000"/>
              </a:spcBef>
            </a:pPr>
            <a:endParaRPr lang="en-CA"/>
          </a:p>
        </p:txBody>
      </p:sp>
      <p:sp>
        <p:nvSpPr>
          <p:cNvPr id="6148" name="Text Box 4"/>
          <p:cNvSpPr txBox="1">
            <a:spLocks noChangeArrowheads="1"/>
          </p:cNvSpPr>
          <p:nvPr/>
        </p:nvSpPr>
        <p:spPr bwMode="auto">
          <a:xfrm>
            <a:off x="0" y="4657725"/>
            <a:ext cx="9144000" cy="1773238"/>
          </a:xfrm>
          <a:prstGeom prst="rect">
            <a:avLst/>
          </a:prstGeom>
          <a:noFill/>
          <a:ln w="9525">
            <a:noFill/>
            <a:miter lim="800000"/>
            <a:headEnd/>
            <a:tailEnd/>
          </a:ln>
          <a:effectLst/>
        </p:spPr>
        <p:txBody>
          <a:bodyPr>
            <a:spAutoFit/>
          </a:bodyPr>
          <a:lstStyle/>
          <a:p>
            <a:pPr algn="ctr">
              <a:lnSpc>
                <a:spcPct val="50000"/>
              </a:lnSpc>
              <a:spcBef>
                <a:spcPct val="50000"/>
              </a:spcBef>
            </a:pPr>
            <a:r>
              <a:rPr lang="en-US" sz="4800" b="1">
                <a:solidFill>
                  <a:schemeClr val="bg1"/>
                </a:solidFill>
              </a:rPr>
              <a:t>The Art of Battle: </a:t>
            </a:r>
          </a:p>
          <a:p>
            <a:pPr algn="ctr">
              <a:lnSpc>
                <a:spcPct val="50000"/>
              </a:lnSpc>
              <a:spcBef>
                <a:spcPct val="50000"/>
              </a:spcBef>
            </a:pPr>
            <a:r>
              <a:rPr lang="en-US" sz="4800" b="1">
                <a:solidFill>
                  <a:schemeClr val="bg1"/>
                </a:solidFill>
              </a:rPr>
              <a:t>Animated Battle Maps</a:t>
            </a:r>
          </a:p>
          <a:p>
            <a:pPr algn="ctr">
              <a:lnSpc>
                <a:spcPct val="50000"/>
              </a:lnSpc>
              <a:spcBef>
                <a:spcPct val="50000"/>
              </a:spcBef>
            </a:pPr>
            <a:endParaRPr lang="en-US" sz="2000">
              <a:solidFill>
                <a:schemeClr val="bg1"/>
              </a:solidFill>
            </a:endParaRPr>
          </a:p>
          <a:p>
            <a:pPr algn="ctr">
              <a:lnSpc>
                <a:spcPct val="50000"/>
              </a:lnSpc>
              <a:spcBef>
                <a:spcPct val="50000"/>
              </a:spcBef>
            </a:pPr>
            <a:r>
              <a:rPr lang="en-US" u="sng">
                <a:solidFill>
                  <a:schemeClr val="bg1"/>
                </a:solidFill>
              </a:rPr>
              <a:t>http://www.theartofbattle.com</a:t>
            </a:r>
          </a:p>
        </p:txBody>
      </p:sp>
      <p:sp>
        <p:nvSpPr>
          <p:cNvPr id="6149" name="Text Box 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2012</a:t>
            </a:r>
            <a:endParaRPr lang="en-US"/>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3.8|1.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3501</TotalTime>
  <Words>1086</Words>
  <Application>Microsoft Office PowerPoint</Application>
  <PresentationFormat>On-screen Show (4:3)</PresentationFormat>
  <Paragraphs>92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Calisto MT</vt:lpstr>
      <vt:lpstr>Wingdings</vt:lpstr>
      <vt:lpstr>Franklin Gothic Demi</vt:lpstr>
      <vt:lpstr>Default Design</vt:lpstr>
      <vt:lpstr>Slide 1</vt:lpstr>
      <vt:lpstr>Cape Ecnomus, 256 BC Strength</vt:lpstr>
      <vt:lpstr>Slide 3</vt:lpstr>
      <vt:lpstr>Slide 4</vt:lpstr>
      <vt:lpstr>Slide 5</vt:lpstr>
      <vt:lpstr>Slide 6</vt:lpstr>
      <vt:lpstr>Slide 7</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vmpublic</cp:lastModifiedBy>
  <cp:revision>87</cp:revision>
  <dcterms:created xsi:type="dcterms:W3CDTF">2009-09-27T14:18:58Z</dcterms:created>
  <dcterms:modified xsi:type="dcterms:W3CDTF">2016-04-05T18:45:23Z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0008004408000000000001023750</vt:lpwstr>
  </property>
</Properties>
</file>