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74" r:id="rId4"/>
    <p:sldId id="275" r:id="rId5"/>
    <p:sldId id="256" r:id="rId6"/>
    <p:sldId id="276" r:id="rId7"/>
    <p:sldId id="265" r:id="rId8"/>
    <p:sldId id="266" r:id="rId9"/>
    <p:sldId id="277" r:id="rId10"/>
    <p:sldId id="268" r:id="rId11"/>
    <p:sldId id="269" r:id="rId12"/>
    <p:sldId id="270" r:id="rId13"/>
    <p:sldId id="271" r:id="rId14"/>
    <p:sldId id="278" r:id="rId15"/>
    <p:sldId id="272" r:id="rId16"/>
    <p:sldId id="273" r:id="rId17"/>
    <p:sldId id="260" r:id="rId18"/>
    <p:sldId id="261"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97FF2F"/>
    <a:srgbClr val="76FF4B"/>
    <a:srgbClr val="99FF33"/>
    <a:srgbClr val="66FF33"/>
    <a:srgbClr val="CC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870" autoAdjust="0"/>
    <p:restoredTop sz="94660"/>
  </p:normalViewPr>
  <p:slideViewPr>
    <p:cSldViewPr>
      <p:cViewPr>
        <p:scale>
          <a:sx n="75" d="100"/>
          <a:sy n="75" d="100"/>
        </p:scale>
        <p:origin x="-1260" y="-666"/>
      </p:cViewPr>
      <p:guideLst>
        <p:guide orient="horz" pos="2160"/>
        <p:guide pos="2880"/>
      </p:guideLst>
    </p:cSldViewPr>
  </p:slideViewPr>
  <p:notesTextViewPr>
    <p:cViewPr>
      <p:scale>
        <a:sx n="100" d="100"/>
        <a:sy n="100" d="100"/>
      </p:scale>
      <p:origin x="0" y="0"/>
    </p:cViewPr>
  </p:notesTextViewPr>
  <p:gridSpacing cx="78162150" cy="7816215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ltLang="ja-JP" smtClean="0"/>
              <a:t>Click to edit Master title style</a:t>
            </a:r>
            <a:endParaRPr lang="ja-JP" alt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ltLang="ja-JP" smtClean="0"/>
              <a:t>Click to edit Master subtitle style</a:t>
            </a:r>
            <a:endParaRPr lang="ja-JP" altLang="en-US"/>
          </a:p>
        </p:txBody>
      </p:sp>
      <p:sp>
        <p:nvSpPr>
          <p:cNvPr id="4" name="Date Placeholder 3"/>
          <p:cNvSpPr>
            <a:spLocks noGrp="1"/>
          </p:cNvSpPr>
          <p:nvPr>
            <p:ph type="dt" sz="half" idx="10"/>
          </p:nvPr>
        </p:nvSpPr>
        <p:spPr/>
        <p:txBody>
          <a:bodyPr/>
          <a:lstStyle>
            <a:lvl1pPr>
              <a:defRPr/>
            </a:lvl1pPr>
          </a:lstStyle>
          <a:p>
            <a:endParaRPr lang="en-US" altLang="ja-JP"/>
          </a:p>
        </p:txBody>
      </p:sp>
      <p:sp>
        <p:nvSpPr>
          <p:cNvPr id="5" name="Footer Placeholder 4"/>
          <p:cNvSpPr>
            <a:spLocks noGrp="1"/>
          </p:cNvSpPr>
          <p:nvPr>
            <p:ph type="ftr" sz="quarter" idx="11"/>
          </p:nvPr>
        </p:nvSpPr>
        <p:spPr/>
        <p:txBody>
          <a:bodyPr/>
          <a:lstStyle>
            <a:lvl1pPr>
              <a:defRPr/>
            </a:lvl1pPr>
          </a:lstStyle>
          <a:p>
            <a:endParaRPr lang="en-US" altLang="ja-JP"/>
          </a:p>
        </p:txBody>
      </p:sp>
      <p:sp>
        <p:nvSpPr>
          <p:cNvPr id="6" name="Slide Number Placeholder 5"/>
          <p:cNvSpPr>
            <a:spLocks noGrp="1"/>
          </p:cNvSpPr>
          <p:nvPr>
            <p:ph type="sldNum" sz="quarter" idx="12"/>
          </p:nvPr>
        </p:nvSpPr>
        <p:spPr/>
        <p:txBody>
          <a:bodyPr/>
          <a:lstStyle>
            <a:lvl1pPr>
              <a:defRPr/>
            </a:lvl1pPr>
          </a:lstStyle>
          <a:p>
            <a:fld id="{924395B7-50DE-4005-8D20-68F97096B8FA}"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smtClean="0"/>
              <a:t>Click to edit Master title style</a:t>
            </a:r>
            <a:endParaRPr lang="ja-JP" altLang="en-US"/>
          </a:p>
        </p:txBody>
      </p:sp>
      <p:sp>
        <p:nvSpPr>
          <p:cNvPr id="3" name="Vertical Text Placeholder 2"/>
          <p:cNvSpPr>
            <a:spLocks noGrp="1"/>
          </p:cNvSpPr>
          <p:nvPr>
            <p:ph type="body" orient="vert" idx="1"/>
          </p:nvPr>
        </p:nvSpPr>
        <p:spPr/>
        <p:txBody>
          <a:bodyPr vert="eaVer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4" name="Date Placeholder 3"/>
          <p:cNvSpPr>
            <a:spLocks noGrp="1"/>
          </p:cNvSpPr>
          <p:nvPr>
            <p:ph type="dt" sz="half" idx="10"/>
          </p:nvPr>
        </p:nvSpPr>
        <p:spPr/>
        <p:txBody>
          <a:bodyPr/>
          <a:lstStyle>
            <a:lvl1pPr>
              <a:defRPr/>
            </a:lvl1pPr>
          </a:lstStyle>
          <a:p>
            <a:endParaRPr lang="en-US" altLang="ja-JP"/>
          </a:p>
        </p:txBody>
      </p:sp>
      <p:sp>
        <p:nvSpPr>
          <p:cNvPr id="5" name="Footer Placeholder 4"/>
          <p:cNvSpPr>
            <a:spLocks noGrp="1"/>
          </p:cNvSpPr>
          <p:nvPr>
            <p:ph type="ftr" sz="quarter" idx="11"/>
          </p:nvPr>
        </p:nvSpPr>
        <p:spPr/>
        <p:txBody>
          <a:bodyPr/>
          <a:lstStyle>
            <a:lvl1pPr>
              <a:defRPr/>
            </a:lvl1pPr>
          </a:lstStyle>
          <a:p>
            <a:endParaRPr lang="en-US" altLang="ja-JP"/>
          </a:p>
        </p:txBody>
      </p:sp>
      <p:sp>
        <p:nvSpPr>
          <p:cNvPr id="6" name="Slide Number Placeholder 5"/>
          <p:cNvSpPr>
            <a:spLocks noGrp="1"/>
          </p:cNvSpPr>
          <p:nvPr>
            <p:ph type="sldNum" sz="quarter" idx="12"/>
          </p:nvPr>
        </p:nvSpPr>
        <p:spPr/>
        <p:txBody>
          <a:bodyPr/>
          <a:lstStyle>
            <a:lvl1pPr>
              <a:defRPr/>
            </a:lvl1pPr>
          </a:lstStyle>
          <a:p>
            <a:fld id="{BAB22BBC-EFDA-4B51-B869-82FFBA684D60}"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ltLang="ja-JP" smtClean="0"/>
              <a:t>Click to edit Master title style</a:t>
            </a:r>
            <a:endParaRPr lang="ja-JP" alt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4" name="Date Placeholder 3"/>
          <p:cNvSpPr>
            <a:spLocks noGrp="1"/>
          </p:cNvSpPr>
          <p:nvPr>
            <p:ph type="dt" sz="half" idx="10"/>
          </p:nvPr>
        </p:nvSpPr>
        <p:spPr/>
        <p:txBody>
          <a:bodyPr/>
          <a:lstStyle>
            <a:lvl1pPr>
              <a:defRPr/>
            </a:lvl1pPr>
          </a:lstStyle>
          <a:p>
            <a:endParaRPr lang="en-US" altLang="ja-JP"/>
          </a:p>
        </p:txBody>
      </p:sp>
      <p:sp>
        <p:nvSpPr>
          <p:cNvPr id="5" name="Footer Placeholder 4"/>
          <p:cNvSpPr>
            <a:spLocks noGrp="1"/>
          </p:cNvSpPr>
          <p:nvPr>
            <p:ph type="ftr" sz="quarter" idx="11"/>
          </p:nvPr>
        </p:nvSpPr>
        <p:spPr/>
        <p:txBody>
          <a:bodyPr/>
          <a:lstStyle>
            <a:lvl1pPr>
              <a:defRPr/>
            </a:lvl1pPr>
          </a:lstStyle>
          <a:p>
            <a:endParaRPr lang="en-US" altLang="ja-JP"/>
          </a:p>
        </p:txBody>
      </p:sp>
      <p:sp>
        <p:nvSpPr>
          <p:cNvPr id="6" name="Slide Number Placeholder 5"/>
          <p:cNvSpPr>
            <a:spLocks noGrp="1"/>
          </p:cNvSpPr>
          <p:nvPr>
            <p:ph type="sldNum" sz="quarter" idx="12"/>
          </p:nvPr>
        </p:nvSpPr>
        <p:spPr/>
        <p:txBody>
          <a:bodyPr/>
          <a:lstStyle>
            <a:lvl1pPr>
              <a:defRPr/>
            </a:lvl1pPr>
          </a:lstStyle>
          <a:p>
            <a:fld id="{D642BAD7-4443-4A9B-A539-661D9BA87FB9}"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smtClean="0"/>
              <a:t>Click to edit Master title style</a:t>
            </a:r>
            <a:endParaRPr lang="ja-JP" altLang="en-US"/>
          </a:p>
        </p:txBody>
      </p:sp>
      <p:sp>
        <p:nvSpPr>
          <p:cNvPr id="3" name="Content Placeholder 2"/>
          <p:cNvSpPr>
            <a:spLocks noGrp="1"/>
          </p:cNvSpPr>
          <p:nvPr>
            <p:ph idx="1"/>
          </p:nvPr>
        </p:nvSpPr>
        <p:spPr/>
        <p:txBody>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4" name="Date Placeholder 3"/>
          <p:cNvSpPr>
            <a:spLocks noGrp="1"/>
          </p:cNvSpPr>
          <p:nvPr>
            <p:ph type="dt" sz="half" idx="10"/>
          </p:nvPr>
        </p:nvSpPr>
        <p:spPr/>
        <p:txBody>
          <a:bodyPr/>
          <a:lstStyle>
            <a:lvl1pPr>
              <a:defRPr/>
            </a:lvl1pPr>
          </a:lstStyle>
          <a:p>
            <a:endParaRPr lang="en-US" altLang="ja-JP"/>
          </a:p>
        </p:txBody>
      </p:sp>
      <p:sp>
        <p:nvSpPr>
          <p:cNvPr id="5" name="Footer Placeholder 4"/>
          <p:cNvSpPr>
            <a:spLocks noGrp="1"/>
          </p:cNvSpPr>
          <p:nvPr>
            <p:ph type="ftr" sz="quarter" idx="11"/>
          </p:nvPr>
        </p:nvSpPr>
        <p:spPr/>
        <p:txBody>
          <a:bodyPr/>
          <a:lstStyle>
            <a:lvl1pPr>
              <a:defRPr/>
            </a:lvl1pPr>
          </a:lstStyle>
          <a:p>
            <a:endParaRPr lang="en-US" altLang="ja-JP"/>
          </a:p>
        </p:txBody>
      </p:sp>
      <p:sp>
        <p:nvSpPr>
          <p:cNvPr id="6" name="Slide Number Placeholder 5"/>
          <p:cNvSpPr>
            <a:spLocks noGrp="1"/>
          </p:cNvSpPr>
          <p:nvPr>
            <p:ph type="sldNum" sz="quarter" idx="12"/>
          </p:nvPr>
        </p:nvSpPr>
        <p:spPr/>
        <p:txBody>
          <a:bodyPr/>
          <a:lstStyle>
            <a:lvl1pPr>
              <a:defRPr/>
            </a:lvl1pPr>
          </a:lstStyle>
          <a:p>
            <a:fld id="{61BC8432-9CF8-46E5-9251-F992CC790088}"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ltLang="ja-JP" smtClean="0"/>
              <a:t>Click to edit Master title style</a:t>
            </a:r>
            <a:endParaRPr lang="ja-JP" alt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ltLang="ja-JP"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ja-JP"/>
          </a:p>
        </p:txBody>
      </p:sp>
      <p:sp>
        <p:nvSpPr>
          <p:cNvPr id="5" name="Footer Placeholder 4"/>
          <p:cNvSpPr>
            <a:spLocks noGrp="1"/>
          </p:cNvSpPr>
          <p:nvPr>
            <p:ph type="ftr" sz="quarter" idx="11"/>
          </p:nvPr>
        </p:nvSpPr>
        <p:spPr/>
        <p:txBody>
          <a:bodyPr/>
          <a:lstStyle>
            <a:lvl1pPr>
              <a:defRPr/>
            </a:lvl1pPr>
          </a:lstStyle>
          <a:p>
            <a:endParaRPr lang="en-US" altLang="ja-JP"/>
          </a:p>
        </p:txBody>
      </p:sp>
      <p:sp>
        <p:nvSpPr>
          <p:cNvPr id="6" name="Slide Number Placeholder 5"/>
          <p:cNvSpPr>
            <a:spLocks noGrp="1"/>
          </p:cNvSpPr>
          <p:nvPr>
            <p:ph type="sldNum" sz="quarter" idx="12"/>
          </p:nvPr>
        </p:nvSpPr>
        <p:spPr/>
        <p:txBody>
          <a:bodyPr/>
          <a:lstStyle>
            <a:lvl1pPr>
              <a:defRPr/>
            </a:lvl1pPr>
          </a:lstStyle>
          <a:p>
            <a:fld id="{9C55E6C4-A2F1-4E98-86D5-6D014EBFA40B}"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smtClean="0"/>
              <a:t>Click to edit Master title style</a:t>
            </a:r>
            <a:endParaRPr lang="ja-JP" alt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5" name="Date Placeholder 4"/>
          <p:cNvSpPr>
            <a:spLocks noGrp="1"/>
          </p:cNvSpPr>
          <p:nvPr>
            <p:ph type="dt" sz="half" idx="10"/>
          </p:nvPr>
        </p:nvSpPr>
        <p:spPr/>
        <p:txBody>
          <a:bodyPr/>
          <a:lstStyle>
            <a:lvl1pPr>
              <a:defRPr/>
            </a:lvl1pPr>
          </a:lstStyle>
          <a:p>
            <a:endParaRPr lang="en-US" altLang="ja-JP"/>
          </a:p>
        </p:txBody>
      </p:sp>
      <p:sp>
        <p:nvSpPr>
          <p:cNvPr id="6" name="Footer Placeholder 5"/>
          <p:cNvSpPr>
            <a:spLocks noGrp="1"/>
          </p:cNvSpPr>
          <p:nvPr>
            <p:ph type="ftr" sz="quarter" idx="11"/>
          </p:nvPr>
        </p:nvSpPr>
        <p:spPr/>
        <p:txBody>
          <a:bodyPr/>
          <a:lstStyle>
            <a:lvl1pPr>
              <a:defRPr/>
            </a:lvl1pPr>
          </a:lstStyle>
          <a:p>
            <a:endParaRPr lang="en-US" altLang="ja-JP"/>
          </a:p>
        </p:txBody>
      </p:sp>
      <p:sp>
        <p:nvSpPr>
          <p:cNvPr id="7" name="Slide Number Placeholder 6"/>
          <p:cNvSpPr>
            <a:spLocks noGrp="1"/>
          </p:cNvSpPr>
          <p:nvPr>
            <p:ph type="sldNum" sz="quarter" idx="12"/>
          </p:nvPr>
        </p:nvSpPr>
        <p:spPr/>
        <p:txBody>
          <a:bodyPr/>
          <a:lstStyle>
            <a:lvl1pPr>
              <a:defRPr/>
            </a:lvl1pPr>
          </a:lstStyle>
          <a:p>
            <a:fld id="{7A0929D2-1691-4F27-972C-B60B31CBE5BE}"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ltLang="ja-JP" smtClean="0"/>
              <a:t>Click to edit Master title style</a:t>
            </a:r>
            <a:endParaRPr lang="ja-JP" alt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ja-JP"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ja-JP"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7" name="Date Placeholder 6"/>
          <p:cNvSpPr>
            <a:spLocks noGrp="1"/>
          </p:cNvSpPr>
          <p:nvPr>
            <p:ph type="dt" sz="half" idx="10"/>
          </p:nvPr>
        </p:nvSpPr>
        <p:spPr/>
        <p:txBody>
          <a:bodyPr/>
          <a:lstStyle>
            <a:lvl1pPr>
              <a:defRPr/>
            </a:lvl1pPr>
          </a:lstStyle>
          <a:p>
            <a:endParaRPr lang="en-US" altLang="ja-JP"/>
          </a:p>
        </p:txBody>
      </p:sp>
      <p:sp>
        <p:nvSpPr>
          <p:cNvPr id="8" name="Footer Placeholder 7"/>
          <p:cNvSpPr>
            <a:spLocks noGrp="1"/>
          </p:cNvSpPr>
          <p:nvPr>
            <p:ph type="ftr" sz="quarter" idx="11"/>
          </p:nvPr>
        </p:nvSpPr>
        <p:spPr/>
        <p:txBody>
          <a:bodyPr/>
          <a:lstStyle>
            <a:lvl1pPr>
              <a:defRPr/>
            </a:lvl1pPr>
          </a:lstStyle>
          <a:p>
            <a:endParaRPr lang="en-US" altLang="ja-JP"/>
          </a:p>
        </p:txBody>
      </p:sp>
      <p:sp>
        <p:nvSpPr>
          <p:cNvPr id="9" name="Slide Number Placeholder 8"/>
          <p:cNvSpPr>
            <a:spLocks noGrp="1"/>
          </p:cNvSpPr>
          <p:nvPr>
            <p:ph type="sldNum" sz="quarter" idx="12"/>
          </p:nvPr>
        </p:nvSpPr>
        <p:spPr/>
        <p:txBody>
          <a:bodyPr/>
          <a:lstStyle>
            <a:lvl1pPr>
              <a:defRPr/>
            </a:lvl1pPr>
          </a:lstStyle>
          <a:p>
            <a:fld id="{F382A862-0A30-4841-93BD-0190664CC7B8}"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smtClean="0"/>
              <a:t>Click to edit Master title style</a:t>
            </a:r>
            <a:endParaRPr lang="ja-JP" altLang="en-US"/>
          </a:p>
        </p:txBody>
      </p:sp>
      <p:sp>
        <p:nvSpPr>
          <p:cNvPr id="3" name="Date Placeholder 2"/>
          <p:cNvSpPr>
            <a:spLocks noGrp="1"/>
          </p:cNvSpPr>
          <p:nvPr>
            <p:ph type="dt" sz="half" idx="10"/>
          </p:nvPr>
        </p:nvSpPr>
        <p:spPr/>
        <p:txBody>
          <a:bodyPr/>
          <a:lstStyle>
            <a:lvl1pPr>
              <a:defRPr/>
            </a:lvl1pPr>
          </a:lstStyle>
          <a:p>
            <a:endParaRPr lang="en-US" altLang="ja-JP"/>
          </a:p>
        </p:txBody>
      </p:sp>
      <p:sp>
        <p:nvSpPr>
          <p:cNvPr id="4" name="Footer Placeholder 3"/>
          <p:cNvSpPr>
            <a:spLocks noGrp="1"/>
          </p:cNvSpPr>
          <p:nvPr>
            <p:ph type="ftr" sz="quarter" idx="11"/>
          </p:nvPr>
        </p:nvSpPr>
        <p:spPr/>
        <p:txBody>
          <a:bodyPr/>
          <a:lstStyle>
            <a:lvl1pPr>
              <a:defRPr/>
            </a:lvl1pPr>
          </a:lstStyle>
          <a:p>
            <a:endParaRPr lang="en-US" altLang="ja-JP"/>
          </a:p>
        </p:txBody>
      </p:sp>
      <p:sp>
        <p:nvSpPr>
          <p:cNvPr id="5" name="Slide Number Placeholder 4"/>
          <p:cNvSpPr>
            <a:spLocks noGrp="1"/>
          </p:cNvSpPr>
          <p:nvPr>
            <p:ph type="sldNum" sz="quarter" idx="12"/>
          </p:nvPr>
        </p:nvSpPr>
        <p:spPr/>
        <p:txBody>
          <a:bodyPr/>
          <a:lstStyle>
            <a:lvl1pPr>
              <a:defRPr/>
            </a:lvl1pPr>
          </a:lstStyle>
          <a:p>
            <a:fld id="{BA37E0FD-F842-4CD1-8218-8C887BA5540F}"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ja-JP"/>
          </a:p>
        </p:txBody>
      </p:sp>
      <p:sp>
        <p:nvSpPr>
          <p:cNvPr id="3" name="Footer Placeholder 2"/>
          <p:cNvSpPr>
            <a:spLocks noGrp="1"/>
          </p:cNvSpPr>
          <p:nvPr>
            <p:ph type="ftr" sz="quarter" idx="11"/>
          </p:nvPr>
        </p:nvSpPr>
        <p:spPr/>
        <p:txBody>
          <a:bodyPr/>
          <a:lstStyle>
            <a:lvl1pPr>
              <a:defRPr/>
            </a:lvl1pPr>
          </a:lstStyle>
          <a:p>
            <a:endParaRPr lang="en-US" altLang="ja-JP"/>
          </a:p>
        </p:txBody>
      </p:sp>
      <p:sp>
        <p:nvSpPr>
          <p:cNvPr id="4" name="Slide Number Placeholder 3"/>
          <p:cNvSpPr>
            <a:spLocks noGrp="1"/>
          </p:cNvSpPr>
          <p:nvPr>
            <p:ph type="sldNum" sz="quarter" idx="12"/>
          </p:nvPr>
        </p:nvSpPr>
        <p:spPr/>
        <p:txBody>
          <a:bodyPr/>
          <a:lstStyle>
            <a:lvl1pPr>
              <a:defRPr/>
            </a:lvl1pPr>
          </a:lstStyle>
          <a:p>
            <a:fld id="{1D76DE16-5008-4122-A256-0507850838C2}"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ltLang="ja-JP" smtClean="0"/>
              <a:t>Click to edit Master title style</a:t>
            </a:r>
            <a:endParaRPr lang="ja-JP" alt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ja-JP"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ja-JP"/>
          </a:p>
        </p:txBody>
      </p:sp>
      <p:sp>
        <p:nvSpPr>
          <p:cNvPr id="6" name="Footer Placeholder 5"/>
          <p:cNvSpPr>
            <a:spLocks noGrp="1"/>
          </p:cNvSpPr>
          <p:nvPr>
            <p:ph type="ftr" sz="quarter" idx="11"/>
          </p:nvPr>
        </p:nvSpPr>
        <p:spPr/>
        <p:txBody>
          <a:bodyPr/>
          <a:lstStyle>
            <a:lvl1pPr>
              <a:defRPr/>
            </a:lvl1pPr>
          </a:lstStyle>
          <a:p>
            <a:endParaRPr lang="en-US" altLang="ja-JP"/>
          </a:p>
        </p:txBody>
      </p:sp>
      <p:sp>
        <p:nvSpPr>
          <p:cNvPr id="7" name="Slide Number Placeholder 6"/>
          <p:cNvSpPr>
            <a:spLocks noGrp="1"/>
          </p:cNvSpPr>
          <p:nvPr>
            <p:ph type="sldNum" sz="quarter" idx="12"/>
          </p:nvPr>
        </p:nvSpPr>
        <p:spPr/>
        <p:txBody>
          <a:bodyPr/>
          <a:lstStyle>
            <a:lvl1pPr>
              <a:defRPr/>
            </a:lvl1pPr>
          </a:lstStyle>
          <a:p>
            <a:fld id="{36BB1D49-70A1-4687-92FE-DA68064CA8DF}"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ltLang="ja-JP" smtClean="0"/>
              <a:t>Click to edit Master title style</a:t>
            </a:r>
            <a:endParaRPr lang="ja-JP" alt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ja-JP"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ja-JP"/>
          </a:p>
        </p:txBody>
      </p:sp>
      <p:sp>
        <p:nvSpPr>
          <p:cNvPr id="6" name="Footer Placeholder 5"/>
          <p:cNvSpPr>
            <a:spLocks noGrp="1"/>
          </p:cNvSpPr>
          <p:nvPr>
            <p:ph type="ftr" sz="quarter" idx="11"/>
          </p:nvPr>
        </p:nvSpPr>
        <p:spPr/>
        <p:txBody>
          <a:bodyPr/>
          <a:lstStyle>
            <a:lvl1pPr>
              <a:defRPr/>
            </a:lvl1pPr>
          </a:lstStyle>
          <a:p>
            <a:endParaRPr lang="en-US" altLang="ja-JP"/>
          </a:p>
        </p:txBody>
      </p:sp>
      <p:sp>
        <p:nvSpPr>
          <p:cNvPr id="7" name="Slide Number Placeholder 6"/>
          <p:cNvSpPr>
            <a:spLocks noGrp="1"/>
          </p:cNvSpPr>
          <p:nvPr>
            <p:ph type="sldNum" sz="quarter" idx="12"/>
          </p:nvPr>
        </p:nvSpPr>
        <p:spPr/>
        <p:txBody>
          <a:bodyPr/>
          <a:lstStyle>
            <a:lvl1pPr>
              <a:defRPr/>
            </a:lvl1pPr>
          </a:lstStyle>
          <a:p>
            <a:fld id="{33ADA9DD-641C-417C-8320-CBCDF3E5E4FF}"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accent2"/>
            </a:gs>
            <a:gs pos="100000">
              <a:srgbClr val="CC0000"/>
            </a:gs>
          </a:gsLst>
          <a:lin ang="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ＭＳ Ｐゴシック" charset="-128"/>
              </a:defRPr>
            </a:lvl1pPr>
          </a:lstStyle>
          <a:p>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ＭＳ Ｐゴシック" charset="-128"/>
              </a:defRPr>
            </a:lvl1pPr>
          </a:lstStyle>
          <a:p>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charset="-128"/>
              </a:defRPr>
            </a:lvl1pPr>
          </a:lstStyle>
          <a:p>
            <a:fld id="{939FF7DA-086B-4A59-A30B-E57A19F5B697}"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hyperlink" Target="http://upload.wikimedia.org/wikipedia/commons/1/1a/Bl%C3%BCcher.jpg"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3.emf"/><Relationship Id="rId7" Type="http://schemas.openxmlformats.org/officeDocument/2006/relationships/image" Target="../media/image11.emf"/><Relationship Id="rId2" Type="http://schemas.openxmlformats.org/officeDocument/2006/relationships/image" Target="../media/image9.jpeg"/><Relationship Id="rId1" Type="http://schemas.openxmlformats.org/officeDocument/2006/relationships/slideLayout" Target="../slideLayouts/slideLayout1.xml"/><Relationship Id="rId6" Type="http://schemas.openxmlformats.org/officeDocument/2006/relationships/image" Target="../media/image14.emf"/><Relationship Id="rId5" Type="http://schemas.openxmlformats.org/officeDocument/2006/relationships/image" Target="../media/image10.emf"/><Relationship Id="rId4" Type="http://schemas.openxmlformats.org/officeDocument/2006/relationships/image" Target="../media/image12.emf"/></Relationships>
</file>

<file path=ppt/slides/_rels/slide11.xml.rels><?xml version="1.0" encoding="UTF-8" standalone="yes"?>
<Relationships xmlns="http://schemas.openxmlformats.org/package/2006/relationships"><Relationship Id="rId3" Type="http://schemas.openxmlformats.org/officeDocument/2006/relationships/image" Target="../media/image13.emf"/><Relationship Id="rId7" Type="http://schemas.openxmlformats.org/officeDocument/2006/relationships/image" Target="../media/image11.emf"/><Relationship Id="rId2" Type="http://schemas.openxmlformats.org/officeDocument/2006/relationships/image" Target="../media/image9.jpeg"/><Relationship Id="rId1" Type="http://schemas.openxmlformats.org/officeDocument/2006/relationships/slideLayout" Target="../slideLayouts/slideLayout1.xml"/><Relationship Id="rId6" Type="http://schemas.openxmlformats.org/officeDocument/2006/relationships/image" Target="../media/image14.emf"/><Relationship Id="rId5" Type="http://schemas.openxmlformats.org/officeDocument/2006/relationships/image" Target="../media/image10.emf"/><Relationship Id="rId4" Type="http://schemas.openxmlformats.org/officeDocument/2006/relationships/image" Target="../media/image12.emf"/></Relationships>
</file>

<file path=ppt/slides/_rels/slide12.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jpeg"/><Relationship Id="rId1" Type="http://schemas.openxmlformats.org/officeDocument/2006/relationships/slideLayout" Target="../slideLayouts/slideLayout1.xml"/><Relationship Id="rId6" Type="http://schemas.openxmlformats.org/officeDocument/2006/relationships/image" Target="../media/image11.emf"/><Relationship Id="rId5" Type="http://schemas.openxmlformats.org/officeDocument/2006/relationships/image" Target="../media/image13.emf"/><Relationship Id="rId4" Type="http://schemas.openxmlformats.org/officeDocument/2006/relationships/image" Target="../media/image12.emf"/></Relationships>
</file>

<file path=ppt/slides/_rels/slide13.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jpeg"/><Relationship Id="rId1" Type="http://schemas.openxmlformats.org/officeDocument/2006/relationships/slideLayout" Target="../slideLayouts/slideLayout1.xml"/><Relationship Id="rId6" Type="http://schemas.openxmlformats.org/officeDocument/2006/relationships/image" Target="../media/image11.emf"/><Relationship Id="rId5" Type="http://schemas.openxmlformats.org/officeDocument/2006/relationships/image" Target="../media/image13.emf"/><Relationship Id="rId4" Type="http://schemas.openxmlformats.org/officeDocument/2006/relationships/image" Target="../media/image12.emf"/></Relationships>
</file>

<file path=ppt/slides/_rels/slide14.xml.rels><?xml version="1.0" encoding="UTF-8" standalone="yes"?>
<Relationships xmlns="http://schemas.openxmlformats.org/package/2006/relationships"><Relationship Id="rId3" Type="http://schemas.openxmlformats.org/officeDocument/2006/relationships/image" Target="../media/image11.emf"/><Relationship Id="rId7" Type="http://schemas.openxmlformats.org/officeDocument/2006/relationships/image" Target="../media/image18.emf"/><Relationship Id="rId2" Type="http://schemas.openxmlformats.org/officeDocument/2006/relationships/image" Target="../media/image9.jpeg"/><Relationship Id="rId1" Type="http://schemas.openxmlformats.org/officeDocument/2006/relationships/slideLayout" Target="../slideLayouts/slideLayout1.xml"/><Relationship Id="rId6" Type="http://schemas.openxmlformats.org/officeDocument/2006/relationships/image" Target="../media/image17.emf"/><Relationship Id="rId5" Type="http://schemas.openxmlformats.org/officeDocument/2006/relationships/image" Target="../media/image16.emf"/><Relationship Id="rId4" Type="http://schemas.openxmlformats.org/officeDocument/2006/relationships/image" Target="../media/image15.emf"/></Relationships>
</file>

<file path=ppt/slides/_rels/slide15.xml.rels><?xml version="1.0" encoding="UTF-8" standalone="yes"?>
<Relationships xmlns="http://schemas.openxmlformats.org/package/2006/relationships"><Relationship Id="rId8" Type="http://schemas.openxmlformats.org/officeDocument/2006/relationships/image" Target="../media/image13.emf"/><Relationship Id="rId3" Type="http://schemas.openxmlformats.org/officeDocument/2006/relationships/image" Target="../media/image19.emf"/><Relationship Id="rId7" Type="http://schemas.openxmlformats.org/officeDocument/2006/relationships/image" Target="../media/image10.emf"/><Relationship Id="rId2" Type="http://schemas.openxmlformats.org/officeDocument/2006/relationships/image" Target="../media/image9.jpeg"/><Relationship Id="rId1" Type="http://schemas.openxmlformats.org/officeDocument/2006/relationships/slideLayout" Target="../slideLayouts/slideLayout1.xml"/><Relationship Id="rId6" Type="http://schemas.openxmlformats.org/officeDocument/2006/relationships/image" Target="../media/image22.emf"/><Relationship Id="rId11" Type="http://schemas.openxmlformats.org/officeDocument/2006/relationships/image" Target="../media/image14.emf"/><Relationship Id="rId5" Type="http://schemas.openxmlformats.org/officeDocument/2006/relationships/image" Target="../media/image21.emf"/><Relationship Id="rId10" Type="http://schemas.openxmlformats.org/officeDocument/2006/relationships/image" Target="../media/image11.emf"/><Relationship Id="rId4" Type="http://schemas.openxmlformats.org/officeDocument/2006/relationships/image" Target="../media/image20.emf"/><Relationship Id="rId9" Type="http://schemas.openxmlformats.org/officeDocument/2006/relationships/image" Target="../media/image12.emf"/></Relationships>
</file>

<file path=ppt/slides/_rels/slide16.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jpeg"/><Relationship Id="rId1" Type="http://schemas.openxmlformats.org/officeDocument/2006/relationships/slideLayout" Target="../slideLayouts/slideLayout1.xml"/><Relationship Id="rId6" Type="http://schemas.openxmlformats.org/officeDocument/2006/relationships/image" Target="../media/image11.emf"/><Relationship Id="rId5" Type="http://schemas.openxmlformats.org/officeDocument/2006/relationships/image" Target="../media/image13.emf"/><Relationship Id="rId4" Type="http://schemas.openxmlformats.org/officeDocument/2006/relationships/image" Target="../media/image12.emf"/></Relationships>
</file>

<file path=ppt/slides/_rels/slide17.x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4.wmf"/></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hyperlink" Target="http://upload.wikimedia.org/wikipedia/commons/1/1a/Bl%C3%BCcher.jpg" TargetMode="Externa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jpeg"/><Relationship Id="rId1" Type="http://schemas.openxmlformats.org/officeDocument/2006/relationships/slideLayout" Target="../slideLayouts/slideLayout1.xml"/><Relationship Id="rId4" Type="http://schemas.openxmlformats.org/officeDocument/2006/relationships/image" Target="../media/image11.emf"/></Relationships>
</file>

<file path=ppt/slides/_rels/slide5.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jpeg"/><Relationship Id="rId1" Type="http://schemas.openxmlformats.org/officeDocument/2006/relationships/slideLayout" Target="../slideLayouts/slideLayout1.xml"/><Relationship Id="rId5" Type="http://schemas.openxmlformats.org/officeDocument/2006/relationships/image" Target="../media/image11.emf"/><Relationship Id="rId4" Type="http://schemas.openxmlformats.org/officeDocument/2006/relationships/image" Target="../media/image12.emf"/></Relationships>
</file>

<file path=ppt/slides/_rels/slide6.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2.emf"/><Relationship Id="rId7" Type="http://schemas.openxmlformats.org/officeDocument/2006/relationships/image" Target="../media/image14.emf"/><Relationship Id="rId2" Type="http://schemas.openxmlformats.org/officeDocument/2006/relationships/image" Target="../media/image9.jpeg"/><Relationship Id="rId1" Type="http://schemas.openxmlformats.org/officeDocument/2006/relationships/slideLayout" Target="../slideLayouts/slideLayout1.xml"/><Relationship Id="rId6" Type="http://schemas.openxmlformats.org/officeDocument/2006/relationships/image" Target="../media/image11.emf"/><Relationship Id="rId5" Type="http://schemas.openxmlformats.org/officeDocument/2006/relationships/image" Target="../media/image13.emf"/><Relationship Id="rId4" Type="http://schemas.openxmlformats.org/officeDocument/2006/relationships/image" Target="../media/image10.emf"/></Relationships>
</file>

<file path=ppt/slides/_rels/slide8.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jpeg"/><Relationship Id="rId1" Type="http://schemas.openxmlformats.org/officeDocument/2006/relationships/slideLayout" Target="../slideLayouts/slideLayout1.xml"/><Relationship Id="rId5" Type="http://schemas.openxmlformats.org/officeDocument/2006/relationships/image" Target="../media/image11.emf"/><Relationship Id="rId4" Type="http://schemas.openxmlformats.org/officeDocument/2006/relationships/image" Target="../media/image12.emf"/></Relationships>
</file>

<file path=ppt/slides/_rels/slide9.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jpeg"/><Relationship Id="rId1" Type="http://schemas.openxmlformats.org/officeDocument/2006/relationships/slideLayout" Target="../slideLayouts/slideLayout1.xml"/><Relationship Id="rId4" Type="http://schemas.openxmlformats.org/officeDocument/2006/relationships/image" Target="../media/image1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423863" y="317500"/>
            <a:ext cx="8229600" cy="1143000"/>
          </a:xfrm>
          <a:prstGeom prst="rect">
            <a:avLst/>
          </a:prstGeom>
          <a:noFill/>
          <a:ln w="9525">
            <a:noFill/>
            <a:miter lim="800000"/>
            <a:headEnd/>
            <a:tailEnd/>
          </a:ln>
          <a:effectLst/>
        </p:spPr>
        <p:txBody>
          <a:bodyPr anchor="ctr"/>
          <a:lstStyle/>
          <a:p>
            <a:pPr algn="ctr"/>
            <a:r>
              <a:rPr lang="en-US" altLang="ja-JP" sz="3600" b="1">
                <a:solidFill>
                  <a:schemeClr val="bg1"/>
                </a:solidFill>
                <a:ea typeface="ＭＳ Ｐゴシック" charset="-128"/>
              </a:rPr>
              <a:t>Six Days</a:t>
            </a:r>
            <a:r>
              <a:rPr lang="en-US" altLang="ja-JP" sz="4000" b="1">
                <a:solidFill>
                  <a:schemeClr val="bg1"/>
                </a:solidFill>
                <a:ea typeface="ＭＳ Ｐゴシック" charset="-128"/>
              </a:rPr>
              <a:t> </a:t>
            </a:r>
            <a:br>
              <a:rPr lang="en-US" altLang="ja-JP" sz="4000" b="1">
                <a:solidFill>
                  <a:schemeClr val="bg1"/>
                </a:solidFill>
                <a:ea typeface="ＭＳ Ｐゴシック" charset="-128"/>
              </a:rPr>
            </a:br>
            <a:r>
              <a:rPr lang="en-US" altLang="ja-JP" sz="3200" b="1">
                <a:solidFill>
                  <a:schemeClr val="bg1"/>
                </a:solidFill>
                <a:ea typeface="ＭＳ Ｐゴシック" charset="-128"/>
              </a:rPr>
              <a:t>February 9-14, 1814</a:t>
            </a:r>
          </a:p>
        </p:txBody>
      </p:sp>
      <p:pic>
        <p:nvPicPr>
          <p:cNvPr id="3075" name="Picture 3" descr="logo smaller"/>
          <p:cNvPicPr>
            <a:picLocks noChangeAspect="1" noChangeArrowheads="1"/>
          </p:cNvPicPr>
          <p:nvPr/>
        </p:nvPicPr>
        <p:blipFill>
          <a:blip r:embed="rId2"/>
          <a:srcRect/>
          <a:stretch>
            <a:fillRect/>
          </a:stretch>
        </p:blipFill>
        <p:spPr bwMode="auto">
          <a:xfrm>
            <a:off x="885825" y="395288"/>
            <a:ext cx="1001713" cy="1001712"/>
          </a:xfrm>
          <a:prstGeom prst="rect">
            <a:avLst/>
          </a:prstGeom>
          <a:noFill/>
        </p:spPr>
      </p:pic>
      <p:pic>
        <p:nvPicPr>
          <p:cNvPr id="3076" name="Picture 4" descr="logo smaller"/>
          <p:cNvPicPr>
            <a:picLocks noChangeAspect="1" noChangeArrowheads="1"/>
          </p:cNvPicPr>
          <p:nvPr/>
        </p:nvPicPr>
        <p:blipFill>
          <a:blip r:embed="rId2"/>
          <a:srcRect/>
          <a:stretch>
            <a:fillRect/>
          </a:stretch>
        </p:blipFill>
        <p:spPr bwMode="auto">
          <a:xfrm>
            <a:off x="7221538" y="395288"/>
            <a:ext cx="1001712" cy="1001712"/>
          </a:xfrm>
          <a:prstGeom prst="rect">
            <a:avLst/>
          </a:prstGeom>
          <a:noFill/>
        </p:spPr>
      </p:pic>
      <p:sp>
        <p:nvSpPr>
          <p:cNvPr id="3077" name="Text Box 5"/>
          <p:cNvSpPr txBox="1">
            <a:spLocks noChangeArrowheads="1"/>
          </p:cNvSpPr>
          <p:nvPr/>
        </p:nvSpPr>
        <p:spPr bwMode="auto">
          <a:xfrm>
            <a:off x="527050" y="1673225"/>
            <a:ext cx="8166100" cy="2343150"/>
          </a:xfrm>
          <a:prstGeom prst="rect">
            <a:avLst/>
          </a:prstGeom>
          <a:noFill/>
          <a:ln w="9525">
            <a:noFill/>
            <a:miter lim="800000"/>
            <a:headEnd/>
            <a:tailEnd/>
          </a:ln>
          <a:effectLst/>
        </p:spPr>
        <p:txBody>
          <a:bodyPr>
            <a:spAutoFit/>
          </a:bodyPr>
          <a:lstStyle/>
          <a:p>
            <a:pPr algn="ctr">
              <a:spcBef>
                <a:spcPct val="50000"/>
              </a:spcBef>
            </a:pPr>
            <a:r>
              <a:rPr lang="en-US" altLang="ja-JP" sz="2400" b="1">
                <a:solidFill>
                  <a:schemeClr val="bg1"/>
                </a:solidFill>
                <a:ea typeface="ＭＳ Ｐゴシック" charset="-128"/>
              </a:rPr>
              <a:t>Strategic Context</a:t>
            </a:r>
          </a:p>
          <a:p>
            <a:pPr algn="just">
              <a:spcBef>
                <a:spcPct val="50000"/>
              </a:spcBef>
            </a:pPr>
            <a:r>
              <a:rPr lang="en-US" altLang="ja-JP" sz="1300">
                <a:solidFill>
                  <a:schemeClr val="bg1"/>
                </a:solidFill>
                <a:ea typeface="ＭＳ Ｐゴシック" charset="-128"/>
              </a:rPr>
              <a:t>Despite being soundly defeated at the Battle of Leipzig in October 1813, Napoleon Bonaparte turns down offers of peace from the Allied Sixth Coalition, which comprises virtually every major European power. The Allies invade northeastern France with three powerful armies, the most powerful forces Bonaparte has yet to face. Jean Baptiste Jules Bernadotte’s Army of the North advances through the Low Countries, Gebhard Leberect von Blücher’s Army of Silesia advances through Lorraine and Karl Philipp Furst zu Schwarzenberg’s Army of Bohemia advances through the Belfort Gap. All converge on Paris when they cross the borders of France. The Allied commanders are eager to push on to Paris, especially Blücher who also seeks to destroy Marshal MacDonald’s corps stationed at La Ferte. Bonaparte leaves Marshals Oudinot and Victor to screen Schwarzenberg and takes command of a striking force to destroy Blücher.</a:t>
            </a:r>
          </a:p>
        </p:txBody>
      </p:sp>
      <p:sp>
        <p:nvSpPr>
          <p:cNvPr id="3078" name="Text Box 6"/>
          <p:cNvSpPr txBox="1">
            <a:spLocks noChangeArrowheads="1"/>
          </p:cNvSpPr>
          <p:nvPr/>
        </p:nvSpPr>
        <p:spPr bwMode="auto">
          <a:xfrm>
            <a:off x="2587625" y="3963988"/>
            <a:ext cx="3968750" cy="1946275"/>
          </a:xfrm>
          <a:prstGeom prst="rect">
            <a:avLst/>
          </a:prstGeom>
          <a:noFill/>
          <a:ln w="9525">
            <a:noFill/>
            <a:miter lim="800000"/>
            <a:headEnd/>
            <a:tailEnd/>
          </a:ln>
          <a:effectLst/>
        </p:spPr>
        <p:txBody>
          <a:bodyPr>
            <a:spAutoFit/>
          </a:bodyPr>
          <a:lstStyle/>
          <a:p>
            <a:pPr algn="ctr">
              <a:spcBef>
                <a:spcPct val="50000"/>
              </a:spcBef>
            </a:pPr>
            <a:r>
              <a:rPr lang="en-US" altLang="ja-JP" sz="2400" b="1">
                <a:solidFill>
                  <a:schemeClr val="bg1"/>
                </a:solidFill>
                <a:ea typeface="ＭＳ Ｐゴシック" charset="-128"/>
              </a:rPr>
              <a:t>Stakes</a:t>
            </a:r>
          </a:p>
          <a:p>
            <a:pPr algn="just">
              <a:spcBef>
                <a:spcPct val="50000"/>
              </a:spcBef>
            </a:pPr>
            <a:r>
              <a:rPr lang="en-US" altLang="ja-JP" sz="1400">
                <a:solidFill>
                  <a:schemeClr val="bg1"/>
                </a:solidFill>
                <a:ea typeface="ＭＳ Ｐゴシック" charset="-128"/>
              </a:rPr>
              <a:t>+ A French victory would send the Army of Silesia reeling, buying time for the hard-pressed Grande Armée on the defensive.</a:t>
            </a:r>
          </a:p>
          <a:p>
            <a:pPr algn="just">
              <a:spcBef>
                <a:spcPct val="50000"/>
              </a:spcBef>
            </a:pPr>
            <a:r>
              <a:rPr lang="en-US" altLang="ja-JP" sz="1400">
                <a:solidFill>
                  <a:schemeClr val="bg1"/>
                </a:solidFill>
                <a:ea typeface="ＭＳ Ｐゴシック" charset="-128"/>
              </a:rPr>
              <a:t>+ An Allied victory would allow the Army of Silesia and Bohemia to race to Paris against minor opposition.</a:t>
            </a:r>
          </a:p>
        </p:txBody>
      </p:sp>
      <p:sp>
        <p:nvSpPr>
          <p:cNvPr id="3079" name="Text Box 7"/>
          <p:cNvSpPr txBox="1">
            <a:spLocks noChangeArrowheads="1"/>
          </p:cNvSpPr>
          <p:nvPr/>
        </p:nvSpPr>
        <p:spPr bwMode="auto">
          <a:xfrm>
            <a:off x="7145338" y="6583363"/>
            <a:ext cx="1998662" cy="274637"/>
          </a:xfrm>
          <a:prstGeom prst="rect">
            <a:avLst/>
          </a:prstGeom>
          <a:noFill/>
          <a:ln w="9525">
            <a:noFill/>
            <a:miter lim="800000"/>
            <a:headEnd/>
            <a:tailEnd/>
          </a:ln>
          <a:effectLst/>
        </p:spPr>
        <p:txBody>
          <a:bodyPr>
            <a:spAutoFit/>
          </a:bodyPr>
          <a:lstStyle/>
          <a:p>
            <a:pPr algn="ctr"/>
            <a:r>
              <a:rPr lang="en-US" altLang="ja-JP" sz="1200">
                <a:solidFill>
                  <a:schemeClr val="bg1"/>
                </a:solidFill>
                <a:latin typeface="Calisto MT" pitchFamily="18" charset="0"/>
                <a:ea typeface="ＭＳ Ｐゴシック" charset="-128"/>
              </a:rPr>
              <a:t>By Jonathan Webb, 2009</a:t>
            </a:r>
            <a:endParaRPr lang="en-US" altLang="ja-JP">
              <a:ea typeface="ＭＳ Ｐゴシック" charset="-128"/>
            </a:endParaRPr>
          </a:p>
        </p:txBody>
      </p:sp>
      <p:pic>
        <p:nvPicPr>
          <p:cNvPr id="3080" name="Picture 8" descr="napoleon-600"/>
          <p:cNvPicPr>
            <a:picLocks noChangeAspect="1" noChangeArrowheads="1"/>
          </p:cNvPicPr>
          <p:nvPr/>
        </p:nvPicPr>
        <p:blipFill>
          <a:blip r:embed="rId3"/>
          <a:srcRect/>
          <a:stretch>
            <a:fillRect/>
          </a:stretch>
        </p:blipFill>
        <p:spPr bwMode="auto">
          <a:xfrm>
            <a:off x="831850" y="4116388"/>
            <a:ext cx="1695450" cy="2049462"/>
          </a:xfrm>
          <a:prstGeom prst="rect">
            <a:avLst/>
          </a:prstGeom>
          <a:noFill/>
        </p:spPr>
      </p:pic>
      <p:pic>
        <p:nvPicPr>
          <p:cNvPr id="3082" name="Picture 10" descr="File:Blücher.jpg">
            <a:hlinkClick r:id="rId4"/>
          </p:cNvPr>
          <p:cNvPicPr>
            <a:picLocks noChangeAspect="1" noChangeArrowheads="1"/>
          </p:cNvPicPr>
          <p:nvPr/>
        </p:nvPicPr>
        <p:blipFill>
          <a:blip r:embed="rId5"/>
          <a:srcRect/>
          <a:stretch>
            <a:fillRect/>
          </a:stretch>
        </p:blipFill>
        <p:spPr bwMode="auto">
          <a:xfrm>
            <a:off x="6632575" y="4116388"/>
            <a:ext cx="1619250" cy="2060575"/>
          </a:xfrm>
          <a:prstGeom prst="rect">
            <a:avLst/>
          </a:prstGeom>
          <a:noFill/>
        </p:spPr>
      </p:pic>
      <p:sp>
        <p:nvSpPr>
          <p:cNvPr id="3083" name="Text Box 11"/>
          <p:cNvSpPr txBox="1">
            <a:spLocks noChangeArrowheads="1"/>
          </p:cNvSpPr>
          <p:nvPr/>
        </p:nvSpPr>
        <p:spPr bwMode="auto">
          <a:xfrm>
            <a:off x="0" y="2513013"/>
            <a:ext cx="9144000" cy="701675"/>
          </a:xfrm>
          <a:prstGeom prst="rect">
            <a:avLst/>
          </a:prstGeom>
          <a:solidFill>
            <a:schemeClr val="bg1"/>
          </a:solidFill>
          <a:ln w="9525">
            <a:noFill/>
            <a:miter lim="800000"/>
            <a:headEnd/>
            <a:tailEnd/>
          </a:ln>
          <a:effectLst/>
        </p:spPr>
        <p:txBody>
          <a:bodyPr>
            <a:spAutoFit/>
          </a:bodyPr>
          <a:lstStyle/>
          <a:p>
            <a:pPr>
              <a:spcBef>
                <a:spcPct val="50000"/>
              </a:spcBef>
            </a:pPr>
            <a:r>
              <a:rPr lang="en-CA" sz="4000"/>
              <a:t>To view animation on PC: hit F5</a:t>
            </a:r>
          </a:p>
        </p:txBody>
      </p:sp>
      <p:sp>
        <p:nvSpPr>
          <p:cNvPr id="3084" name="Text Box 12"/>
          <p:cNvSpPr txBox="1">
            <a:spLocks noChangeArrowheads="1"/>
          </p:cNvSpPr>
          <p:nvPr/>
        </p:nvSpPr>
        <p:spPr bwMode="auto">
          <a:xfrm>
            <a:off x="0" y="3200400"/>
            <a:ext cx="9609138" cy="701675"/>
          </a:xfrm>
          <a:prstGeom prst="rect">
            <a:avLst/>
          </a:prstGeom>
          <a:solidFill>
            <a:schemeClr val="bg1"/>
          </a:solidFill>
          <a:ln w="9525">
            <a:noFill/>
            <a:miter lim="800000"/>
            <a:headEnd/>
            <a:tailEnd/>
          </a:ln>
          <a:effectLst/>
        </p:spPr>
        <p:txBody>
          <a:bodyPr>
            <a:spAutoFit/>
          </a:bodyPr>
          <a:lstStyle/>
          <a:p>
            <a:pPr>
              <a:spcBef>
                <a:spcPct val="50000"/>
              </a:spcBef>
            </a:pPr>
            <a:r>
              <a:rPr lang="en-CA" sz="4000"/>
              <a:t>To view animation on Mac: hit </a:t>
            </a:r>
            <a:r>
              <a:rPr lang="en-CA" sz="3600"/>
              <a:t>⌘</a:t>
            </a:r>
            <a:r>
              <a:rPr lang="en-CA" sz="4000"/>
              <a:t> + enter</a:t>
            </a: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083"/>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83"/>
                                        </p:tgtEl>
                                        <p:attrNameLst>
                                          <p:attrName>style.visibility</p:attrName>
                                        </p:attrNameLst>
                                      </p:cBhvr>
                                      <p:to>
                                        <p:strVal val="visible"/>
                                      </p:to>
                                    </p:set>
                                    <p:animEffect transition="in" filter="fade">
                                      <p:cBhvr>
                                        <p:cTn id="7" dur="2000"/>
                                        <p:tgtEl>
                                          <p:spTgt spid="308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084"/>
                                        </p:tgtEl>
                                        <p:attrNameLst>
                                          <p:attrName>style.visibility</p:attrName>
                                        </p:attrNameLst>
                                      </p:cBhvr>
                                      <p:to>
                                        <p:strVal val="visible"/>
                                      </p:to>
                                    </p:set>
                                    <p:animEffect transition="in" filter="fade">
                                      <p:cBhvr>
                                        <p:cTn id="10" dur="2000"/>
                                        <p:tgtEl>
                                          <p:spTgt spid="3084"/>
                                        </p:tgtEl>
                                      </p:cBhvr>
                                    </p:animEffect>
                                  </p:childTnLst>
                                </p:cTn>
                              </p:par>
                            </p:childTnLst>
                          </p:cTn>
                        </p:par>
                      </p:childTnLst>
                    </p:cTn>
                  </p:par>
                </p:childTnLst>
              </p:cTn>
              <p:nextCondLst>
                <p:cond evt="onClick" delay="0">
                  <p:tgtEl>
                    <p:spTgt spid="3083"/>
                  </p:tgtEl>
                </p:cond>
              </p:nextCondLst>
            </p:seq>
          </p:childTnLst>
        </p:cTn>
      </p:par>
    </p:tnLst>
    <p:bldLst>
      <p:bldP spid="3083" grpId="0" animBg="1"/>
      <p:bldP spid="308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0" y="0"/>
            <a:ext cx="9144000" cy="6858000"/>
          </a:xfrm>
          <a:prstGeom prst="rect">
            <a:avLst/>
          </a:prstGeom>
          <a:solidFill>
            <a:srgbClr val="97FF2F">
              <a:alpha val="89999"/>
            </a:srgbClr>
          </a:solidFill>
          <a:ln w="9525">
            <a:noFill/>
            <a:miter lim="800000"/>
            <a:headEnd/>
            <a:tailEnd/>
          </a:ln>
          <a:effectLst/>
        </p:spPr>
        <p:txBody>
          <a:bodyPr wrap="none" anchor="ctr"/>
          <a:lstStyle/>
          <a:p>
            <a:endParaRPr lang="ja-JP" altLang="en-US"/>
          </a:p>
        </p:txBody>
      </p:sp>
      <p:sp>
        <p:nvSpPr>
          <p:cNvPr id="14343" name="Freeform 7"/>
          <p:cNvSpPr>
            <a:spLocks/>
          </p:cNvSpPr>
          <p:nvPr/>
        </p:nvSpPr>
        <p:spPr bwMode="auto">
          <a:xfrm>
            <a:off x="-84138" y="4573588"/>
            <a:ext cx="9540876" cy="2366962"/>
          </a:xfrm>
          <a:custGeom>
            <a:avLst/>
            <a:gdLst/>
            <a:ahLst/>
            <a:cxnLst>
              <a:cxn ang="0">
                <a:pos x="962" y="0"/>
              </a:cxn>
              <a:cxn ang="0">
                <a:pos x="1010" y="96"/>
              </a:cxn>
              <a:cxn ang="0">
                <a:pos x="1106" y="96"/>
              </a:cxn>
              <a:cxn ang="0">
                <a:pos x="1154" y="241"/>
              </a:cxn>
              <a:cxn ang="0">
                <a:pos x="1346" y="529"/>
              </a:cxn>
              <a:cxn ang="0">
                <a:pos x="1298" y="721"/>
              </a:cxn>
              <a:cxn ang="0">
                <a:pos x="1202" y="914"/>
              </a:cxn>
              <a:cxn ang="0">
                <a:pos x="1106" y="962"/>
              </a:cxn>
              <a:cxn ang="0">
                <a:pos x="1010" y="1010"/>
              </a:cxn>
              <a:cxn ang="0">
                <a:pos x="914" y="1010"/>
              </a:cxn>
              <a:cxn ang="0">
                <a:pos x="817" y="1058"/>
              </a:cxn>
              <a:cxn ang="0">
                <a:pos x="721" y="1058"/>
              </a:cxn>
              <a:cxn ang="0">
                <a:pos x="577" y="1106"/>
              </a:cxn>
              <a:cxn ang="0">
                <a:pos x="433" y="1010"/>
              </a:cxn>
              <a:cxn ang="0">
                <a:pos x="337" y="962"/>
              </a:cxn>
              <a:cxn ang="0">
                <a:pos x="0" y="770"/>
              </a:cxn>
              <a:cxn ang="0">
                <a:pos x="0" y="1491"/>
              </a:cxn>
              <a:cxn ang="0">
                <a:pos x="6010" y="1491"/>
              </a:cxn>
              <a:cxn ang="0">
                <a:pos x="6010" y="1202"/>
              </a:cxn>
              <a:cxn ang="0">
                <a:pos x="5770" y="1250"/>
              </a:cxn>
              <a:cxn ang="0">
                <a:pos x="5481" y="1154"/>
              </a:cxn>
              <a:cxn ang="0">
                <a:pos x="5337" y="1106"/>
              </a:cxn>
              <a:cxn ang="0">
                <a:pos x="5145" y="1154"/>
              </a:cxn>
              <a:cxn ang="0">
                <a:pos x="5001" y="1202"/>
              </a:cxn>
              <a:cxn ang="0">
                <a:pos x="4904" y="1154"/>
              </a:cxn>
              <a:cxn ang="0">
                <a:pos x="4856" y="1058"/>
              </a:cxn>
              <a:cxn ang="0">
                <a:pos x="4760" y="962"/>
              </a:cxn>
              <a:cxn ang="0">
                <a:pos x="4616" y="962"/>
              </a:cxn>
              <a:cxn ang="0">
                <a:pos x="4568" y="1058"/>
              </a:cxn>
              <a:cxn ang="0">
                <a:pos x="4279" y="1010"/>
              </a:cxn>
              <a:cxn ang="0">
                <a:pos x="4183" y="962"/>
              </a:cxn>
              <a:cxn ang="0">
                <a:pos x="4039" y="962"/>
              </a:cxn>
              <a:cxn ang="0">
                <a:pos x="3991" y="818"/>
              </a:cxn>
              <a:cxn ang="0">
                <a:pos x="3847" y="866"/>
              </a:cxn>
              <a:cxn ang="0">
                <a:pos x="3702" y="914"/>
              </a:cxn>
              <a:cxn ang="0">
                <a:pos x="3629" y="911"/>
              </a:cxn>
              <a:cxn ang="0">
                <a:pos x="3366" y="1010"/>
              </a:cxn>
              <a:cxn ang="0">
                <a:pos x="3270" y="1058"/>
              </a:cxn>
              <a:cxn ang="0">
                <a:pos x="3077" y="962"/>
              </a:cxn>
              <a:cxn ang="0">
                <a:pos x="2981" y="962"/>
              </a:cxn>
              <a:cxn ang="0">
                <a:pos x="2981" y="1106"/>
              </a:cxn>
              <a:cxn ang="0">
                <a:pos x="2933" y="1202"/>
              </a:cxn>
              <a:cxn ang="0">
                <a:pos x="2837" y="1154"/>
              </a:cxn>
              <a:cxn ang="0">
                <a:pos x="2500" y="1154"/>
              </a:cxn>
              <a:cxn ang="0">
                <a:pos x="2452" y="1154"/>
              </a:cxn>
              <a:cxn ang="0">
                <a:pos x="2404" y="1250"/>
              </a:cxn>
              <a:cxn ang="0">
                <a:pos x="2356" y="1347"/>
              </a:cxn>
              <a:cxn ang="0">
                <a:pos x="2260" y="1395"/>
              </a:cxn>
              <a:cxn ang="0">
                <a:pos x="2019" y="1250"/>
              </a:cxn>
              <a:cxn ang="0">
                <a:pos x="1779" y="1202"/>
              </a:cxn>
              <a:cxn ang="0">
                <a:pos x="1587" y="1250"/>
              </a:cxn>
              <a:cxn ang="0">
                <a:pos x="1357" y="1167"/>
              </a:cxn>
              <a:cxn ang="0">
                <a:pos x="1154" y="914"/>
              </a:cxn>
            </a:cxnLst>
            <a:rect l="0" t="0" r="r" b="b"/>
            <a:pathLst>
              <a:path w="6010" h="1491">
                <a:moveTo>
                  <a:pt x="962" y="0"/>
                </a:moveTo>
                <a:lnTo>
                  <a:pt x="1010" y="96"/>
                </a:lnTo>
                <a:lnTo>
                  <a:pt x="1106" y="96"/>
                </a:lnTo>
                <a:lnTo>
                  <a:pt x="1154" y="241"/>
                </a:lnTo>
                <a:lnTo>
                  <a:pt x="1346" y="529"/>
                </a:lnTo>
                <a:lnTo>
                  <a:pt x="1298" y="721"/>
                </a:lnTo>
                <a:lnTo>
                  <a:pt x="1202" y="914"/>
                </a:lnTo>
                <a:lnTo>
                  <a:pt x="1106" y="962"/>
                </a:lnTo>
                <a:lnTo>
                  <a:pt x="1010" y="1010"/>
                </a:lnTo>
                <a:lnTo>
                  <a:pt x="914" y="1010"/>
                </a:lnTo>
                <a:lnTo>
                  <a:pt x="817" y="1058"/>
                </a:lnTo>
                <a:lnTo>
                  <a:pt x="721" y="1058"/>
                </a:lnTo>
                <a:lnTo>
                  <a:pt x="577" y="1106"/>
                </a:lnTo>
                <a:lnTo>
                  <a:pt x="433" y="1010"/>
                </a:lnTo>
                <a:lnTo>
                  <a:pt x="337" y="962"/>
                </a:lnTo>
                <a:lnTo>
                  <a:pt x="0" y="770"/>
                </a:lnTo>
                <a:lnTo>
                  <a:pt x="0" y="1491"/>
                </a:lnTo>
                <a:lnTo>
                  <a:pt x="6010" y="1491"/>
                </a:lnTo>
                <a:lnTo>
                  <a:pt x="6010" y="1202"/>
                </a:lnTo>
                <a:lnTo>
                  <a:pt x="5770" y="1250"/>
                </a:lnTo>
                <a:lnTo>
                  <a:pt x="5481" y="1154"/>
                </a:lnTo>
                <a:lnTo>
                  <a:pt x="5337" y="1106"/>
                </a:lnTo>
                <a:lnTo>
                  <a:pt x="5145" y="1154"/>
                </a:lnTo>
                <a:lnTo>
                  <a:pt x="5001" y="1202"/>
                </a:lnTo>
                <a:lnTo>
                  <a:pt x="4904" y="1154"/>
                </a:lnTo>
                <a:lnTo>
                  <a:pt x="4856" y="1058"/>
                </a:lnTo>
                <a:lnTo>
                  <a:pt x="4760" y="962"/>
                </a:lnTo>
                <a:lnTo>
                  <a:pt x="4616" y="962"/>
                </a:lnTo>
                <a:lnTo>
                  <a:pt x="4568" y="1058"/>
                </a:lnTo>
                <a:lnTo>
                  <a:pt x="4279" y="1010"/>
                </a:lnTo>
                <a:lnTo>
                  <a:pt x="4183" y="962"/>
                </a:lnTo>
                <a:lnTo>
                  <a:pt x="4039" y="962"/>
                </a:lnTo>
                <a:lnTo>
                  <a:pt x="3991" y="818"/>
                </a:lnTo>
                <a:lnTo>
                  <a:pt x="3847" y="866"/>
                </a:lnTo>
                <a:lnTo>
                  <a:pt x="3702" y="914"/>
                </a:lnTo>
                <a:lnTo>
                  <a:pt x="3629" y="911"/>
                </a:lnTo>
                <a:lnTo>
                  <a:pt x="3366" y="1010"/>
                </a:lnTo>
                <a:lnTo>
                  <a:pt x="3270" y="1058"/>
                </a:lnTo>
                <a:lnTo>
                  <a:pt x="3077" y="962"/>
                </a:lnTo>
                <a:lnTo>
                  <a:pt x="2981" y="962"/>
                </a:lnTo>
                <a:lnTo>
                  <a:pt x="2981" y="1106"/>
                </a:lnTo>
                <a:lnTo>
                  <a:pt x="2933" y="1202"/>
                </a:lnTo>
                <a:lnTo>
                  <a:pt x="2837" y="1154"/>
                </a:lnTo>
                <a:lnTo>
                  <a:pt x="2500" y="1154"/>
                </a:lnTo>
                <a:lnTo>
                  <a:pt x="2452" y="1154"/>
                </a:lnTo>
                <a:lnTo>
                  <a:pt x="2404" y="1250"/>
                </a:lnTo>
                <a:lnTo>
                  <a:pt x="2356" y="1347"/>
                </a:lnTo>
                <a:lnTo>
                  <a:pt x="2260" y="1395"/>
                </a:lnTo>
                <a:lnTo>
                  <a:pt x="2019" y="1250"/>
                </a:lnTo>
                <a:lnTo>
                  <a:pt x="1779" y="1202"/>
                </a:lnTo>
                <a:lnTo>
                  <a:pt x="1587" y="1250"/>
                </a:lnTo>
                <a:lnTo>
                  <a:pt x="1357" y="1167"/>
                </a:lnTo>
                <a:lnTo>
                  <a:pt x="1154" y="914"/>
                </a:lnTo>
              </a:path>
            </a:pathLst>
          </a:custGeom>
          <a:noFill/>
          <a:ln w="25400">
            <a:solidFill>
              <a:srgbClr val="3366FF"/>
            </a:solidFill>
            <a:round/>
            <a:headEnd/>
            <a:tailEnd/>
          </a:ln>
          <a:effectLst/>
        </p:spPr>
        <p:txBody>
          <a:bodyPr/>
          <a:lstStyle/>
          <a:p>
            <a:endParaRPr lang="ja-JP" altLang="en-US"/>
          </a:p>
        </p:txBody>
      </p:sp>
      <p:sp>
        <p:nvSpPr>
          <p:cNvPr id="14344" name="Oval 8"/>
          <p:cNvSpPr>
            <a:spLocks noChangeArrowheads="1"/>
          </p:cNvSpPr>
          <p:nvPr/>
        </p:nvSpPr>
        <p:spPr bwMode="auto">
          <a:xfrm>
            <a:off x="8235950" y="5872163"/>
            <a:ext cx="152400" cy="152400"/>
          </a:xfrm>
          <a:prstGeom prst="ellipse">
            <a:avLst/>
          </a:prstGeom>
          <a:pattFill prst="smGrid">
            <a:fgClr>
              <a:schemeClr val="tx2"/>
            </a:fgClr>
            <a:bgClr>
              <a:schemeClr val="bg1"/>
            </a:bgClr>
          </a:pattFill>
          <a:ln w="12700">
            <a:solidFill>
              <a:schemeClr val="tx1"/>
            </a:solidFill>
            <a:round/>
            <a:headEnd/>
            <a:tailEnd/>
          </a:ln>
          <a:effectLst/>
        </p:spPr>
        <p:txBody>
          <a:bodyPr wrap="none" anchor="ctr"/>
          <a:lstStyle/>
          <a:p>
            <a:endParaRPr lang="ja-JP" altLang="en-US"/>
          </a:p>
        </p:txBody>
      </p:sp>
      <p:sp>
        <p:nvSpPr>
          <p:cNvPr id="14345" name="Freeform 9"/>
          <p:cNvSpPr>
            <a:spLocks/>
          </p:cNvSpPr>
          <p:nvPr/>
        </p:nvSpPr>
        <p:spPr bwMode="auto">
          <a:xfrm>
            <a:off x="-619125" y="508000"/>
            <a:ext cx="9999663" cy="5440363"/>
          </a:xfrm>
          <a:custGeom>
            <a:avLst/>
            <a:gdLst/>
            <a:ahLst/>
            <a:cxnLst>
              <a:cxn ang="0">
                <a:pos x="6299" y="3331"/>
              </a:cxn>
              <a:cxn ang="0">
                <a:pos x="5722" y="3427"/>
              </a:cxn>
              <a:cxn ang="0">
                <a:pos x="5578" y="3379"/>
              </a:cxn>
              <a:cxn ang="0">
                <a:pos x="5530" y="3282"/>
              </a:cxn>
              <a:cxn ang="0">
                <a:pos x="5626" y="3090"/>
              </a:cxn>
              <a:cxn ang="0">
                <a:pos x="5434" y="2850"/>
              </a:cxn>
              <a:cxn ang="0">
                <a:pos x="5049" y="2946"/>
              </a:cxn>
              <a:cxn ang="0">
                <a:pos x="4857" y="2946"/>
              </a:cxn>
              <a:cxn ang="0">
                <a:pos x="4039" y="2609"/>
              </a:cxn>
              <a:cxn ang="0">
                <a:pos x="3607" y="2513"/>
              </a:cxn>
              <a:cxn ang="0">
                <a:pos x="3558" y="1696"/>
              </a:cxn>
              <a:cxn ang="0">
                <a:pos x="3030" y="686"/>
              </a:cxn>
              <a:cxn ang="0">
                <a:pos x="2518" y="0"/>
              </a:cxn>
              <a:cxn ang="0">
                <a:pos x="0" y="13"/>
              </a:cxn>
              <a:cxn ang="0">
                <a:pos x="49" y="2321"/>
              </a:cxn>
              <a:cxn ang="0">
                <a:pos x="625" y="2369"/>
              </a:cxn>
              <a:cxn ang="0">
                <a:pos x="1010" y="2417"/>
              </a:cxn>
              <a:cxn ang="0">
                <a:pos x="1347" y="2369"/>
              </a:cxn>
              <a:cxn ang="0">
                <a:pos x="2164" y="2417"/>
              </a:cxn>
              <a:cxn ang="0">
                <a:pos x="2741" y="2465"/>
              </a:cxn>
              <a:cxn ang="0">
                <a:pos x="3174" y="2465"/>
              </a:cxn>
              <a:cxn ang="0">
                <a:pos x="3607" y="2513"/>
              </a:cxn>
            </a:cxnLst>
            <a:rect l="0" t="0" r="r" b="b"/>
            <a:pathLst>
              <a:path w="6299" h="3427">
                <a:moveTo>
                  <a:pt x="6299" y="3331"/>
                </a:moveTo>
                <a:lnTo>
                  <a:pt x="5722" y="3427"/>
                </a:lnTo>
                <a:lnTo>
                  <a:pt x="5578" y="3379"/>
                </a:lnTo>
                <a:lnTo>
                  <a:pt x="5530" y="3282"/>
                </a:lnTo>
                <a:lnTo>
                  <a:pt x="5626" y="3090"/>
                </a:lnTo>
                <a:lnTo>
                  <a:pt x="5434" y="2850"/>
                </a:lnTo>
                <a:lnTo>
                  <a:pt x="5049" y="2946"/>
                </a:lnTo>
                <a:lnTo>
                  <a:pt x="4857" y="2946"/>
                </a:lnTo>
                <a:lnTo>
                  <a:pt x="4039" y="2609"/>
                </a:lnTo>
                <a:lnTo>
                  <a:pt x="3607" y="2513"/>
                </a:lnTo>
                <a:lnTo>
                  <a:pt x="3558" y="1696"/>
                </a:lnTo>
                <a:lnTo>
                  <a:pt x="3030" y="686"/>
                </a:lnTo>
                <a:lnTo>
                  <a:pt x="2518" y="0"/>
                </a:lnTo>
                <a:lnTo>
                  <a:pt x="0" y="13"/>
                </a:lnTo>
                <a:lnTo>
                  <a:pt x="49" y="2321"/>
                </a:lnTo>
                <a:lnTo>
                  <a:pt x="625" y="2369"/>
                </a:lnTo>
                <a:lnTo>
                  <a:pt x="1010" y="2417"/>
                </a:lnTo>
                <a:lnTo>
                  <a:pt x="1347" y="2369"/>
                </a:lnTo>
                <a:lnTo>
                  <a:pt x="2164" y="2417"/>
                </a:lnTo>
                <a:lnTo>
                  <a:pt x="2741" y="2465"/>
                </a:lnTo>
                <a:lnTo>
                  <a:pt x="3174" y="2465"/>
                </a:lnTo>
                <a:lnTo>
                  <a:pt x="3607" y="2513"/>
                </a:lnTo>
              </a:path>
            </a:pathLst>
          </a:custGeom>
          <a:noFill/>
          <a:ln w="19050" cap="flat">
            <a:solidFill>
              <a:schemeClr val="tx1"/>
            </a:solidFill>
            <a:prstDash val="dash"/>
            <a:round/>
            <a:headEnd/>
            <a:tailEnd/>
          </a:ln>
          <a:effectLst/>
        </p:spPr>
        <p:txBody>
          <a:bodyPr/>
          <a:lstStyle/>
          <a:p>
            <a:endParaRPr lang="ja-JP" altLang="en-US"/>
          </a:p>
        </p:txBody>
      </p:sp>
      <p:sp>
        <p:nvSpPr>
          <p:cNvPr id="14346" name="Oval 10"/>
          <p:cNvSpPr>
            <a:spLocks noChangeArrowheads="1"/>
          </p:cNvSpPr>
          <p:nvPr/>
        </p:nvSpPr>
        <p:spPr bwMode="auto">
          <a:xfrm>
            <a:off x="3503613" y="681038"/>
            <a:ext cx="152400" cy="152400"/>
          </a:xfrm>
          <a:prstGeom prst="ellipse">
            <a:avLst/>
          </a:prstGeom>
          <a:pattFill prst="smGrid">
            <a:fgClr>
              <a:schemeClr val="tx2"/>
            </a:fgClr>
            <a:bgClr>
              <a:schemeClr val="bg1"/>
            </a:bgClr>
          </a:pattFill>
          <a:ln w="12700">
            <a:solidFill>
              <a:schemeClr val="tx1"/>
            </a:solidFill>
            <a:round/>
            <a:headEnd/>
            <a:tailEnd/>
          </a:ln>
          <a:effectLst/>
        </p:spPr>
        <p:txBody>
          <a:bodyPr wrap="none" anchor="ctr"/>
          <a:lstStyle/>
          <a:p>
            <a:endParaRPr lang="ja-JP" altLang="en-US"/>
          </a:p>
        </p:txBody>
      </p:sp>
      <p:pic>
        <p:nvPicPr>
          <p:cNvPr id="14348" name="Picture 12" descr="blue cavalry"/>
          <p:cNvPicPr>
            <a:picLocks noChangeAspect="1" noChangeArrowheads="1"/>
          </p:cNvPicPr>
          <p:nvPr/>
        </p:nvPicPr>
        <p:blipFill>
          <a:blip r:embed="rId3"/>
          <a:srcRect/>
          <a:stretch>
            <a:fillRect/>
          </a:stretch>
        </p:blipFill>
        <p:spPr bwMode="auto">
          <a:xfrm rot="16200000">
            <a:off x="4951413" y="4194175"/>
            <a:ext cx="449262" cy="293688"/>
          </a:xfrm>
          <a:prstGeom prst="rect">
            <a:avLst/>
          </a:prstGeom>
          <a:noFill/>
        </p:spPr>
      </p:pic>
      <p:pic>
        <p:nvPicPr>
          <p:cNvPr id="14350" name="Picture 14" descr="blue infantry"/>
          <p:cNvPicPr>
            <a:picLocks noChangeAspect="1" noChangeArrowheads="1"/>
          </p:cNvPicPr>
          <p:nvPr/>
        </p:nvPicPr>
        <p:blipFill>
          <a:blip r:embed="rId4"/>
          <a:srcRect/>
          <a:stretch>
            <a:fillRect/>
          </a:stretch>
        </p:blipFill>
        <p:spPr bwMode="auto">
          <a:xfrm rot="16200000">
            <a:off x="4943476" y="4659312"/>
            <a:ext cx="474662" cy="303213"/>
          </a:xfrm>
          <a:prstGeom prst="rect">
            <a:avLst/>
          </a:prstGeom>
          <a:noFill/>
          <a:ln w="9525">
            <a:noFill/>
            <a:miter lim="800000"/>
            <a:headEnd/>
            <a:tailEnd/>
          </a:ln>
        </p:spPr>
      </p:pic>
      <p:pic>
        <p:nvPicPr>
          <p:cNvPr id="14353" name="Picture 17" descr="blue infantry"/>
          <p:cNvPicPr>
            <a:picLocks noChangeAspect="1" noChangeArrowheads="1"/>
          </p:cNvPicPr>
          <p:nvPr/>
        </p:nvPicPr>
        <p:blipFill>
          <a:blip r:embed="rId4"/>
          <a:srcRect/>
          <a:stretch>
            <a:fillRect/>
          </a:stretch>
        </p:blipFill>
        <p:spPr bwMode="auto">
          <a:xfrm rot="16200000">
            <a:off x="4943476" y="5192712"/>
            <a:ext cx="474662" cy="303213"/>
          </a:xfrm>
          <a:prstGeom prst="rect">
            <a:avLst/>
          </a:prstGeom>
          <a:noFill/>
          <a:ln w="9525">
            <a:noFill/>
            <a:miter lim="800000"/>
            <a:headEnd/>
            <a:tailEnd/>
          </a:ln>
        </p:spPr>
      </p:pic>
      <p:pic>
        <p:nvPicPr>
          <p:cNvPr id="14355" name="Picture 19" descr="blue cavalry"/>
          <p:cNvPicPr>
            <a:picLocks noChangeAspect="1" noChangeArrowheads="1"/>
          </p:cNvPicPr>
          <p:nvPr/>
        </p:nvPicPr>
        <p:blipFill>
          <a:blip r:embed="rId3"/>
          <a:srcRect/>
          <a:stretch>
            <a:fillRect/>
          </a:stretch>
        </p:blipFill>
        <p:spPr bwMode="auto">
          <a:xfrm rot="16200000">
            <a:off x="7015162" y="4957763"/>
            <a:ext cx="449263" cy="293688"/>
          </a:xfrm>
          <a:prstGeom prst="rect">
            <a:avLst/>
          </a:prstGeom>
          <a:noFill/>
        </p:spPr>
      </p:pic>
      <p:pic>
        <p:nvPicPr>
          <p:cNvPr id="14356" name="Picture 20" descr="blue infantry"/>
          <p:cNvPicPr>
            <a:picLocks noChangeAspect="1" noChangeArrowheads="1"/>
          </p:cNvPicPr>
          <p:nvPr/>
        </p:nvPicPr>
        <p:blipFill>
          <a:blip r:embed="rId4"/>
          <a:srcRect/>
          <a:stretch>
            <a:fillRect/>
          </a:stretch>
        </p:blipFill>
        <p:spPr bwMode="auto">
          <a:xfrm rot="16200000">
            <a:off x="7769225" y="4965700"/>
            <a:ext cx="474663" cy="303213"/>
          </a:xfrm>
          <a:prstGeom prst="rect">
            <a:avLst/>
          </a:prstGeom>
          <a:noFill/>
          <a:ln w="9525">
            <a:noFill/>
            <a:miter lim="800000"/>
            <a:headEnd/>
            <a:tailEnd/>
          </a:ln>
        </p:spPr>
      </p:pic>
      <p:pic>
        <p:nvPicPr>
          <p:cNvPr id="14357" name="Picture 21" descr="blue infantry"/>
          <p:cNvPicPr>
            <a:picLocks noChangeAspect="1" noChangeArrowheads="1"/>
          </p:cNvPicPr>
          <p:nvPr/>
        </p:nvPicPr>
        <p:blipFill>
          <a:blip r:embed="rId4"/>
          <a:srcRect/>
          <a:stretch>
            <a:fillRect/>
          </a:stretch>
        </p:blipFill>
        <p:spPr bwMode="auto">
          <a:xfrm rot="16200000">
            <a:off x="7388225" y="4965700"/>
            <a:ext cx="474663" cy="303213"/>
          </a:xfrm>
          <a:prstGeom prst="rect">
            <a:avLst/>
          </a:prstGeom>
          <a:noFill/>
          <a:ln w="9525">
            <a:noFill/>
            <a:miter lim="800000"/>
            <a:headEnd/>
            <a:tailEnd/>
          </a:ln>
        </p:spPr>
      </p:pic>
      <p:pic>
        <p:nvPicPr>
          <p:cNvPr id="14358" name="Picture 22" descr="red infantry"/>
          <p:cNvPicPr>
            <a:picLocks noChangeAspect="1" noChangeArrowheads="1"/>
          </p:cNvPicPr>
          <p:nvPr/>
        </p:nvPicPr>
        <p:blipFill>
          <a:blip r:embed="rId5"/>
          <a:srcRect/>
          <a:stretch>
            <a:fillRect/>
          </a:stretch>
        </p:blipFill>
        <p:spPr bwMode="auto">
          <a:xfrm rot="5400000">
            <a:off x="-636588" y="2913063"/>
            <a:ext cx="522287" cy="331788"/>
          </a:xfrm>
          <a:prstGeom prst="rect">
            <a:avLst/>
          </a:prstGeom>
          <a:noFill/>
          <a:ln w="9525">
            <a:noFill/>
            <a:miter lim="800000"/>
            <a:headEnd/>
            <a:tailEnd/>
          </a:ln>
        </p:spPr>
      </p:pic>
      <p:pic>
        <p:nvPicPr>
          <p:cNvPr id="14359" name="Picture 23" descr="red infantry"/>
          <p:cNvPicPr>
            <a:picLocks noChangeAspect="1" noChangeArrowheads="1"/>
          </p:cNvPicPr>
          <p:nvPr/>
        </p:nvPicPr>
        <p:blipFill>
          <a:blip r:embed="rId5"/>
          <a:srcRect/>
          <a:stretch>
            <a:fillRect/>
          </a:stretch>
        </p:blipFill>
        <p:spPr bwMode="auto">
          <a:xfrm rot="5400000">
            <a:off x="-560388" y="3448050"/>
            <a:ext cx="522288" cy="331788"/>
          </a:xfrm>
          <a:prstGeom prst="rect">
            <a:avLst/>
          </a:prstGeom>
          <a:noFill/>
          <a:ln w="9525">
            <a:noFill/>
            <a:miter lim="800000"/>
            <a:headEnd/>
            <a:tailEnd/>
          </a:ln>
        </p:spPr>
      </p:pic>
      <p:pic>
        <p:nvPicPr>
          <p:cNvPr id="14360" name="Picture 24" descr="red infantry"/>
          <p:cNvPicPr>
            <a:picLocks noChangeAspect="1" noChangeArrowheads="1"/>
          </p:cNvPicPr>
          <p:nvPr/>
        </p:nvPicPr>
        <p:blipFill>
          <a:blip r:embed="rId5"/>
          <a:srcRect/>
          <a:stretch>
            <a:fillRect/>
          </a:stretch>
        </p:blipFill>
        <p:spPr bwMode="auto">
          <a:xfrm rot="10800000">
            <a:off x="3044825" y="146050"/>
            <a:ext cx="522288" cy="331788"/>
          </a:xfrm>
          <a:prstGeom prst="rect">
            <a:avLst/>
          </a:prstGeom>
          <a:noFill/>
          <a:ln w="9525">
            <a:noFill/>
            <a:miter lim="800000"/>
            <a:headEnd/>
            <a:tailEnd/>
          </a:ln>
        </p:spPr>
      </p:pic>
      <p:pic>
        <p:nvPicPr>
          <p:cNvPr id="14362" name="Picture 26" descr="red infantry"/>
          <p:cNvPicPr>
            <a:picLocks noChangeAspect="1" noChangeArrowheads="1"/>
          </p:cNvPicPr>
          <p:nvPr/>
        </p:nvPicPr>
        <p:blipFill>
          <a:blip r:embed="rId5"/>
          <a:srcRect/>
          <a:stretch>
            <a:fillRect/>
          </a:stretch>
        </p:blipFill>
        <p:spPr bwMode="auto">
          <a:xfrm rot="5400000">
            <a:off x="3941763" y="4668838"/>
            <a:ext cx="522287" cy="331787"/>
          </a:xfrm>
          <a:prstGeom prst="rect">
            <a:avLst/>
          </a:prstGeom>
          <a:noFill/>
          <a:ln w="9525">
            <a:noFill/>
            <a:miter lim="800000"/>
            <a:headEnd/>
            <a:tailEnd/>
          </a:ln>
        </p:spPr>
      </p:pic>
      <p:pic>
        <p:nvPicPr>
          <p:cNvPr id="14363" name="Picture 27" descr="red infantry"/>
          <p:cNvPicPr>
            <a:picLocks noChangeAspect="1" noChangeArrowheads="1"/>
          </p:cNvPicPr>
          <p:nvPr/>
        </p:nvPicPr>
        <p:blipFill>
          <a:blip r:embed="rId5"/>
          <a:srcRect/>
          <a:stretch>
            <a:fillRect/>
          </a:stretch>
        </p:blipFill>
        <p:spPr bwMode="auto">
          <a:xfrm rot="5400000">
            <a:off x="3941763" y="5203825"/>
            <a:ext cx="522288" cy="331787"/>
          </a:xfrm>
          <a:prstGeom prst="rect">
            <a:avLst/>
          </a:prstGeom>
          <a:noFill/>
          <a:ln w="9525">
            <a:noFill/>
            <a:miter lim="800000"/>
            <a:headEnd/>
            <a:tailEnd/>
          </a:ln>
        </p:spPr>
      </p:pic>
      <p:pic>
        <p:nvPicPr>
          <p:cNvPr id="14364" name="Picture 28" descr="red infantry"/>
          <p:cNvPicPr>
            <a:picLocks noChangeAspect="1" noChangeArrowheads="1"/>
          </p:cNvPicPr>
          <p:nvPr/>
        </p:nvPicPr>
        <p:blipFill>
          <a:blip r:embed="rId5"/>
          <a:srcRect/>
          <a:stretch>
            <a:fillRect/>
          </a:stretch>
        </p:blipFill>
        <p:spPr bwMode="auto">
          <a:xfrm rot="5400000">
            <a:off x="3941763" y="4135438"/>
            <a:ext cx="522287" cy="331787"/>
          </a:xfrm>
          <a:prstGeom prst="rect">
            <a:avLst/>
          </a:prstGeom>
          <a:noFill/>
          <a:ln w="9525">
            <a:noFill/>
            <a:miter lim="800000"/>
            <a:headEnd/>
            <a:tailEnd/>
          </a:ln>
        </p:spPr>
      </p:pic>
      <p:pic>
        <p:nvPicPr>
          <p:cNvPr id="14365" name="Picture 29" descr="red cavalry"/>
          <p:cNvPicPr>
            <a:picLocks noChangeAspect="1" noChangeArrowheads="1"/>
          </p:cNvPicPr>
          <p:nvPr/>
        </p:nvPicPr>
        <p:blipFill>
          <a:blip r:embed="rId6"/>
          <a:srcRect/>
          <a:stretch>
            <a:fillRect/>
          </a:stretch>
        </p:blipFill>
        <p:spPr bwMode="auto">
          <a:xfrm rot="5400000">
            <a:off x="3958431" y="3582194"/>
            <a:ext cx="449263" cy="295275"/>
          </a:xfrm>
          <a:prstGeom prst="rect">
            <a:avLst/>
          </a:prstGeom>
          <a:noFill/>
        </p:spPr>
      </p:pic>
      <p:pic>
        <p:nvPicPr>
          <p:cNvPr id="14366" name="Picture 30" descr="red cavalry"/>
          <p:cNvPicPr>
            <a:picLocks noChangeAspect="1" noChangeArrowheads="1"/>
          </p:cNvPicPr>
          <p:nvPr/>
        </p:nvPicPr>
        <p:blipFill>
          <a:blip r:embed="rId6"/>
          <a:srcRect/>
          <a:stretch>
            <a:fillRect/>
          </a:stretch>
        </p:blipFill>
        <p:spPr bwMode="auto">
          <a:xfrm rot="5400000">
            <a:off x="-372269" y="1902619"/>
            <a:ext cx="449263" cy="295275"/>
          </a:xfrm>
          <a:prstGeom prst="rect">
            <a:avLst/>
          </a:prstGeom>
          <a:noFill/>
        </p:spPr>
      </p:pic>
      <p:sp>
        <p:nvSpPr>
          <p:cNvPr id="14367" name="AutoShape 31"/>
          <p:cNvSpPr>
            <a:spLocks noChangeArrowheads="1"/>
          </p:cNvSpPr>
          <p:nvPr/>
        </p:nvSpPr>
        <p:spPr bwMode="auto">
          <a:xfrm>
            <a:off x="3579813" y="4192588"/>
            <a:ext cx="1068387" cy="1220787"/>
          </a:xfrm>
          <a:prstGeom prst="rightArrow">
            <a:avLst>
              <a:gd name="adj1" fmla="val 50000"/>
              <a:gd name="adj2" fmla="val 25000"/>
            </a:avLst>
          </a:prstGeom>
          <a:noFill/>
          <a:ln w="38100">
            <a:solidFill>
              <a:srgbClr val="FF0000"/>
            </a:solidFill>
            <a:miter lim="800000"/>
            <a:headEnd/>
            <a:tailEnd/>
          </a:ln>
          <a:effectLst/>
        </p:spPr>
        <p:txBody>
          <a:bodyPr wrap="none" anchor="ctr"/>
          <a:lstStyle/>
          <a:p>
            <a:endParaRPr lang="ja-JP" altLang="en-US"/>
          </a:p>
        </p:txBody>
      </p:sp>
      <p:sp>
        <p:nvSpPr>
          <p:cNvPr id="14368" name="AutoShape 32"/>
          <p:cNvSpPr>
            <a:spLocks noChangeArrowheads="1"/>
          </p:cNvSpPr>
          <p:nvPr/>
        </p:nvSpPr>
        <p:spPr bwMode="auto">
          <a:xfrm>
            <a:off x="5564188" y="5184775"/>
            <a:ext cx="458787" cy="382588"/>
          </a:xfrm>
          <a:prstGeom prst="leftArrow">
            <a:avLst>
              <a:gd name="adj1" fmla="val 50000"/>
              <a:gd name="adj2" fmla="val 29979"/>
            </a:avLst>
          </a:prstGeom>
          <a:noFill/>
          <a:ln w="38100">
            <a:solidFill>
              <a:srgbClr val="0000FF"/>
            </a:solidFill>
            <a:miter lim="800000"/>
            <a:headEnd/>
            <a:tailEnd/>
          </a:ln>
          <a:effectLst/>
        </p:spPr>
        <p:txBody>
          <a:bodyPr wrap="none" anchor="ctr"/>
          <a:lstStyle/>
          <a:p>
            <a:endParaRPr lang="ja-JP" altLang="en-US"/>
          </a:p>
        </p:txBody>
      </p:sp>
      <p:sp>
        <p:nvSpPr>
          <p:cNvPr id="14369" name="AutoShape 33"/>
          <p:cNvSpPr>
            <a:spLocks noChangeArrowheads="1"/>
          </p:cNvSpPr>
          <p:nvPr/>
        </p:nvSpPr>
        <p:spPr bwMode="auto">
          <a:xfrm rot="901101">
            <a:off x="6861175" y="4879975"/>
            <a:ext cx="1222375" cy="534988"/>
          </a:xfrm>
          <a:prstGeom prst="leftArrow">
            <a:avLst>
              <a:gd name="adj1" fmla="val 50000"/>
              <a:gd name="adj2" fmla="val 57122"/>
            </a:avLst>
          </a:prstGeom>
          <a:noFill/>
          <a:ln w="38100">
            <a:solidFill>
              <a:srgbClr val="0000FF"/>
            </a:solidFill>
            <a:prstDash val="dash"/>
            <a:miter lim="800000"/>
            <a:headEnd/>
            <a:tailEnd/>
          </a:ln>
          <a:effectLst/>
        </p:spPr>
        <p:txBody>
          <a:bodyPr wrap="none" anchor="ctr"/>
          <a:lstStyle/>
          <a:p>
            <a:endParaRPr lang="ja-JP" altLang="en-US"/>
          </a:p>
        </p:txBody>
      </p:sp>
      <p:sp>
        <p:nvSpPr>
          <p:cNvPr id="14370" name="Text Box 34"/>
          <p:cNvSpPr txBox="1">
            <a:spLocks noChangeArrowheads="1"/>
          </p:cNvSpPr>
          <p:nvPr/>
        </p:nvSpPr>
        <p:spPr bwMode="auto">
          <a:xfrm>
            <a:off x="6556375" y="4116388"/>
            <a:ext cx="687388" cy="282575"/>
          </a:xfrm>
          <a:prstGeom prst="rect">
            <a:avLst/>
          </a:prstGeom>
          <a:solidFill>
            <a:schemeClr val="bg1"/>
          </a:solidFill>
          <a:ln w="38100">
            <a:solidFill>
              <a:srgbClr val="0000FF"/>
            </a:solidFill>
            <a:miter lim="800000"/>
            <a:headEnd/>
            <a:tailEnd/>
          </a:ln>
          <a:effectLst/>
        </p:spPr>
        <p:txBody>
          <a:bodyPr>
            <a:spAutoFit/>
          </a:bodyPr>
          <a:lstStyle/>
          <a:p>
            <a:pPr algn="ctr">
              <a:spcBef>
                <a:spcPct val="50000"/>
              </a:spcBef>
            </a:pPr>
            <a:r>
              <a:rPr lang="en-US" altLang="ja-JP" sz="1000">
                <a:ea typeface="ＭＳ Ｐゴシック" charset="-128"/>
              </a:rPr>
              <a:t>Mortier</a:t>
            </a:r>
          </a:p>
        </p:txBody>
      </p:sp>
      <p:sp>
        <p:nvSpPr>
          <p:cNvPr id="14371" name="Text Box 35"/>
          <p:cNvSpPr txBox="1">
            <a:spLocks noChangeArrowheads="1"/>
          </p:cNvSpPr>
          <p:nvPr/>
        </p:nvSpPr>
        <p:spPr bwMode="auto">
          <a:xfrm>
            <a:off x="4876800" y="5795963"/>
            <a:ext cx="763588" cy="282575"/>
          </a:xfrm>
          <a:prstGeom prst="rect">
            <a:avLst/>
          </a:prstGeom>
          <a:solidFill>
            <a:schemeClr val="bg1"/>
          </a:solidFill>
          <a:ln w="38100">
            <a:solidFill>
              <a:srgbClr val="0000FF"/>
            </a:solidFill>
            <a:miter lim="800000"/>
            <a:headEnd/>
            <a:tailEnd/>
          </a:ln>
          <a:effectLst/>
        </p:spPr>
        <p:txBody>
          <a:bodyPr>
            <a:spAutoFit/>
          </a:bodyPr>
          <a:lstStyle/>
          <a:p>
            <a:pPr algn="ctr">
              <a:spcBef>
                <a:spcPct val="50000"/>
              </a:spcBef>
            </a:pPr>
            <a:r>
              <a:rPr lang="en-US" altLang="ja-JP" sz="1000">
                <a:ea typeface="ＭＳ Ｐゴシック" charset="-128"/>
              </a:rPr>
              <a:t>Nansouty</a:t>
            </a:r>
          </a:p>
        </p:txBody>
      </p:sp>
      <p:sp>
        <p:nvSpPr>
          <p:cNvPr id="14372" name="Text Box 36"/>
          <p:cNvSpPr txBox="1">
            <a:spLocks noChangeArrowheads="1"/>
          </p:cNvSpPr>
          <p:nvPr/>
        </p:nvSpPr>
        <p:spPr bwMode="auto">
          <a:xfrm>
            <a:off x="2740025" y="4649788"/>
            <a:ext cx="685800" cy="282575"/>
          </a:xfrm>
          <a:prstGeom prst="rect">
            <a:avLst/>
          </a:prstGeom>
          <a:solidFill>
            <a:schemeClr val="bg1"/>
          </a:solidFill>
          <a:ln w="38100">
            <a:solidFill>
              <a:srgbClr val="FF0000"/>
            </a:solidFill>
            <a:miter lim="800000"/>
            <a:headEnd/>
            <a:tailEnd/>
          </a:ln>
          <a:effectLst/>
        </p:spPr>
        <p:txBody>
          <a:bodyPr>
            <a:spAutoFit/>
          </a:bodyPr>
          <a:lstStyle/>
          <a:p>
            <a:pPr algn="ctr">
              <a:spcBef>
                <a:spcPct val="50000"/>
              </a:spcBef>
            </a:pPr>
            <a:r>
              <a:rPr lang="en-US" altLang="ja-JP" sz="1000">
                <a:ea typeface="ＭＳ Ｐゴシック" charset="-128"/>
              </a:rPr>
              <a:t>Sacken</a:t>
            </a:r>
          </a:p>
        </p:txBody>
      </p:sp>
      <p:sp>
        <p:nvSpPr>
          <p:cNvPr id="14374" name="AutoShape 38"/>
          <p:cNvSpPr>
            <a:spLocks noChangeArrowheads="1"/>
          </p:cNvSpPr>
          <p:nvPr/>
        </p:nvSpPr>
        <p:spPr bwMode="auto">
          <a:xfrm>
            <a:off x="4343400" y="3505200"/>
            <a:ext cx="611188" cy="458788"/>
          </a:xfrm>
          <a:prstGeom prst="leftArrow">
            <a:avLst>
              <a:gd name="adj1" fmla="val 50000"/>
              <a:gd name="adj2" fmla="val 33304"/>
            </a:avLst>
          </a:prstGeom>
          <a:noFill/>
          <a:ln w="38100">
            <a:solidFill>
              <a:srgbClr val="0000FF"/>
            </a:solidFill>
            <a:miter lim="800000"/>
            <a:headEnd/>
            <a:tailEnd/>
          </a:ln>
          <a:effectLst/>
        </p:spPr>
        <p:txBody>
          <a:bodyPr wrap="none" anchor="ctr"/>
          <a:lstStyle/>
          <a:p>
            <a:endParaRPr lang="ja-JP" altLang="en-US"/>
          </a:p>
        </p:txBody>
      </p:sp>
      <p:sp>
        <p:nvSpPr>
          <p:cNvPr id="14375" name="AutoShape 39"/>
          <p:cNvSpPr>
            <a:spLocks noChangeArrowheads="1"/>
          </p:cNvSpPr>
          <p:nvPr/>
        </p:nvSpPr>
        <p:spPr bwMode="auto">
          <a:xfrm rot="3382548">
            <a:off x="4876800" y="2970213"/>
            <a:ext cx="611187" cy="458788"/>
          </a:xfrm>
          <a:prstGeom prst="leftArrow">
            <a:avLst>
              <a:gd name="adj1" fmla="val 50000"/>
              <a:gd name="adj2" fmla="val 33304"/>
            </a:avLst>
          </a:prstGeom>
          <a:noFill/>
          <a:ln w="38100">
            <a:solidFill>
              <a:srgbClr val="0000FF"/>
            </a:solidFill>
            <a:prstDash val="dash"/>
            <a:miter lim="800000"/>
            <a:headEnd/>
            <a:tailEnd/>
          </a:ln>
          <a:effectLst/>
        </p:spPr>
        <p:txBody>
          <a:bodyPr wrap="none" anchor="ctr"/>
          <a:lstStyle/>
          <a:p>
            <a:endParaRPr lang="ja-JP" altLang="en-US"/>
          </a:p>
        </p:txBody>
      </p:sp>
      <p:sp>
        <p:nvSpPr>
          <p:cNvPr id="14376" name="AutoShape 40"/>
          <p:cNvSpPr>
            <a:spLocks noChangeArrowheads="1"/>
          </p:cNvSpPr>
          <p:nvPr/>
        </p:nvSpPr>
        <p:spPr bwMode="auto">
          <a:xfrm>
            <a:off x="4953000" y="4344988"/>
            <a:ext cx="611188" cy="839787"/>
          </a:xfrm>
          <a:prstGeom prst="leftArrow">
            <a:avLst>
              <a:gd name="adj1" fmla="val 50000"/>
              <a:gd name="adj2" fmla="val 25000"/>
            </a:avLst>
          </a:prstGeom>
          <a:noFill/>
          <a:ln w="38100">
            <a:solidFill>
              <a:srgbClr val="0000FF"/>
            </a:solidFill>
            <a:miter lim="800000"/>
            <a:headEnd/>
            <a:tailEnd/>
          </a:ln>
          <a:effectLst/>
        </p:spPr>
        <p:txBody>
          <a:bodyPr wrap="none" anchor="ctr"/>
          <a:lstStyle/>
          <a:p>
            <a:endParaRPr lang="ja-JP" altLang="en-US"/>
          </a:p>
        </p:txBody>
      </p:sp>
      <p:sp>
        <p:nvSpPr>
          <p:cNvPr id="14377" name="AutoShape 41"/>
          <p:cNvSpPr>
            <a:spLocks noChangeArrowheads="1"/>
          </p:cNvSpPr>
          <p:nvPr/>
        </p:nvSpPr>
        <p:spPr bwMode="auto">
          <a:xfrm rot="10800000">
            <a:off x="2587625" y="4192588"/>
            <a:ext cx="1068388" cy="1220787"/>
          </a:xfrm>
          <a:prstGeom prst="rightArrow">
            <a:avLst>
              <a:gd name="adj1" fmla="val 50000"/>
              <a:gd name="adj2" fmla="val 25000"/>
            </a:avLst>
          </a:prstGeom>
          <a:noFill/>
          <a:ln w="38100">
            <a:solidFill>
              <a:srgbClr val="FF0000"/>
            </a:solidFill>
            <a:prstDash val="sysDot"/>
            <a:miter lim="800000"/>
            <a:headEnd/>
            <a:tailEnd/>
          </a:ln>
          <a:effectLst/>
        </p:spPr>
        <p:txBody>
          <a:bodyPr wrap="none" anchor="ctr"/>
          <a:lstStyle/>
          <a:p>
            <a:endParaRPr lang="ja-JP" altLang="en-US"/>
          </a:p>
        </p:txBody>
      </p:sp>
      <p:sp>
        <p:nvSpPr>
          <p:cNvPr id="14380" name="Text Box 44"/>
          <p:cNvSpPr txBox="1">
            <a:spLocks noChangeArrowheads="1"/>
          </p:cNvSpPr>
          <p:nvPr/>
        </p:nvSpPr>
        <p:spPr bwMode="auto">
          <a:xfrm>
            <a:off x="2435225" y="909638"/>
            <a:ext cx="611188" cy="282575"/>
          </a:xfrm>
          <a:prstGeom prst="rect">
            <a:avLst/>
          </a:prstGeom>
          <a:solidFill>
            <a:schemeClr val="bg1"/>
          </a:solidFill>
          <a:ln w="38100">
            <a:solidFill>
              <a:srgbClr val="FF0000"/>
            </a:solidFill>
            <a:miter lim="800000"/>
            <a:headEnd/>
            <a:tailEnd/>
          </a:ln>
          <a:effectLst/>
        </p:spPr>
        <p:txBody>
          <a:bodyPr>
            <a:spAutoFit/>
          </a:bodyPr>
          <a:lstStyle/>
          <a:p>
            <a:pPr algn="ctr">
              <a:spcBef>
                <a:spcPct val="50000"/>
              </a:spcBef>
            </a:pPr>
            <a:r>
              <a:rPr lang="en-US" altLang="ja-JP" sz="1000">
                <a:ea typeface="ＭＳ Ｐゴシック" charset="-128"/>
              </a:rPr>
              <a:t>Yorck</a:t>
            </a:r>
          </a:p>
        </p:txBody>
      </p:sp>
      <p:sp>
        <p:nvSpPr>
          <p:cNvPr id="14339" name="Rectangle 3"/>
          <p:cNvSpPr>
            <a:spLocks noChangeArrowheads="1"/>
          </p:cNvSpPr>
          <p:nvPr/>
        </p:nvSpPr>
        <p:spPr bwMode="auto">
          <a:xfrm>
            <a:off x="0" y="0"/>
            <a:ext cx="9144000" cy="681038"/>
          </a:xfrm>
          <a:prstGeom prst="rect">
            <a:avLst/>
          </a:prstGeom>
          <a:solidFill>
            <a:srgbClr val="97FF2F"/>
          </a:solidFill>
          <a:ln w="9525">
            <a:noFill/>
            <a:miter lim="800000"/>
            <a:headEnd/>
            <a:tailEnd/>
          </a:ln>
          <a:effectLst/>
        </p:spPr>
        <p:txBody>
          <a:bodyPr wrap="none" anchor="ctr"/>
          <a:lstStyle/>
          <a:p>
            <a:endParaRPr lang="ja-JP" altLang="en-US"/>
          </a:p>
        </p:txBody>
      </p:sp>
      <p:sp>
        <p:nvSpPr>
          <p:cNvPr id="14347" name="Text Box 11"/>
          <p:cNvSpPr txBox="1">
            <a:spLocks noChangeArrowheads="1"/>
          </p:cNvSpPr>
          <p:nvPr/>
        </p:nvSpPr>
        <p:spPr bwMode="auto">
          <a:xfrm>
            <a:off x="0" y="0"/>
            <a:ext cx="9144000" cy="730250"/>
          </a:xfrm>
          <a:prstGeom prst="rect">
            <a:avLst/>
          </a:prstGeom>
          <a:noFill/>
          <a:ln w="9525">
            <a:noFill/>
            <a:miter lim="800000"/>
            <a:headEnd/>
            <a:tailEnd/>
          </a:ln>
          <a:effectLst/>
        </p:spPr>
        <p:txBody>
          <a:bodyPr>
            <a:spAutoFit/>
          </a:bodyPr>
          <a:lstStyle/>
          <a:p>
            <a:pPr algn="just">
              <a:spcBef>
                <a:spcPct val="50000"/>
              </a:spcBef>
            </a:pPr>
            <a:r>
              <a:rPr lang="en-US" altLang="ja-JP" sz="1400">
                <a:latin typeface="Franklin Gothic Demi" pitchFamily="34" charset="0"/>
                <a:ea typeface="ＭＳ Ｐゴシック" charset="-128"/>
              </a:rPr>
              <a:t>Only Nansouty and Sacken are fully deployed to begin the battle, well west of Montrimail. Yorck is still marching southeast towards Chateau Theirry while Mortier is set to arrive very soon, marching west. Nansouty must merely hold out until Mortier’s forces arrive.</a:t>
            </a:r>
          </a:p>
        </p:txBody>
      </p:sp>
      <p:sp>
        <p:nvSpPr>
          <p:cNvPr id="14373" name="Text Box 37"/>
          <p:cNvSpPr txBox="1">
            <a:spLocks noChangeArrowheads="1"/>
          </p:cNvSpPr>
          <p:nvPr/>
        </p:nvSpPr>
        <p:spPr bwMode="auto">
          <a:xfrm>
            <a:off x="0" y="0"/>
            <a:ext cx="9144000" cy="596900"/>
          </a:xfrm>
          <a:prstGeom prst="rect">
            <a:avLst/>
          </a:prstGeom>
          <a:noFill/>
          <a:ln w="9525">
            <a:noFill/>
            <a:miter lim="800000"/>
            <a:headEnd/>
            <a:tailEnd/>
          </a:ln>
          <a:effectLst/>
        </p:spPr>
        <p:txBody>
          <a:bodyPr>
            <a:spAutoFit/>
          </a:bodyPr>
          <a:lstStyle/>
          <a:p>
            <a:pPr algn="just">
              <a:spcBef>
                <a:spcPct val="50000"/>
              </a:spcBef>
            </a:pPr>
            <a:r>
              <a:rPr lang="en-US" altLang="ja-JP" sz="1100">
                <a:latin typeface="Franklin Gothic Demi" pitchFamily="34" charset="0"/>
                <a:ea typeface="ＭＳ Ｐゴシック" charset="-128"/>
              </a:rPr>
              <a:t>With the arrival of Mortier’s force, Bonaparte seeks to prevent any junction between Yorck and Sacken. Bonaparte uses his cavalry and elite Imperial Guard to smash Sacken’s left flank, pushing the entire front backwards. Sacken’s force begins to break and is saved only by the arrival of a small fraction of Yorck’s force. Bonaparte has sufficient forces to pressure Sacken and block Yorck’s advance.</a:t>
            </a:r>
          </a:p>
        </p:txBody>
      </p:sp>
      <p:sp>
        <p:nvSpPr>
          <p:cNvPr id="14381" name="Text Box 45"/>
          <p:cNvSpPr txBox="1">
            <a:spLocks noChangeArrowheads="1"/>
          </p:cNvSpPr>
          <p:nvPr/>
        </p:nvSpPr>
        <p:spPr bwMode="auto">
          <a:xfrm>
            <a:off x="0" y="0"/>
            <a:ext cx="9144000" cy="596900"/>
          </a:xfrm>
          <a:prstGeom prst="rect">
            <a:avLst/>
          </a:prstGeom>
          <a:noFill/>
          <a:ln w="9525">
            <a:noFill/>
            <a:miter lim="800000"/>
            <a:headEnd/>
            <a:tailEnd/>
          </a:ln>
          <a:effectLst/>
        </p:spPr>
        <p:txBody>
          <a:bodyPr>
            <a:spAutoFit/>
          </a:bodyPr>
          <a:lstStyle/>
          <a:p>
            <a:pPr algn="just">
              <a:spcBef>
                <a:spcPct val="50000"/>
              </a:spcBef>
            </a:pPr>
            <a:r>
              <a:rPr lang="en-US" altLang="ja-JP" sz="1100">
                <a:latin typeface="Franklin Gothic Demi" pitchFamily="34" charset="0"/>
                <a:ea typeface="ＭＳ Ｐゴシック" charset="-128"/>
              </a:rPr>
              <a:t>Sacken, with only spotty information regarding Yorck’s progress, launches repeated attacks to break the French lines before their reinforcements can arrive. Sacken succeeds in pushing the French front backwards towards Montmirail but Bonaparte maintains a steady defensive; he launches limited counterattacks on his left wing to throw the Allied attack off balance. Mortier’s force also reaches the battlefield.</a:t>
            </a:r>
          </a:p>
        </p:txBody>
      </p:sp>
      <p:sp>
        <p:nvSpPr>
          <p:cNvPr id="14385" name="Text Box 49"/>
          <p:cNvSpPr txBox="1">
            <a:spLocks noChangeArrowheads="1"/>
          </p:cNvSpPr>
          <p:nvPr/>
        </p:nvSpPr>
        <p:spPr bwMode="auto">
          <a:xfrm>
            <a:off x="7835900" y="6362700"/>
            <a:ext cx="1308100" cy="495300"/>
          </a:xfrm>
          <a:prstGeom prst="rect">
            <a:avLst/>
          </a:prstGeom>
          <a:solidFill>
            <a:schemeClr val="bg1"/>
          </a:solidFill>
          <a:ln w="38100">
            <a:solidFill>
              <a:srgbClr val="0000FF"/>
            </a:solidFill>
            <a:miter lim="800000"/>
            <a:headEnd/>
            <a:tailEnd/>
          </a:ln>
          <a:effectLst/>
        </p:spPr>
        <p:txBody>
          <a:bodyPr>
            <a:spAutoFit/>
          </a:bodyPr>
          <a:lstStyle/>
          <a:p>
            <a:pPr algn="ctr">
              <a:lnSpc>
                <a:spcPct val="75000"/>
              </a:lnSpc>
              <a:spcBef>
                <a:spcPct val="50000"/>
              </a:spcBef>
            </a:pPr>
            <a:r>
              <a:rPr lang="en-US" altLang="ja-JP" sz="1200" b="1">
                <a:ea typeface="ＭＳ Ｐゴシック" charset="-128"/>
              </a:rPr>
              <a:t>Grande Armée</a:t>
            </a:r>
          </a:p>
          <a:p>
            <a:pPr algn="ctr">
              <a:lnSpc>
                <a:spcPct val="75000"/>
              </a:lnSpc>
              <a:spcBef>
                <a:spcPct val="50000"/>
              </a:spcBef>
            </a:pPr>
            <a:r>
              <a:rPr lang="en-US" altLang="ja-JP" sz="1200">
                <a:ea typeface="ＭＳ Ｐゴシック" charset="-128"/>
              </a:rPr>
              <a:t>(Bonaparte)</a:t>
            </a:r>
          </a:p>
        </p:txBody>
      </p:sp>
      <p:sp>
        <p:nvSpPr>
          <p:cNvPr id="14387" name="Text Box 51"/>
          <p:cNvSpPr txBox="1">
            <a:spLocks noChangeArrowheads="1"/>
          </p:cNvSpPr>
          <p:nvPr/>
        </p:nvSpPr>
        <p:spPr bwMode="auto">
          <a:xfrm>
            <a:off x="0" y="5737225"/>
            <a:ext cx="2825750" cy="1120775"/>
          </a:xfrm>
          <a:prstGeom prst="rect">
            <a:avLst/>
          </a:prstGeom>
          <a:solidFill>
            <a:schemeClr val="bg1"/>
          </a:solidFill>
          <a:ln w="38100">
            <a:solidFill>
              <a:srgbClr val="0000FF"/>
            </a:solidFill>
            <a:miter lim="800000"/>
            <a:headEnd/>
            <a:tailEnd/>
          </a:ln>
          <a:effectLst/>
        </p:spPr>
        <p:txBody>
          <a:bodyPr>
            <a:spAutoFit/>
          </a:bodyPr>
          <a:lstStyle/>
          <a:p>
            <a:pPr algn="ctr">
              <a:lnSpc>
                <a:spcPct val="75000"/>
              </a:lnSpc>
              <a:spcBef>
                <a:spcPct val="50000"/>
              </a:spcBef>
            </a:pPr>
            <a:r>
              <a:rPr lang="en-US" altLang="ja-JP" sz="2000" b="1">
                <a:ea typeface="ＭＳ Ｐゴシック" charset="-128"/>
              </a:rPr>
              <a:t>Grande Armée</a:t>
            </a:r>
          </a:p>
          <a:p>
            <a:pPr algn="ctr">
              <a:lnSpc>
                <a:spcPct val="75000"/>
              </a:lnSpc>
              <a:spcBef>
                <a:spcPct val="50000"/>
              </a:spcBef>
            </a:pPr>
            <a:r>
              <a:rPr lang="en-US" altLang="ja-JP" sz="2000">
                <a:ea typeface="ＭＳ Ｐゴシック" charset="-128"/>
              </a:rPr>
              <a:t>(Napoleon Bonaparte)</a:t>
            </a:r>
          </a:p>
          <a:p>
            <a:pPr>
              <a:lnSpc>
                <a:spcPct val="75000"/>
              </a:lnSpc>
              <a:spcBef>
                <a:spcPct val="50000"/>
              </a:spcBef>
            </a:pPr>
            <a:r>
              <a:rPr lang="en-US" altLang="ja-JP" sz="2000">
                <a:ea typeface="ＭＳ Ｐゴシック" charset="-128"/>
              </a:rPr>
              <a:t>20,000</a:t>
            </a:r>
          </a:p>
        </p:txBody>
      </p:sp>
      <p:pic>
        <p:nvPicPr>
          <p:cNvPr id="14389" name="Picture 53" descr="compass"/>
          <p:cNvPicPr>
            <a:picLocks noChangeAspect="1" noChangeArrowheads="1"/>
          </p:cNvPicPr>
          <p:nvPr/>
        </p:nvPicPr>
        <p:blipFill>
          <a:blip r:embed="rId7"/>
          <a:srcRect/>
          <a:stretch>
            <a:fillRect/>
          </a:stretch>
        </p:blipFill>
        <p:spPr bwMode="auto">
          <a:xfrm>
            <a:off x="8791575" y="1444625"/>
            <a:ext cx="352425" cy="515938"/>
          </a:xfrm>
          <a:prstGeom prst="rect">
            <a:avLst/>
          </a:prstGeom>
          <a:noFill/>
        </p:spPr>
      </p:pic>
      <p:grpSp>
        <p:nvGrpSpPr>
          <p:cNvPr id="14390" name="Group 54"/>
          <p:cNvGrpSpPr>
            <a:grpSpLocks/>
          </p:cNvGrpSpPr>
          <p:nvPr/>
        </p:nvGrpSpPr>
        <p:grpSpPr bwMode="auto">
          <a:xfrm>
            <a:off x="7326313" y="701675"/>
            <a:ext cx="1889125" cy="431800"/>
            <a:chOff x="4570" y="766"/>
            <a:chExt cx="1190" cy="272"/>
          </a:xfrm>
        </p:grpSpPr>
        <p:sp>
          <p:nvSpPr>
            <p:cNvPr id="14391" name="Rectangle 55"/>
            <p:cNvSpPr>
              <a:spLocks noChangeArrowheads="1"/>
            </p:cNvSpPr>
            <p:nvPr/>
          </p:nvSpPr>
          <p:spPr bwMode="auto">
            <a:xfrm>
              <a:off x="4669" y="766"/>
              <a:ext cx="1048" cy="272"/>
            </a:xfrm>
            <a:prstGeom prst="rect">
              <a:avLst/>
            </a:prstGeom>
            <a:solidFill>
              <a:schemeClr val="bg1"/>
            </a:solidFill>
            <a:ln w="38100">
              <a:solidFill>
                <a:schemeClr val="tx1"/>
              </a:solidFill>
              <a:miter lim="800000"/>
              <a:headEnd/>
              <a:tailEnd/>
            </a:ln>
            <a:effectLst/>
          </p:spPr>
          <p:txBody>
            <a:bodyPr wrap="none" anchor="ctr"/>
            <a:lstStyle/>
            <a:p>
              <a:endParaRPr lang="ja-JP" altLang="en-US"/>
            </a:p>
          </p:txBody>
        </p:sp>
        <p:sp>
          <p:nvSpPr>
            <p:cNvPr id="14392" name="Line 56"/>
            <p:cNvSpPr>
              <a:spLocks noChangeShapeType="1"/>
            </p:cNvSpPr>
            <p:nvPr/>
          </p:nvSpPr>
          <p:spPr bwMode="auto">
            <a:xfrm rot="-5400000">
              <a:off x="5190" y="522"/>
              <a:ext cx="0" cy="896"/>
            </a:xfrm>
            <a:prstGeom prst="line">
              <a:avLst/>
            </a:prstGeom>
            <a:noFill/>
            <a:ln w="25400">
              <a:solidFill>
                <a:schemeClr val="tx1"/>
              </a:solidFill>
              <a:round/>
              <a:headEnd/>
              <a:tailEnd/>
            </a:ln>
            <a:effectLst/>
          </p:spPr>
          <p:txBody>
            <a:bodyPr/>
            <a:lstStyle/>
            <a:p>
              <a:endParaRPr lang="ja-JP" altLang="en-US"/>
            </a:p>
          </p:txBody>
        </p:sp>
        <p:sp>
          <p:nvSpPr>
            <p:cNvPr id="14393" name="Line 57"/>
            <p:cNvSpPr>
              <a:spLocks noChangeShapeType="1"/>
            </p:cNvSpPr>
            <p:nvPr/>
          </p:nvSpPr>
          <p:spPr bwMode="auto">
            <a:xfrm rot="-5400000">
              <a:off x="5155" y="943"/>
              <a:ext cx="68" cy="0"/>
            </a:xfrm>
            <a:prstGeom prst="line">
              <a:avLst/>
            </a:prstGeom>
            <a:noFill/>
            <a:ln w="25400">
              <a:solidFill>
                <a:schemeClr val="tx1"/>
              </a:solidFill>
              <a:round/>
              <a:headEnd/>
              <a:tailEnd/>
            </a:ln>
            <a:effectLst/>
          </p:spPr>
          <p:txBody>
            <a:bodyPr/>
            <a:lstStyle/>
            <a:p>
              <a:endParaRPr lang="ja-JP" altLang="en-US"/>
            </a:p>
          </p:txBody>
        </p:sp>
        <p:sp>
          <p:nvSpPr>
            <p:cNvPr id="14394" name="Line 58"/>
            <p:cNvSpPr>
              <a:spLocks noChangeShapeType="1"/>
            </p:cNvSpPr>
            <p:nvPr/>
          </p:nvSpPr>
          <p:spPr bwMode="auto">
            <a:xfrm rot="-5400000">
              <a:off x="5603" y="943"/>
              <a:ext cx="68" cy="0"/>
            </a:xfrm>
            <a:prstGeom prst="line">
              <a:avLst/>
            </a:prstGeom>
            <a:noFill/>
            <a:ln w="25400">
              <a:solidFill>
                <a:schemeClr val="tx1"/>
              </a:solidFill>
              <a:round/>
              <a:headEnd/>
              <a:tailEnd/>
            </a:ln>
            <a:effectLst/>
          </p:spPr>
          <p:txBody>
            <a:bodyPr/>
            <a:lstStyle/>
            <a:p>
              <a:endParaRPr lang="ja-JP" altLang="en-US"/>
            </a:p>
          </p:txBody>
        </p:sp>
        <p:sp>
          <p:nvSpPr>
            <p:cNvPr id="14395" name="Line 59"/>
            <p:cNvSpPr>
              <a:spLocks noChangeShapeType="1"/>
            </p:cNvSpPr>
            <p:nvPr/>
          </p:nvSpPr>
          <p:spPr bwMode="auto">
            <a:xfrm rot="-5400000">
              <a:off x="4709" y="942"/>
              <a:ext cx="68" cy="0"/>
            </a:xfrm>
            <a:prstGeom prst="line">
              <a:avLst/>
            </a:prstGeom>
            <a:noFill/>
            <a:ln w="25400">
              <a:solidFill>
                <a:schemeClr val="tx1"/>
              </a:solidFill>
              <a:round/>
              <a:headEnd/>
              <a:tailEnd/>
            </a:ln>
            <a:effectLst/>
          </p:spPr>
          <p:txBody>
            <a:bodyPr/>
            <a:lstStyle/>
            <a:p>
              <a:endParaRPr lang="ja-JP" altLang="en-US"/>
            </a:p>
          </p:txBody>
        </p:sp>
        <p:sp>
          <p:nvSpPr>
            <p:cNvPr id="14396" name="Text Box 60"/>
            <p:cNvSpPr txBox="1">
              <a:spLocks noChangeArrowheads="1"/>
            </p:cNvSpPr>
            <p:nvPr/>
          </p:nvSpPr>
          <p:spPr bwMode="auto">
            <a:xfrm>
              <a:off x="4570" y="766"/>
              <a:ext cx="261" cy="154"/>
            </a:xfrm>
            <a:prstGeom prst="rect">
              <a:avLst/>
            </a:prstGeom>
            <a:noFill/>
            <a:ln w="9525">
              <a:noFill/>
              <a:miter lim="800000"/>
              <a:headEnd/>
              <a:tailEnd/>
            </a:ln>
            <a:effectLst/>
          </p:spPr>
          <p:txBody>
            <a:bodyPr>
              <a:spAutoFit/>
            </a:bodyPr>
            <a:lstStyle/>
            <a:p>
              <a:pPr>
                <a:spcBef>
                  <a:spcPct val="50000"/>
                </a:spcBef>
              </a:pPr>
              <a:r>
                <a:rPr lang="en-CA" sz="1000"/>
                <a:t>    0 </a:t>
              </a:r>
            </a:p>
          </p:txBody>
        </p:sp>
        <p:sp>
          <p:nvSpPr>
            <p:cNvPr id="14397" name="Text Box 61"/>
            <p:cNvSpPr txBox="1">
              <a:spLocks noChangeArrowheads="1"/>
            </p:cNvSpPr>
            <p:nvPr/>
          </p:nvSpPr>
          <p:spPr bwMode="auto">
            <a:xfrm>
              <a:off x="5024" y="766"/>
              <a:ext cx="284" cy="154"/>
            </a:xfrm>
            <a:prstGeom prst="rect">
              <a:avLst/>
            </a:prstGeom>
            <a:noFill/>
            <a:ln w="9525">
              <a:noFill/>
              <a:miter lim="800000"/>
              <a:headEnd/>
              <a:tailEnd/>
            </a:ln>
            <a:effectLst/>
          </p:spPr>
          <p:txBody>
            <a:bodyPr>
              <a:spAutoFit/>
            </a:bodyPr>
            <a:lstStyle/>
            <a:p>
              <a:pPr>
                <a:spcBef>
                  <a:spcPct val="50000"/>
                </a:spcBef>
              </a:pPr>
              <a:r>
                <a:rPr lang="en-CA" sz="1000"/>
                <a:t>   1</a:t>
              </a:r>
            </a:p>
          </p:txBody>
        </p:sp>
        <p:sp>
          <p:nvSpPr>
            <p:cNvPr id="14398" name="Text Box 62"/>
            <p:cNvSpPr txBox="1">
              <a:spLocks noChangeArrowheads="1"/>
            </p:cNvSpPr>
            <p:nvPr/>
          </p:nvSpPr>
          <p:spPr bwMode="auto">
            <a:xfrm>
              <a:off x="5413" y="766"/>
              <a:ext cx="347" cy="154"/>
            </a:xfrm>
            <a:prstGeom prst="rect">
              <a:avLst/>
            </a:prstGeom>
            <a:noFill/>
            <a:ln w="9525">
              <a:noFill/>
              <a:miter lim="800000"/>
              <a:headEnd/>
              <a:tailEnd/>
            </a:ln>
            <a:effectLst/>
          </p:spPr>
          <p:txBody>
            <a:bodyPr>
              <a:spAutoFit/>
            </a:bodyPr>
            <a:lstStyle/>
            <a:p>
              <a:pPr algn="ctr">
                <a:spcBef>
                  <a:spcPct val="50000"/>
                </a:spcBef>
              </a:pPr>
              <a:r>
                <a:rPr lang="en-CA" sz="1000"/>
                <a:t> 2 km</a:t>
              </a:r>
            </a:p>
          </p:txBody>
        </p:sp>
      </p:grpSp>
      <p:sp>
        <p:nvSpPr>
          <p:cNvPr id="14399" name="Text Box 63"/>
          <p:cNvSpPr txBox="1">
            <a:spLocks noChangeArrowheads="1"/>
          </p:cNvSpPr>
          <p:nvPr/>
        </p:nvSpPr>
        <p:spPr bwMode="auto">
          <a:xfrm>
            <a:off x="0" y="1193800"/>
            <a:ext cx="1060450" cy="282575"/>
          </a:xfrm>
          <a:prstGeom prst="rect">
            <a:avLst/>
          </a:prstGeom>
          <a:solidFill>
            <a:schemeClr val="bg1"/>
          </a:solidFill>
          <a:ln w="38100">
            <a:solidFill>
              <a:schemeClr val="tx1"/>
            </a:solidFill>
            <a:miter lim="800000"/>
            <a:headEnd/>
            <a:tailEnd/>
          </a:ln>
          <a:effectLst/>
        </p:spPr>
        <p:txBody>
          <a:bodyPr>
            <a:spAutoFit/>
          </a:bodyPr>
          <a:lstStyle/>
          <a:p>
            <a:pPr algn="ctr">
              <a:spcBef>
                <a:spcPct val="50000"/>
              </a:spcBef>
            </a:pPr>
            <a:r>
              <a:rPr lang="en-US" altLang="ja-JP" sz="1000">
                <a:ea typeface="ＭＳ Ｐゴシック" charset="-128"/>
              </a:rPr>
              <a:t>Symbol guide</a:t>
            </a:r>
          </a:p>
        </p:txBody>
      </p:sp>
      <p:grpSp>
        <p:nvGrpSpPr>
          <p:cNvPr id="14400" name="Group 64"/>
          <p:cNvGrpSpPr>
            <a:grpSpLocks/>
          </p:cNvGrpSpPr>
          <p:nvPr/>
        </p:nvGrpSpPr>
        <p:grpSpPr bwMode="auto">
          <a:xfrm>
            <a:off x="1900238" y="2894013"/>
            <a:ext cx="5400675" cy="1349375"/>
            <a:chOff x="884" y="1752"/>
            <a:chExt cx="3402" cy="850"/>
          </a:xfrm>
        </p:grpSpPr>
        <p:sp>
          <p:nvSpPr>
            <p:cNvPr id="14401" name="Text Box 65"/>
            <p:cNvSpPr txBox="1">
              <a:spLocks noChangeArrowheads="1"/>
            </p:cNvSpPr>
            <p:nvPr/>
          </p:nvSpPr>
          <p:spPr bwMode="auto">
            <a:xfrm>
              <a:off x="884" y="1752"/>
              <a:ext cx="3402" cy="850"/>
            </a:xfrm>
            <a:prstGeom prst="rect">
              <a:avLst/>
            </a:prstGeom>
            <a:solidFill>
              <a:schemeClr val="bg1">
                <a:alpha val="89999"/>
              </a:schemeClr>
            </a:solidFill>
            <a:ln w="38100">
              <a:solidFill>
                <a:schemeClr val="tx1"/>
              </a:solidFill>
              <a:miter lim="800000"/>
              <a:headEnd/>
              <a:tailEnd/>
            </a:ln>
            <a:effectLst/>
          </p:spPr>
          <p:txBody>
            <a:bodyPr>
              <a:spAutoFit/>
            </a:bodyPr>
            <a:lstStyle/>
            <a:p>
              <a:pPr>
                <a:spcBef>
                  <a:spcPct val="50000"/>
                </a:spcBef>
              </a:pPr>
              <a:r>
                <a:rPr lang="en-US" altLang="ja-JP" sz="2000">
                  <a:ea typeface="ＭＳ Ｐゴシック" charset="-128"/>
                </a:rPr>
                <a:t>Grande Armée		Allied Army of Silesia</a:t>
              </a:r>
            </a:p>
            <a:p>
              <a:pPr>
                <a:spcBef>
                  <a:spcPct val="50000"/>
                </a:spcBef>
              </a:pPr>
              <a:r>
                <a:rPr lang="en-US" altLang="ja-JP" sz="2000">
                  <a:ea typeface="ＭＳ Ｐゴシック" charset="-128"/>
                </a:rPr>
                <a:t>Infantry 		Infantry </a:t>
              </a:r>
            </a:p>
            <a:p>
              <a:pPr>
                <a:spcBef>
                  <a:spcPct val="50000"/>
                </a:spcBef>
              </a:pPr>
              <a:r>
                <a:rPr lang="en-US" altLang="ja-JP" sz="2000">
                  <a:ea typeface="ＭＳ Ｐゴシック" charset="-128"/>
                </a:rPr>
                <a:t>Cavalry 		Cavalry</a:t>
              </a:r>
            </a:p>
          </p:txBody>
        </p:sp>
        <p:pic>
          <p:nvPicPr>
            <p:cNvPr id="14402" name="Picture 66" descr="red infantry"/>
            <p:cNvPicPr>
              <a:picLocks noChangeAspect="1" noChangeArrowheads="1"/>
            </p:cNvPicPr>
            <p:nvPr/>
          </p:nvPicPr>
          <p:blipFill>
            <a:blip r:embed="rId5"/>
            <a:srcRect/>
            <a:stretch>
              <a:fillRect/>
            </a:stretch>
          </p:blipFill>
          <p:spPr bwMode="auto">
            <a:xfrm rot="10800000">
              <a:off x="3379" y="2069"/>
              <a:ext cx="329" cy="209"/>
            </a:xfrm>
            <a:prstGeom prst="rect">
              <a:avLst/>
            </a:prstGeom>
            <a:noFill/>
            <a:ln w="9525">
              <a:noFill/>
              <a:miter lim="800000"/>
              <a:headEnd/>
              <a:tailEnd/>
            </a:ln>
          </p:spPr>
        </p:pic>
        <p:pic>
          <p:nvPicPr>
            <p:cNvPr id="14403" name="Picture 67" descr="red cavalry"/>
            <p:cNvPicPr>
              <a:picLocks noChangeAspect="1" noChangeArrowheads="1"/>
            </p:cNvPicPr>
            <p:nvPr/>
          </p:nvPicPr>
          <p:blipFill>
            <a:blip r:embed="rId6"/>
            <a:srcRect/>
            <a:stretch>
              <a:fillRect/>
            </a:stretch>
          </p:blipFill>
          <p:spPr bwMode="auto">
            <a:xfrm rot="10800000">
              <a:off x="3424" y="2341"/>
              <a:ext cx="283" cy="186"/>
            </a:xfrm>
            <a:prstGeom prst="rect">
              <a:avLst/>
            </a:prstGeom>
            <a:noFill/>
          </p:spPr>
        </p:pic>
        <p:pic>
          <p:nvPicPr>
            <p:cNvPr id="14404" name="Picture 68" descr="blue cavalry"/>
            <p:cNvPicPr>
              <a:picLocks noChangeAspect="1" noChangeArrowheads="1"/>
            </p:cNvPicPr>
            <p:nvPr/>
          </p:nvPicPr>
          <p:blipFill>
            <a:blip r:embed="rId3"/>
            <a:srcRect/>
            <a:stretch>
              <a:fillRect/>
            </a:stretch>
          </p:blipFill>
          <p:spPr bwMode="auto">
            <a:xfrm rot="21600000">
              <a:off x="1701" y="2341"/>
              <a:ext cx="283" cy="185"/>
            </a:xfrm>
            <a:prstGeom prst="rect">
              <a:avLst/>
            </a:prstGeom>
            <a:noFill/>
          </p:spPr>
        </p:pic>
        <p:pic>
          <p:nvPicPr>
            <p:cNvPr id="14405" name="Picture 69" descr="blue infantry"/>
            <p:cNvPicPr>
              <a:picLocks noChangeAspect="1" noChangeArrowheads="1"/>
            </p:cNvPicPr>
            <p:nvPr/>
          </p:nvPicPr>
          <p:blipFill>
            <a:blip r:embed="rId4"/>
            <a:srcRect/>
            <a:stretch>
              <a:fillRect/>
            </a:stretch>
          </p:blipFill>
          <p:spPr bwMode="auto">
            <a:xfrm rot="21600000">
              <a:off x="1701" y="2069"/>
              <a:ext cx="299" cy="191"/>
            </a:xfrm>
            <a:prstGeom prst="rect">
              <a:avLst/>
            </a:prstGeom>
            <a:noFill/>
            <a:ln w="9525">
              <a:noFill/>
              <a:miter lim="800000"/>
              <a:headEnd/>
              <a:tailEnd/>
            </a:ln>
          </p:spPr>
        </p:pic>
      </p:grpSp>
      <p:sp>
        <p:nvSpPr>
          <p:cNvPr id="14384" name="Text Box 48"/>
          <p:cNvSpPr txBox="1">
            <a:spLocks noChangeArrowheads="1"/>
          </p:cNvSpPr>
          <p:nvPr/>
        </p:nvSpPr>
        <p:spPr bwMode="auto">
          <a:xfrm>
            <a:off x="0" y="701675"/>
            <a:ext cx="1824038" cy="495300"/>
          </a:xfrm>
          <a:prstGeom prst="rect">
            <a:avLst/>
          </a:prstGeom>
          <a:solidFill>
            <a:schemeClr val="bg1"/>
          </a:solidFill>
          <a:ln w="38100">
            <a:solidFill>
              <a:srgbClr val="FF0000"/>
            </a:solidFill>
            <a:miter lim="800000"/>
            <a:headEnd/>
            <a:tailEnd/>
          </a:ln>
          <a:effectLst/>
        </p:spPr>
        <p:txBody>
          <a:bodyPr>
            <a:spAutoFit/>
          </a:bodyPr>
          <a:lstStyle/>
          <a:p>
            <a:pPr algn="ctr">
              <a:lnSpc>
                <a:spcPct val="75000"/>
              </a:lnSpc>
              <a:spcBef>
                <a:spcPct val="50000"/>
              </a:spcBef>
            </a:pPr>
            <a:r>
              <a:rPr lang="en-US" altLang="ja-JP" sz="1200" b="1">
                <a:ea typeface="ＭＳ Ｐゴシック" charset="-128"/>
              </a:rPr>
              <a:t>Allied Army of Silesia</a:t>
            </a:r>
          </a:p>
          <a:p>
            <a:pPr algn="ctr">
              <a:lnSpc>
                <a:spcPct val="75000"/>
              </a:lnSpc>
              <a:spcBef>
                <a:spcPct val="50000"/>
              </a:spcBef>
            </a:pPr>
            <a:r>
              <a:rPr lang="en-US" altLang="ja-JP" sz="1200">
                <a:ea typeface="ＭＳ Ｐゴシック" charset="-128"/>
              </a:rPr>
              <a:t>(Sacken/Yorck)</a:t>
            </a:r>
          </a:p>
        </p:txBody>
      </p:sp>
      <p:sp>
        <p:nvSpPr>
          <p:cNvPr id="14406" name="Text Box 70"/>
          <p:cNvSpPr txBox="1">
            <a:spLocks noChangeArrowheads="1"/>
          </p:cNvSpPr>
          <p:nvPr/>
        </p:nvSpPr>
        <p:spPr bwMode="auto">
          <a:xfrm>
            <a:off x="8228013" y="1139825"/>
            <a:ext cx="915987" cy="282575"/>
          </a:xfrm>
          <a:prstGeom prst="rect">
            <a:avLst/>
          </a:prstGeom>
          <a:solidFill>
            <a:schemeClr val="bg1"/>
          </a:solidFill>
          <a:ln w="38100">
            <a:solidFill>
              <a:schemeClr val="tx1"/>
            </a:solidFill>
            <a:miter lim="800000"/>
            <a:headEnd/>
            <a:tailEnd/>
          </a:ln>
          <a:effectLst/>
        </p:spPr>
        <p:txBody>
          <a:bodyPr>
            <a:spAutoFit/>
          </a:bodyPr>
          <a:lstStyle/>
          <a:p>
            <a:pPr algn="ctr">
              <a:spcBef>
                <a:spcPct val="50000"/>
              </a:spcBef>
            </a:pPr>
            <a:r>
              <a:rPr lang="en-US" altLang="ja-JP" sz="1000">
                <a:ea typeface="ＭＳ Ｐゴシック" charset="-128"/>
              </a:rPr>
              <a:t>Landmarks</a:t>
            </a:r>
          </a:p>
        </p:txBody>
      </p:sp>
      <p:sp>
        <p:nvSpPr>
          <p:cNvPr id="14407" name="Text Box 71"/>
          <p:cNvSpPr txBox="1">
            <a:spLocks noChangeArrowheads="1"/>
          </p:cNvSpPr>
          <p:nvPr/>
        </p:nvSpPr>
        <p:spPr bwMode="auto">
          <a:xfrm>
            <a:off x="2359025" y="757238"/>
            <a:ext cx="1060450" cy="266700"/>
          </a:xfrm>
          <a:prstGeom prst="rect">
            <a:avLst/>
          </a:prstGeom>
          <a:solidFill>
            <a:schemeClr val="bg1">
              <a:alpha val="80000"/>
            </a:schemeClr>
          </a:solidFill>
          <a:ln w="38100">
            <a:solidFill>
              <a:schemeClr val="tx1"/>
            </a:solidFill>
            <a:miter lim="800000"/>
            <a:headEnd/>
            <a:tailEnd/>
          </a:ln>
          <a:effectLst/>
        </p:spPr>
        <p:txBody>
          <a:bodyPr>
            <a:spAutoFit/>
          </a:bodyPr>
          <a:lstStyle/>
          <a:p>
            <a:pPr algn="ctr">
              <a:spcBef>
                <a:spcPct val="50000"/>
              </a:spcBef>
            </a:pPr>
            <a:r>
              <a:rPr lang="en-US" altLang="ja-JP" sz="900">
                <a:ea typeface="ＭＳ Ｐゴシック" charset="-128"/>
              </a:rPr>
              <a:t>Cheteau Thierry</a:t>
            </a:r>
          </a:p>
        </p:txBody>
      </p:sp>
      <p:sp>
        <p:nvSpPr>
          <p:cNvPr id="14408" name="Text Box 72"/>
          <p:cNvSpPr txBox="1">
            <a:spLocks noChangeArrowheads="1"/>
          </p:cNvSpPr>
          <p:nvPr/>
        </p:nvSpPr>
        <p:spPr bwMode="auto">
          <a:xfrm>
            <a:off x="5029200" y="5948363"/>
            <a:ext cx="1144588" cy="266700"/>
          </a:xfrm>
          <a:prstGeom prst="rect">
            <a:avLst/>
          </a:prstGeom>
          <a:solidFill>
            <a:schemeClr val="bg1">
              <a:alpha val="80000"/>
            </a:schemeClr>
          </a:solidFill>
          <a:ln w="38100">
            <a:solidFill>
              <a:srgbClr val="0033CC"/>
            </a:solidFill>
            <a:miter lim="800000"/>
            <a:headEnd/>
            <a:tailEnd/>
          </a:ln>
          <a:effectLst/>
        </p:spPr>
        <p:txBody>
          <a:bodyPr>
            <a:spAutoFit/>
          </a:bodyPr>
          <a:lstStyle/>
          <a:p>
            <a:pPr algn="ctr">
              <a:spcBef>
                <a:spcPct val="50000"/>
              </a:spcBef>
            </a:pPr>
            <a:r>
              <a:rPr lang="en-US" altLang="ja-JP" sz="900">
                <a:ea typeface="ＭＳ Ｐゴシック" charset="-128"/>
              </a:rPr>
              <a:t>Little Morin River</a:t>
            </a:r>
          </a:p>
        </p:txBody>
      </p:sp>
      <p:sp>
        <p:nvSpPr>
          <p:cNvPr id="14409" name="Text Box 73"/>
          <p:cNvSpPr txBox="1">
            <a:spLocks noChangeArrowheads="1"/>
          </p:cNvSpPr>
          <p:nvPr/>
        </p:nvSpPr>
        <p:spPr bwMode="auto">
          <a:xfrm>
            <a:off x="7319963" y="5872163"/>
            <a:ext cx="839787" cy="266700"/>
          </a:xfrm>
          <a:prstGeom prst="rect">
            <a:avLst/>
          </a:prstGeom>
          <a:solidFill>
            <a:schemeClr val="bg1">
              <a:alpha val="80000"/>
            </a:schemeClr>
          </a:solidFill>
          <a:ln w="38100">
            <a:solidFill>
              <a:schemeClr val="tx1"/>
            </a:solidFill>
            <a:miter lim="800000"/>
            <a:headEnd/>
            <a:tailEnd/>
          </a:ln>
          <a:effectLst/>
        </p:spPr>
        <p:txBody>
          <a:bodyPr>
            <a:spAutoFit/>
          </a:bodyPr>
          <a:lstStyle/>
          <a:p>
            <a:pPr algn="ctr">
              <a:spcBef>
                <a:spcPct val="50000"/>
              </a:spcBef>
            </a:pPr>
            <a:r>
              <a:rPr lang="en-US" altLang="ja-JP" sz="900">
                <a:ea typeface="ＭＳ Ｐゴシック" charset="-128"/>
              </a:rPr>
              <a:t>Montmirail</a:t>
            </a:r>
          </a:p>
        </p:txBody>
      </p:sp>
      <p:sp>
        <p:nvSpPr>
          <p:cNvPr id="14386" name="Text Box 50"/>
          <p:cNvSpPr txBox="1">
            <a:spLocks noChangeArrowheads="1"/>
          </p:cNvSpPr>
          <p:nvPr/>
        </p:nvSpPr>
        <p:spPr bwMode="auto">
          <a:xfrm>
            <a:off x="0" y="5773738"/>
            <a:ext cx="7015163" cy="1084262"/>
          </a:xfrm>
          <a:prstGeom prst="rect">
            <a:avLst/>
          </a:prstGeom>
          <a:solidFill>
            <a:schemeClr val="bg1"/>
          </a:solidFill>
          <a:ln w="38100">
            <a:solidFill>
              <a:srgbClr val="FF0000"/>
            </a:solidFill>
            <a:miter lim="800000"/>
            <a:headEnd/>
            <a:tailEnd/>
          </a:ln>
          <a:effectLst/>
        </p:spPr>
        <p:txBody>
          <a:bodyPr>
            <a:spAutoFit/>
          </a:bodyPr>
          <a:lstStyle/>
          <a:p>
            <a:pPr algn="ctr">
              <a:lnSpc>
                <a:spcPct val="75000"/>
              </a:lnSpc>
              <a:spcBef>
                <a:spcPct val="50000"/>
              </a:spcBef>
            </a:pPr>
            <a:r>
              <a:rPr lang="en-US" altLang="ja-JP" sz="2000" b="1">
                <a:ea typeface="ＭＳ Ｐゴシック" charset="-128"/>
              </a:rPr>
              <a:t>Allied Army of Silesia</a:t>
            </a:r>
          </a:p>
          <a:p>
            <a:pPr algn="ctr">
              <a:lnSpc>
                <a:spcPct val="75000"/>
              </a:lnSpc>
              <a:spcBef>
                <a:spcPct val="50000"/>
              </a:spcBef>
            </a:pPr>
            <a:r>
              <a:rPr lang="en-US" altLang="ja-JP">
                <a:ea typeface="ＭＳ Ｐゴシック" charset="-128"/>
              </a:rPr>
              <a:t>(Fabian Gottlieb von Osten-Sacken/Ludwig Yorck von Wartenburg)</a:t>
            </a:r>
          </a:p>
          <a:p>
            <a:pPr>
              <a:lnSpc>
                <a:spcPct val="75000"/>
              </a:lnSpc>
              <a:spcBef>
                <a:spcPct val="50000"/>
              </a:spcBef>
            </a:pPr>
            <a:r>
              <a:rPr lang="en-US" altLang="ja-JP" sz="2000">
                <a:ea typeface="ＭＳ Ｐゴシック" charset="-128"/>
              </a:rPr>
              <a:t>36,000</a:t>
            </a:r>
          </a:p>
        </p:txBody>
      </p:sp>
      <p:sp>
        <p:nvSpPr>
          <p:cNvPr id="14379" name="Rectangle 43"/>
          <p:cNvSpPr>
            <a:spLocks noChangeArrowheads="1"/>
          </p:cNvSpPr>
          <p:nvPr/>
        </p:nvSpPr>
        <p:spPr bwMode="auto">
          <a:xfrm flipV="1">
            <a:off x="0" y="681038"/>
            <a:ext cx="9144000" cy="6176962"/>
          </a:xfrm>
          <a:prstGeom prst="rect">
            <a:avLst/>
          </a:prstGeom>
          <a:solidFill>
            <a:schemeClr val="tx2"/>
          </a:solidFill>
          <a:ln w="9525">
            <a:solidFill>
              <a:schemeClr val="tx1"/>
            </a:solidFill>
            <a:miter lim="800000"/>
            <a:headEnd/>
            <a:tailEnd/>
          </a:ln>
          <a:effectLst/>
        </p:spPr>
        <p:txBody>
          <a:bodyPr wrap="none" anchor="ctr"/>
          <a:lstStyle/>
          <a:p>
            <a:endParaRPr lang="ja-JP" altLang="en-US"/>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xit" presetSubtype="26" fill="hold" grpId="1" nodeType="clickEffect">
                                  <p:stCondLst>
                                    <p:cond delay="0"/>
                                  </p:stCondLst>
                                  <p:childTnLst>
                                    <p:animEffect transition="out" filter="barn(inHorizontal)">
                                      <p:cBhvr>
                                        <p:cTn id="6" dur="1000"/>
                                        <p:tgtEl>
                                          <p:spTgt spid="14347"/>
                                        </p:tgtEl>
                                      </p:cBhvr>
                                    </p:animEffect>
                                    <p:set>
                                      <p:cBhvr>
                                        <p:cTn id="7" dur="1" fill="hold">
                                          <p:stCondLst>
                                            <p:cond delay="999"/>
                                          </p:stCondLst>
                                        </p:cTn>
                                        <p:tgtEl>
                                          <p:spTgt spid="14347"/>
                                        </p:tgtEl>
                                        <p:attrNameLst>
                                          <p:attrName>style.visibility</p:attrName>
                                        </p:attrNameLst>
                                      </p:cBhvr>
                                      <p:to>
                                        <p:strVal val="hidden"/>
                                      </p:to>
                                    </p:set>
                                  </p:childTnLst>
                                </p:cTn>
                              </p:par>
                            </p:childTnLst>
                          </p:cTn>
                        </p:par>
                        <p:par>
                          <p:cTn id="8" fill="hold">
                            <p:stCondLst>
                              <p:cond delay="1000"/>
                            </p:stCondLst>
                            <p:childTnLst>
                              <p:par>
                                <p:cTn id="9" presetID="16" presetClass="entr" presetSubtype="26" fill="hold" grpId="0" nodeType="afterEffect">
                                  <p:stCondLst>
                                    <p:cond delay="0"/>
                                  </p:stCondLst>
                                  <p:childTnLst>
                                    <p:set>
                                      <p:cBhvr>
                                        <p:cTn id="10" dur="1" fill="hold">
                                          <p:stCondLst>
                                            <p:cond delay="0"/>
                                          </p:stCondLst>
                                        </p:cTn>
                                        <p:tgtEl>
                                          <p:spTgt spid="14381"/>
                                        </p:tgtEl>
                                        <p:attrNameLst>
                                          <p:attrName>style.visibility</p:attrName>
                                        </p:attrNameLst>
                                      </p:cBhvr>
                                      <p:to>
                                        <p:strVal val="visible"/>
                                      </p:to>
                                    </p:set>
                                    <p:animEffect transition="in" filter="barn(inHorizontal)">
                                      <p:cBhvr>
                                        <p:cTn id="11" dur="1000"/>
                                        <p:tgtEl>
                                          <p:spTgt spid="14381"/>
                                        </p:tgtEl>
                                      </p:cBhvr>
                                    </p:animEffect>
                                  </p:childTnLst>
                                </p:cTn>
                              </p:par>
                            </p:childTnLst>
                          </p:cTn>
                        </p:par>
                      </p:childTnLst>
                    </p:cTn>
                  </p:par>
                  <p:par>
                    <p:cTn id="12" fill="hold">
                      <p:stCondLst>
                        <p:cond delay="indefinite"/>
                      </p:stCondLst>
                      <p:childTnLst>
                        <p:par>
                          <p:cTn id="13" fill="hold">
                            <p:stCondLst>
                              <p:cond delay="0"/>
                            </p:stCondLst>
                            <p:childTnLst>
                              <p:par>
                                <p:cTn id="14" presetID="0" presetClass="path" presetSubtype="0" accel="50000" decel="50000" fill="hold" nodeType="clickEffect">
                                  <p:stCondLst>
                                    <p:cond delay="0"/>
                                  </p:stCondLst>
                                  <p:childTnLst>
                                    <p:animMotion origin="layout" path="M -3.33333E-6 -3.7037E-6 L 0.10018 -3.7037E-6 " pathEditMode="relative" rAng="0" ptsTypes="AA">
                                      <p:cBhvr>
                                        <p:cTn id="15" dur="3000" fill="hold"/>
                                        <p:tgtEl>
                                          <p:spTgt spid="14364"/>
                                        </p:tgtEl>
                                        <p:attrNameLst>
                                          <p:attrName>ppt_x</p:attrName>
                                          <p:attrName>ppt_y</p:attrName>
                                        </p:attrNameLst>
                                      </p:cBhvr>
                                      <p:rCtr x="50" y="0"/>
                                    </p:animMotion>
                                  </p:childTnLst>
                                </p:cTn>
                              </p:par>
                              <p:par>
                                <p:cTn id="16" presetID="0" presetClass="path" presetSubtype="0" accel="50000" decel="50000" fill="hold" nodeType="withEffect">
                                  <p:stCondLst>
                                    <p:cond delay="0"/>
                                  </p:stCondLst>
                                  <p:childTnLst>
                                    <p:animMotion origin="layout" path="M 0 0 L 0.10018 0 " pathEditMode="relative" ptsTypes="AA">
                                      <p:cBhvr>
                                        <p:cTn id="17" dur="3000" fill="hold"/>
                                        <p:tgtEl>
                                          <p:spTgt spid="14362"/>
                                        </p:tgtEl>
                                        <p:attrNameLst>
                                          <p:attrName>ppt_x</p:attrName>
                                          <p:attrName>ppt_y</p:attrName>
                                        </p:attrNameLst>
                                      </p:cBhvr>
                                    </p:animMotion>
                                  </p:childTnLst>
                                </p:cTn>
                              </p:par>
                              <p:par>
                                <p:cTn id="18" presetID="0" presetClass="path" presetSubtype="0" accel="50000" decel="50000" fill="hold" nodeType="withEffect">
                                  <p:stCondLst>
                                    <p:cond delay="0"/>
                                  </p:stCondLst>
                                  <p:childTnLst>
                                    <p:animMotion origin="layout" path="M 0 0 L 0.10018 0 " pathEditMode="relative" ptsTypes="AA">
                                      <p:cBhvr>
                                        <p:cTn id="19" dur="3000" fill="hold"/>
                                        <p:tgtEl>
                                          <p:spTgt spid="14363"/>
                                        </p:tgtEl>
                                        <p:attrNameLst>
                                          <p:attrName>ppt_x</p:attrName>
                                          <p:attrName>ppt_y</p:attrName>
                                        </p:attrNameLst>
                                      </p:cBhvr>
                                    </p:animMotion>
                                  </p:childTnLst>
                                </p:cTn>
                              </p:par>
                              <p:par>
                                <p:cTn id="20" presetID="0" presetClass="path" presetSubtype="0" accel="50000" decel="50000" fill="hold" nodeType="withEffect">
                                  <p:stCondLst>
                                    <p:cond delay="0"/>
                                  </p:stCondLst>
                                  <p:childTnLst>
                                    <p:animMotion origin="layout" path="M -1.11111E-6 -4.44444E-6 L 0.05833 -4.44444E-6 " pathEditMode="relative" ptsTypes="AA">
                                      <p:cBhvr>
                                        <p:cTn id="21" dur="3000" fill="hold"/>
                                        <p:tgtEl>
                                          <p:spTgt spid="14365"/>
                                        </p:tgtEl>
                                        <p:attrNameLst>
                                          <p:attrName>ppt_x</p:attrName>
                                          <p:attrName>ppt_y</p:attrName>
                                        </p:attrNameLst>
                                      </p:cBhvr>
                                    </p:animMotion>
                                  </p:childTnLst>
                                </p:cTn>
                              </p:par>
                              <p:par>
                                <p:cTn id="22" presetID="0" presetClass="path" presetSubtype="0" accel="50000" decel="50000" fill="hold" nodeType="withEffect">
                                  <p:stCondLst>
                                    <p:cond delay="1000"/>
                                  </p:stCondLst>
                                  <p:childTnLst>
                                    <p:animMotion origin="layout" path="M 0 0 L 0.03333 0 " pathEditMode="relative" ptsTypes="AA">
                                      <p:cBhvr>
                                        <p:cTn id="23" dur="2000" fill="hold"/>
                                        <p:tgtEl>
                                          <p:spTgt spid="14350"/>
                                        </p:tgtEl>
                                        <p:attrNameLst>
                                          <p:attrName>ppt_x</p:attrName>
                                          <p:attrName>ppt_y</p:attrName>
                                        </p:attrNameLst>
                                      </p:cBhvr>
                                    </p:animMotion>
                                  </p:childTnLst>
                                </p:cTn>
                              </p:par>
                              <p:par>
                                <p:cTn id="24" presetID="0" presetClass="path" presetSubtype="0" accel="50000" decel="50000" fill="hold" nodeType="withEffect">
                                  <p:stCondLst>
                                    <p:cond delay="1000"/>
                                  </p:stCondLst>
                                  <p:childTnLst>
                                    <p:animMotion origin="layout" path="M 0 0 L 0.03333 0 " pathEditMode="relative" ptsTypes="AA">
                                      <p:cBhvr>
                                        <p:cTn id="25" dur="2000" fill="hold"/>
                                        <p:tgtEl>
                                          <p:spTgt spid="14348"/>
                                        </p:tgtEl>
                                        <p:attrNameLst>
                                          <p:attrName>ppt_x</p:attrName>
                                          <p:attrName>ppt_y</p:attrName>
                                        </p:attrNameLst>
                                      </p:cBhvr>
                                    </p:animMotion>
                                  </p:childTnLst>
                                </p:cTn>
                              </p:par>
                              <p:par>
                                <p:cTn id="26" presetID="0" presetClass="path" presetSubtype="0" accel="50000" decel="50000" fill="hold" nodeType="withEffect">
                                  <p:stCondLst>
                                    <p:cond delay="1000"/>
                                  </p:stCondLst>
                                  <p:childTnLst>
                                    <p:animMotion origin="layout" path="M 0 0 L 0.03333 0 " pathEditMode="relative" ptsTypes="AA">
                                      <p:cBhvr>
                                        <p:cTn id="27" dur="2000" fill="hold"/>
                                        <p:tgtEl>
                                          <p:spTgt spid="14353"/>
                                        </p:tgtEl>
                                        <p:attrNameLst>
                                          <p:attrName>ppt_x</p:attrName>
                                          <p:attrName>ppt_y</p:attrName>
                                        </p:attrNameLst>
                                      </p:cBhvr>
                                    </p:animMotion>
                                  </p:childTnLst>
                                </p:cTn>
                              </p:par>
                              <p:par>
                                <p:cTn id="28" presetID="32" presetClass="emph" presetSubtype="0" fill="hold" nodeType="withEffect">
                                  <p:stCondLst>
                                    <p:cond delay="3000"/>
                                  </p:stCondLst>
                                  <p:childTnLst>
                                    <p:animClr clrSpc="rgb" dir="cw">
                                      <p:cBhvr override="childStyle">
                                        <p:cTn id="29" dur="200" fill="hold"/>
                                        <p:tgtEl>
                                          <p:spTgt spid="14362"/>
                                        </p:tgtEl>
                                        <p:attrNameLst>
                                          <p:attrName>style.color</p:attrName>
                                        </p:attrNameLst>
                                      </p:cBhvr>
                                      <p:to>
                                        <a:srgbClr val="97FF2F"/>
                                      </p:to>
                                    </p:animClr>
                                    <p:animClr clrSpc="rgb" dir="cw">
                                      <p:cBhvr>
                                        <p:cTn id="30" dur="200" fill="hold"/>
                                        <p:tgtEl>
                                          <p:spTgt spid="14362"/>
                                        </p:tgtEl>
                                        <p:attrNameLst>
                                          <p:attrName>fillcolor</p:attrName>
                                        </p:attrNameLst>
                                      </p:cBhvr>
                                      <p:to>
                                        <a:srgbClr val="97FF2F"/>
                                      </p:to>
                                    </p:animClr>
                                    <p:set>
                                      <p:cBhvr>
                                        <p:cTn id="31" dur="200" fill="hold"/>
                                        <p:tgtEl>
                                          <p:spTgt spid="14362"/>
                                        </p:tgtEl>
                                        <p:attrNameLst>
                                          <p:attrName>fill.type</p:attrName>
                                        </p:attrNameLst>
                                      </p:cBhvr>
                                      <p:to>
                                        <p:strVal val="solid"/>
                                      </p:to>
                                    </p:set>
                                    <p:set>
                                      <p:cBhvr>
                                        <p:cTn id="32" dur="200" fill="hold"/>
                                        <p:tgtEl>
                                          <p:spTgt spid="14362"/>
                                        </p:tgtEl>
                                        <p:attrNameLst>
                                          <p:attrName>fill.on</p:attrName>
                                        </p:attrNameLst>
                                      </p:cBhvr>
                                      <p:to>
                                        <p:strVal val="true"/>
                                      </p:to>
                                    </p:set>
                                    <p:animRot by="120000">
                                      <p:cBhvr>
                                        <p:cTn id="33" dur="200" fill="hold">
                                          <p:stCondLst>
                                            <p:cond delay="0"/>
                                          </p:stCondLst>
                                        </p:cTn>
                                        <p:tgtEl>
                                          <p:spTgt spid="14362"/>
                                        </p:tgtEl>
                                        <p:attrNameLst>
                                          <p:attrName>r</p:attrName>
                                        </p:attrNameLst>
                                      </p:cBhvr>
                                    </p:animRot>
                                    <p:animRot by="-240000">
                                      <p:cBhvr>
                                        <p:cTn id="34" dur="400" fill="hold">
                                          <p:stCondLst>
                                            <p:cond delay="400"/>
                                          </p:stCondLst>
                                        </p:cTn>
                                        <p:tgtEl>
                                          <p:spTgt spid="14362"/>
                                        </p:tgtEl>
                                        <p:attrNameLst>
                                          <p:attrName>r</p:attrName>
                                        </p:attrNameLst>
                                      </p:cBhvr>
                                    </p:animRot>
                                    <p:animRot by="240000">
                                      <p:cBhvr>
                                        <p:cTn id="35" dur="400" fill="hold">
                                          <p:stCondLst>
                                            <p:cond delay="800"/>
                                          </p:stCondLst>
                                        </p:cTn>
                                        <p:tgtEl>
                                          <p:spTgt spid="14362"/>
                                        </p:tgtEl>
                                        <p:attrNameLst>
                                          <p:attrName>r</p:attrName>
                                        </p:attrNameLst>
                                      </p:cBhvr>
                                    </p:animRot>
                                    <p:animRot by="-240000">
                                      <p:cBhvr>
                                        <p:cTn id="36" dur="400" fill="hold">
                                          <p:stCondLst>
                                            <p:cond delay="1200"/>
                                          </p:stCondLst>
                                        </p:cTn>
                                        <p:tgtEl>
                                          <p:spTgt spid="14362"/>
                                        </p:tgtEl>
                                        <p:attrNameLst>
                                          <p:attrName>r</p:attrName>
                                        </p:attrNameLst>
                                      </p:cBhvr>
                                    </p:animRot>
                                    <p:animRot by="120000">
                                      <p:cBhvr>
                                        <p:cTn id="37" dur="400" fill="hold">
                                          <p:stCondLst>
                                            <p:cond delay="1600"/>
                                          </p:stCondLst>
                                        </p:cTn>
                                        <p:tgtEl>
                                          <p:spTgt spid="14362"/>
                                        </p:tgtEl>
                                        <p:attrNameLst>
                                          <p:attrName>r</p:attrName>
                                        </p:attrNameLst>
                                      </p:cBhvr>
                                    </p:animRot>
                                  </p:childTnLst>
                                </p:cTn>
                              </p:par>
                              <p:par>
                                <p:cTn id="38" presetID="32" presetClass="emph" presetSubtype="0" fill="hold" nodeType="withEffect">
                                  <p:stCondLst>
                                    <p:cond delay="3000"/>
                                  </p:stCondLst>
                                  <p:childTnLst>
                                    <p:animClr clrSpc="rgb" dir="cw">
                                      <p:cBhvr override="childStyle">
                                        <p:cTn id="39" dur="200" fill="hold"/>
                                        <p:tgtEl>
                                          <p:spTgt spid="14364"/>
                                        </p:tgtEl>
                                        <p:attrNameLst>
                                          <p:attrName>style.color</p:attrName>
                                        </p:attrNameLst>
                                      </p:cBhvr>
                                      <p:to>
                                        <a:srgbClr val="97FF2F"/>
                                      </p:to>
                                    </p:animClr>
                                    <p:animClr clrSpc="rgb" dir="cw">
                                      <p:cBhvr>
                                        <p:cTn id="40" dur="200" fill="hold"/>
                                        <p:tgtEl>
                                          <p:spTgt spid="14364"/>
                                        </p:tgtEl>
                                        <p:attrNameLst>
                                          <p:attrName>fillcolor</p:attrName>
                                        </p:attrNameLst>
                                      </p:cBhvr>
                                      <p:to>
                                        <a:srgbClr val="97FF2F"/>
                                      </p:to>
                                    </p:animClr>
                                    <p:set>
                                      <p:cBhvr>
                                        <p:cTn id="41" dur="200" fill="hold"/>
                                        <p:tgtEl>
                                          <p:spTgt spid="14364"/>
                                        </p:tgtEl>
                                        <p:attrNameLst>
                                          <p:attrName>fill.type</p:attrName>
                                        </p:attrNameLst>
                                      </p:cBhvr>
                                      <p:to>
                                        <p:strVal val="solid"/>
                                      </p:to>
                                    </p:set>
                                    <p:set>
                                      <p:cBhvr>
                                        <p:cTn id="42" dur="200" fill="hold"/>
                                        <p:tgtEl>
                                          <p:spTgt spid="14364"/>
                                        </p:tgtEl>
                                        <p:attrNameLst>
                                          <p:attrName>fill.on</p:attrName>
                                        </p:attrNameLst>
                                      </p:cBhvr>
                                      <p:to>
                                        <p:strVal val="true"/>
                                      </p:to>
                                    </p:set>
                                    <p:animRot by="120000">
                                      <p:cBhvr>
                                        <p:cTn id="43" dur="200" fill="hold">
                                          <p:stCondLst>
                                            <p:cond delay="0"/>
                                          </p:stCondLst>
                                        </p:cTn>
                                        <p:tgtEl>
                                          <p:spTgt spid="14364"/>
                                        </p:tgtEl>
                                        <p:attrNameLst>
                                          <p:attrName>r</p:attrName>
                                        </p:attrNameLst>
                                      </p:cBhvr>
                                    </p:animRot>
                                    <p:animRot by="-240000">
                                      <p:cBhvr>
                                        <p:cTn id="44" dur="400" fill="hold">
                                          <p:stCondLst>
                                            <p:cond delay="400"/>
                                          </p:stCondLst>
                                        </p:cTn>
                                        <p:tgtEl>
                                          <p:spTgt spid="14364"/>
                                        </p:tgtEl>
                                        <p:attrNameLst>
                                          <p:attrName>r</p:attrName>
                                        </p:attrNameLst>
                                      </p:cBhvr>
                                    </p:animRot>
                                    <p:animRot by="240000">
                                      <p:cBhvr>
                                        <p:cTn id="45" dur="400" fill="hold">
                                          <p:stCondLst>
                                            <p:cond delay="800"/>
                                          </p:stCondLst>
                                        </p:cTn>
                                        <p:tgtEl>
                                          <p:spTgt spid="14364"/>
                                        </p:tgtEl>
                                        <p:attrNameLst>
                                          <p:attrName>r</p:attrName>
                                        </p:attrNameLst>
                                      </p:cBhvr>
                                    </p:animRot>
                                    <p:animRot by="-240000">
                                      <p:cBhvr>
                                        <p:cTn id="46" dur="400" fill="hold">
                                          <p:stCondLst>
                                            <p:cond delay="1200"/>
                                          </p:stCondLst>
                                        </p:cTn>
                                        <p:tgtEl>
                                          <p:spTgt spid="14364"/>
                                        </p:tgtEl>
                                        <p:attrNameLst>
                                          <p:attrName>r</p:attrName>
                                        </p:attrNameLst>
                                      </p:cBhvr>
                                    </p:animRot>
                                    <p:animRot by="120000">
                                      <p:cBhvr>
                                        <p:cTn id="47" dur="400" fill="hold">
                                          <p:stCondLst>
                                            <p:cond delay="1600"/>
                                          </p:stCondLst>
                                        </p:cTn>
                                        <p:tgtEl>
                                          <p:spTgt spid="14364"/>
                                        </p:tgtEl>
                                        <p:attrNameLst>
                                          <p:attrName>r</p:attrName>
                                        </p:attrNameLst>
                                      </p:cBhvr>
                                    </p:animRot>
                                  </p:childTnLst>
                                </p:cTn>
                              </p:par>
                              <p:par>
                                <p:cTn id="48" presetID="32" presetClass="emph" presetSubtype="0" fill="hold" nodeType="withEffect">
                                  <p:stCondLst>
                                    <p:cond delay="3000"/>
                                  </p:stCondLst>
                                  <p:childTnLst>
                                    <p:animClr clrSpc="rgb" dir="cw">
                                      <p:cBhvr override="childStyle">
                                        <p:cTn id="49" dur="200" fill="hold"/>
                                        <p:tgtEl>
                                          <p:spTgt spid="14350"/>
                                        </p:tgtEl>
                                        <p:attrNameLst>
                                          <p:attrName>style.color</p:attrName>
                                        </p:attrNameLst>
                                      </p:cBhvr>
                                      <p:to>
                                        <a:srgbClr val="97FF2F"/>
                                      </p:to>
                                    </p:animClr>
                                    <p:animClr clrSpc="rgb" dir="cw">
                                      <p:cBhvr>
                                        <p:cTn id="50" dur="200" fill="hold"/>
                                        <p:tgtEl>
                                          <p:spTgt spid="14350"/>
                                        </p:tgtEl>
                                        <p:attrNameLst>
                                          <p:attrName>fillcolor</p:attrName>
                                        </p:attrNameLst>
                                      </p:cBhvr>
                                      <p:to>
                                        <a:srgbClr val="97FF2F"/>
                                      </p:to>
                                    </p:animClr>
                                    <p:set>
                                      <p:cBhvr>
                                        <p:cTn id="51" dur="200" fill="hold"/>
                                        <p:tgtEl>
                                          <p:spTgt spid="14350"/>
                                        </p:tgtEl>
                                        <p:attrNameLst>
                                          <p:attrName>fill.type</p:attrName>
                                        </p:attrNameLst>
                                      </p:cBhvr>
                                      <p:to>
                                        <p:strVal val="solid"/>
                                      </p:to>
                                    </p:set>
                                    <p:set>
                                      <p:cBhvr>
                                        <p:cTn id="52" dur="200" fill="hold"/>
                                        <p:tgtEl>
                                          <p:spTgt spid="14350"/>
                                        </p:tgtEl>
                                        <p:attrNameLst>
                                          <p:attrName>fill.on</p:attrName>
                                        </p:attrNameLst>
                                      </p:cBhvr>
                                      <p:to>
                                        <p:strVal val="true"/>
                                      </p:to>
                                    </p:set>
                                    <p:animRot by="120000">
                                      <p:cBhvr>
                                        <p:cTn id="53" dur="200" fill="hold">
                                          <p:stCondLst>
                                            <p:cond delay="0"/>
                                          </p:stCondLst>
                                        </p:cTn>
                                        <p:tgtEl>
                                          <p:spTgt spid="14350"/>
                                        </p:tgtEl>
                                        <p:attrNameLst>
                                          <p:attrName>r</p:attrName>
                                        </p:attrNameLst>
                                      </p:cBhvr>
                                    </p:animRot>
                                    <p:animRot by="-240000">
                                      <p:cBhvr>
                                        <p:cTn id="54" dur="400" fill="hold">
                                          <p:stCondLst>
                                            <p:cond delay="400"/>
                                          </p:stCondLst>
                                        </p:cTn>
                                        <p:tgtEl>
                                          <p:spTgt spid="14350"/>
                                        </p:tgtEl>
                                        <p:attrNameLst>
                                          <p:attrName>r</p:attrName>
                                        </p:attrNameLst>
                                      </p:cBhvr>
                                    </p:animRot>
                                    <p:animRot by="240000">
                                      <p:cBhvr>
                                        <p:cTn id="55" dur="400" fill="hold">
                                          <p:stCondLst>
                                            <p:cond delay="800"/>
                                          </p:stCondLst>
                                        </p:cTn>
                                        <p:tgtEl>
                                          <p:spTgt spid="14350"/>
                                        </p:tgtEl>
                                        <p:attrNameLst>
                                          <p:attrName>r</p:attrName>
                                        </p:attrNameLst>
                                      </p:cBhvr>
                                    </p:animRot>
                                    <p:animRot by="-240000">
                                      <p:cBhvr>
                                        <p:cTn id="56" dur="400" fill="hold">
                                          <p:stCondLst>
                                            <p:cond delay="1200"/>
                                          </p:stCondLst>
                                        </p:cTn>
                                        <p:tgtEl>
                                          <p:spTgt spid="14350"/>
                                        </p:tgtEl>
                                        <p:attrNameLst>
                                          <p:attrName>r</p:attrName>
                                        </p:attrNameLst>
                                      </p:cBhvr>
                                    </p:animRot>
                                    <p:animRot by="120000">
                                      <p:cBhvr>
                                        <p:cTn id="57" dur="400" fill="hold">
                                          <p:stCondLst>
                                            <p:cond delay="1600"/>
                                          </p:stCondLst>
                                        </p:cTn>
                                        <p:tgtEl>
                                          <p:spTgt spid="14350"/>
                                        </p:tgtEl>
                                        <p:attrNameLst>
                                          <p:attrName>r</p:attrName>
                                        </p:attrNameLst>
                                      </p:cBhvr>
                                    </p:animRot>
                                  </p:childTnLst>
                                </p:cTn>
                              </p:par>
                              <p:par>
                                <p:cTn id="58" presetID="32" presetClass="emph" presetSubtype="0" fill="hold" nodeType="withEffect">
                                  <p:stCondLst>
                                    <p:cond delay="3000"/>
                                  </p:stCondLst>
                                  <p:childTnLst>
                                    <p:animClr clrSpc="rgb" dir="cw">
                                      <p:cBhvr override="childStyle">
                                        <p:cTn id="59" dur="200" fill="hold"/>
                                        <p:tgtEl>
                                          <p:spTgt spid="14348"/>
                                        </p:tgtEl>
                                        <p:attrNameLst>
                                          <p:attrName>style.color</p:attrName>
                                        </p:attrNameLst>
                                      </p:cBhvr>
                                      <p:to>
                                        <a:srgbClr val="97FF2F"/>
                                      </p:to>
                                    </p:animClr>
                                    <p:animClr clrSpc="rgb" dir="cw">
                                      <p:cBhvr>
                                        <p:cTn id="60" dur="200" fill="hold"/>
                                        <p:tgtEl>
                                          <p:spTgt spid="14348"/>
                                        </p:tgtEl>
                                        <p:attrNameLst>
                                          <p:attrName>fillcolor</p:attrName>
                                        </p:attrNameLst>
                                      </p:cBhvr>
                                      <p:to>
                                        <a:srgbClr val="97FF2F"/>
                                      </p:to>
                                    </p:animClr>
                                    <p:set>
                                      <p:cBhvr>
                                        <p:cTn id="61" dur="200" fill="hold"/>
                                        <p:tgtEl>
                                          <p:spTgt spid="14348"/>
                                        </p:tgtEl>
                                        <p:attrNameLst>
                                          <p:attrName>fill.type</p:attrName>
                                        </p:attrNameLst>
                                      </p:cBhvr>
                                      <p:to>
                                        <p:strVal val="solid"/>
                                      </p:to>
                                    </p:set>
                                    <p:set>
                                      <p:cBhvr>
                                        <p:cTn id="62" dur="200" fill="hold"/>
                                        <p:tgtEl>
                                          <p:spTgt spid="14348"/>
                                        </p:tgtEl>
                                        <p:attrNameLst>
                                          <p:attrName>fill.on</p:attrName>
                                        </p:attrNameLst>
                                      </p:cBhvr>
                                      <p:to>
                                        <p:strVal val="true"/>
                                      </p:to>
                                    </p:set>
                                    <p:animRot by="120000">
                                      <p:cBhvr>
                                        <p:cTn id="63" dur="200" fill="hold">
                                          <p:stCondLst>
                                            <p:cond delay="0"/>
                                          </p:stCondLst>
                                        </p:cTn>
                                        <p:tgtEl>
                                          <p:spTgt spid="14348"/>
                                        </p:tgtEl>
                                        <p:attrNameLst>
                                          <p:attrName>r</p:attrName>
                                        </p:attrNameLst>
                                      </p:cBhvr>
                                    </p:animRot>
                                    <p:animRot by="-240000">
                                      <p:cBhvr>
                                        <p:cTn id="64" dur="400" fill="hold">
                                          <p:stCondLst>
                                            <p:cond delay="400"/>
                                          </p:stCondLst>
                                        </p:cTn>
                                        <p:tgtEl>
                                          <p:spTgt spid="14348"/>
                                        </p:tgtEl>
                                        <p:attrNameLst>
                                          <p:attrName>r</p:attrName>
                                        </p:attrNameLst>
                                      </p:cBhvr>
                                    </p:animRot>
                                    <p:animRot by="240000">
                                      <p:cBhvr>
                                        <p:cTn id="65" dur="400" fill="hold">
                                          <p:stCondLst>
                                            <p:cond delay="800"/>
                                          </p:stCondLst>
                                        </p:cTn>
                                        <p:tgtEl>
                                          <p:spTgt spid="14348"/>
                                        </p:tgtEl>
                                        <p:attrNameLst>
                                          <p:attrName>r</p:attrName>
                                        </p:attrNameLst>
                                      </p:cBhvr>
                                    </p:animRot>
                                    <p:animRot by="-240000">
                                      <p:cBhvr>
                                        <p:cTn id="66" dur="400" fill="hold">
                                          <p:stCondLst>
                                            <p:cond delay="1200"/>
                                          </p:stCondLst>
                                        </p:cTn>
                                        <p:tgtEl>
                                          <p:spTgt spid="14348"/>
                                        </p:tgtEl>
                                        <p:attrNameLst>
                                          <p:attrName>r</p:attrName>
                                        </p:attrNameLst>
                                      </p:cBhvr>
                                    </p:animRot>
                                    <p:animRot by="120000">
                                      <p:cBhvr>
                                        <p:cTn id="67" dur="400" fill="hold">
                                          <p:stCondLst>
                                            <p:cond delay="1600"/>
                                          </p:stCondLst>
                                        </p:cTn>
                                        <p:tgtEl>
                                          <p:spTgt spid="14348"/>
                                        </p:tgtEl>
                                        <p:attrNameLst>
                                          <p:attrName>r</p:attrName>
                                        </p:attrNameLst>
                                      </p:cBhvr>
                                    </p:animRot>
                                  </p:childTnLst>
                                </p:cTn>
                              </p:par>
                              <p:par>
                                <p:cTn id="68" presetID="0" presetClass="path" presetSubtype="0" accel="50000" decel="50000" fill="hold" nodeType="withEffect">
                                  <p:stCondLst>
                                    <p:cond delay="3000"/>
                                  </p:stCondLst>
                                  <p:childTnLst>
                                    <p:animMotion origin="layout" path="M 0.03333 4.44444E-6 L 0.01666 4.44444E-6 " pathEditMode="relative" rAng="0" ptsTypes="AA">
                                      <p:cBhvr>
                                        <p:cTn id="69" dur="2000" fill="hold"/>
                                        <p:tgtEl>
                                          <p:spTgt spid="14353"/>
                                        </p:tgtEl>
                                        <p:attrNameLst>
                                          <p:attrName>ppt_x</p:attrName>
                                          <p:attrName>ppt_y</p:attrName>
                                        </p:attrNameLst>
                                      </p:cBhvr>
                                      <p:rCtr x="-8" y="0"/>
                                    </p:animMotion>
                                  </p:childTnLst>
                                </p:cTn>
                              </p:par>
                              <p:par>
                                <p:cTn id="70" presetID="0" presetClass="path" presetSubtype="0" accel="50000" decel="50000" fill="hold" nodeType="withEffect">
                                  <p:stCondLst>
                                    <p:cond delay="3000"/>
                                  </p:stCondLst>
                                  <p:childTnLst>
                                    <p:animMotion origin="layout" path="M 0.10017 -7.40741E-7 L 0.08351 -7.40741E-7 " pathEditMode="relative" rAng="0" ptsTypes="AA">
                                      <p:cBhvr>
                                        <p:cTn id="71" dur="2000" fill="hold"/>
                                        <p:tgtEl>
                                          <p:spTgt spid="14363"/>
                                        </p:tgtEl>
                                        <p:attrNameLst>
                                          <p:attrName>ppt_x</p:attrName>
                                          <p:attrName>ppt_y</p:attrName>
                                        </p:attrNameLst>
                                      </p:cBhvr>
                                      <p:rCtr x="-8" y="0"/>
                                    </p:animMotion>
                                  </p:childTnLst>
                                </p:cTn>
                              </p:par>
                              <p:par>
                                <p:cTn id="72" presetID="0" presetClass="path" presetSubtype="0" accel="50000" decel="50000" fill="hold" nodeType="withEffect">
                                  <p:stCondLst>
                                    <p:cond delay="1000"/>
                                  </p:stCondLst>
                                  <p:childTnLst>
                                    <p:animMotion origin="layout" path="M 2.77778E-7 -2.96296E-6 C -0.01615 -0.01065 -0.07274 -0.03865 -0.09705 -0.06458 C -0.12135 -0.09051 -0.13559 -0.13634 -0.14566 -0.15532 " pathEditMode="relative" rAng="0" ptsTypes="aaa">
                                      <p:cBhvr>
                                        <p:cTn id="73" dur="4000" fill="hold"/>
                                        <p:tgtEl>
                                          <p:spTgt spid="14355"/>
                                        </p:tgtEl>
                                        <p:attrNameLst>
                                          <p:attrName>ppt_x</p:attrName>
                                          <p:attrName>ppt_y</p:attrName>
                                        </p:attrNameLst>
                                      </p:cBhvr>
                                      <p:rCtr x="-73" y="-78"/>
                                    </p:animMotion>
                                  </p:childTnLst>
                                </p:cTn>
                              </p:par>
                              <p:par>
                                <p:cTn id="74" presetID="0" presetClass="path" presetSubtype="0" accel="50000" decel="50000" fill="hold" nodeType="withEffect">
                                  <p:stCondLst>
                                    <p:cond delay="1000"/>
                                  </p:stCondLst>
                                  <p:childTnLst>
                                    <p:animMotion origin="layout" path="M 5.55556E-7 2.96296E-6 C -0.0165 -0.00231 -0.03282 -0.00463 -0.05139 -0.01111 C -0.06997 -0.01759 -0.09045 -0.02893 -0.11111 -0.03889 C -0.13177 -0.04884 -0.16441 -0.06574 -0.175 -0.07037 " pathEditMode="relative" ptsTypes="aaaA">
                                      <p:cBhvr>
                                        <p:cTn id="75" dur="4000" fill="hold"/>
                                        <p:tgtEl>
                                          <p:spTgt spid="14357"/>
                                        </p:tgtEl>
                                        <p:attrNameLst>
                                          <p:attrName>ppt_x</p:attrName>
                                          <p:attrName>ppt_y</p:attrName>
                                        </p:attrNameLst>
                                      </p:cBhvr>
                                    </p:animMotion>
                                  </p:childTnLst>
                                </p:cTn>
                              </p:par>
                              <p:par>
                                <p:cTn id="76" presetID="0" presetClass="path" presetSubtype="0" accel="50000" decel="50000" fill="hold" nodeType="withEffect">
                                  <p:stCondLst>
                                    <p:cond delay="1000"/>
                                  </p:stCondLst>
                                  <p:childTnLst>
                                    <p:animMotion origin="layout" path="M 5E-6 4.81481E-6 C -0.02431 0.00417 -0.04844 0.00856 -0.07639 4.81481E-6 C -0.10434 -0.00856 -0.15399 -0.04329 -0.16806 -0.05185 " pathEditMode="relative" ptsTypes="aaA">
                                      <p:cBhvr>
                                        <p:cTn id="77" dur="4000" fill="hold"/>
                                        <p:tgtEl>
                                          <p:spTgt spid="14356"/>
                                        </p:tgtEl>
                                        <p:attrNameLst>
                                          <p:attrName>ppt_x</p:attrName>
                                          <p:attrName>ppt_y</p:attrName>
                                        </p:attrNameLst>
                                      </p:cBhvr>
                                    </p:animMotion>
                                  </p:childTnLst>
                                </p:cTn>
                              </p:par>
                            </p:childTnLst>
                          </p:cTn>
                        </p:par>
                        <p:par>
                          <p:cTn id="78" fill="hold">
                            <p:stCondLst>
                              <p:cond delay="5000"/>
                            </p:stCondLst>
                            <p:childTnLst>
                              <p:par>
                                <p:cTn id="79" presetID="10" presetClass="entr" presetSubtype="0" fill="hold" grpId="0" nodeType="afterEffect">
                                  <p:stCondLst>
                                    <p:cond delay="1000"/>
                                  </p:stCondLst>
                                  <p:childTnLst>
                                    <p:set>
                                      <p:cBhvr>
                                        <p:cTn id="80" dur="1" fill="hold">
                                          <p:stCondLst>
                                            <p:cond delay="0"/>
                                          </p:stCondLst>
                                        </p:cTn>
                                        <p:tgtEl>
                                          <p:spTgt spid="14367"/>
                                        </p:tgtEl>
                                        <p:attrNameLst>
                                          <p:attrName>style.visibility</p:attrName>
                                        </p:attrNameLst>
                                      </p:cBhvr>
                                      <p:to>
                                        <p:strVal val="visible"/>
                                      </p:to>
                                    </p:set>
                                    <p:animEffect transition="in" filter="fade">
                                      <p:cBhvr>
                                        <p:cTn id="81" dur="2000"/>
                                        <p:tgtEl>
                                          <p:spTgt spid="14367"/>
                                        </p:tgtEl>
                                      </p:cBhvr>
                                    </p:animEffect>
                                  </p:childTnLst>
                                </p:cTn>
                              </p:par>
                              <p:par>
                                <p:cTn id="82" presetID="10" presetClass="entr" presetSubtype="0" fill="hold" grpId="0" nodeType="withEffect">
                                  <p:stCondLst>
                                    <p:cond delay="1000"/>
                                  </p:stCondLst>
                                  <p:childTnLst>
                                    <p:set>
                                      <p:cBhvr>
                                        <p:cTn id="83" dur="1" fill="hold">
                                          <p:stCondLst>
                                            <p:cond delay="0"/>
                                          </p:stCondLst>
                                        </p:cTn>
                                        <p:tgtEl>
                                          <p:spTgt spid="14368"/>
                                        </p:tgtEl>
                                        <p:attrNameLst>
                                          <p:attrName>style.visibility</p:attrName>
                                        </p:attrNameLst>
                                      </p:cBhvr>
                                      <p:to>
                                        <p:strVal val="visible"/>
                                      </p:to>
                                    </p:set>
                                    <p:animEffect transition="in" filter="fade">
                                      <p:cBhvr>
                                        <p:cTn id="84" dur="2000"/>
                                        <p:tgtEl>
                                          <p:spTgt spid="14368"/>
                                        </p:tgtEl>
                                      </p:cBhvr>
                                    </p:animEffect>
                                  </p:childTnLst>
                                </p:cTn>
                              </p:par>
                              <p:par>
                                <p:cTn id="85" presetID="10" presetClass="entr" presetSubtype="0" fill="hold" grpId="0" nodeType="withEffect">
                                  <p:stCondLst>
                                    <p:cond delay="1000"/>
                                  </p:stCondLst>
                                  <p:childTnLst>
                                    <p:set>
                                      <p:cBhvr>
                                        <p:cTn id="86" dur="1" fill="hold">
                                          <p:stCondLst>
                                            <p:cond delay="0"/>
                                          </p:stCondLst>
                                        </p:cTn>
                                        <p:tgtEl>
                                          <p:spTgt spid="14369"/>
                                        </p:tgtEl>
                                        <p:attrNameLst>
                                          <p:attrName>style.visibility</p:attrName>
                                        </p:attrNameLst>
                                      </p:cBhvr>
                                      <p:to>
                                        <p:strVal val="visible"/>
                                      </p:to>
                                    </p:set>
                                    <p:animEffect transition="in" filter="fade">
                                      <p:cBhvr>
                                        <p:cTn id="87" dur="2000"/>
                                        <p:tgtEl>
                                          <p:spTgt spid="14369"/>
                                        </p:tgtEl>
                                      </p:cBhvr>
                                    </p:animEffect>
                                  </p:childTnLst>
                                </p:cTn>
                              </p:par>
                            </p:childTnLst>
                          </p:cTn>
                        </p:par>
                      </p:childTnLst>
                    </p:cTn>
                  </p:par>
                  <p:par>
                    <p:cTn id="88" fill="hold">
                      <p:stCondLst>
                        <p:cond delay="indefinite"/>
                      </p:stCondLst>
                      <p:childTnLst>
                        <p:par>
                          <p:cTn id="89" fill="hold">
                            <p:stCondLst>
                              <p:cond delay="0"/>
                            </p:stCondLst>
                            <p:childTnLst>
                              <p:par>
                                <p:cTn id="90" presetID="16" presetClass="exit" presetSubtype="26" fill="hold" grpId="1" nodeType="clickEffect">
                                  <p:stCondLst>
                                    <p:cond delay="0"/>
                                  </p:stCondLst>
                                  <p:childTnLst>
                                    <p:animEffect transition="out" filter="barn(inHorizontal)">
                                      <p:cBhvr>
                                        <p:cTn id="91" dur="1000"/>
                                        <p:tgtEl>
                                          <p:spTgt spid="14381"/>
                                        </p:tgtEl>
                                      </p:cBhvr>
                                    </p:animEffect>
                                    <p:set>
                                      <p:cBhvr>
                                        <p:cTn id="92" dur="1" fill="hold">
                                          <p:stCondLst>
                                            <p:cond delay="999"/>
                                          </p:stCondLst>
                                        </p:cTn>
                                        <p:tgtEl>
                                          <p:spTgt spid="14381"/>
                                        </p:tgtEl>
                                        <p:attrNameLst>
                                          <p:attrName>style.visibility</p:attrName>
                                        </p:attrNameLst>
                                      </p:cBhvr>
                                      <p:to>
                                        <p:strVal val="hidden"/>
                                      </p:to>
                                    </p:set>
                                  </p:childTnLst>
                                </p:cTn>
                              </p:par>
                              <p:par>
                                <p:cTn id="93" presetID="10" presetClass="exit" presetSubtype="0" fill="hold" grpId="1" nodeType="withEffect">
                                  <p:stCondLst>
                                    <p:cond delay="0"/>
                                  </p:stCondLst>
                                  <p:childTnLst>
                                    <p:animEffect transition="out" filter="fade">
                                      <p:cBhvr>
                                        <p:cTn id="94" dur="2000"/>
                                        <p:tgtEl>
                                          <p:spTgt spid="14367"/>
                                        </p:tgtEl>
                                      </p:cBhvr>
                                    </p:animEffect>
                                    <p:set>
                                      <p:cBhvr>
                                        <p:cTn id="95" dur="1" fill="hold">
                                          <p:stCondLst>
                                            <p:cond delay="1999"/>
                                          </p:stCondLst>
                                        </p:cTn>
                                        <p:tgtEl>
                                          <p:spTgt spid="14367"/>
                                        </p:tgtEl>
                                        <p:attrNameLst>
                                          <p:attrName>style.visibility</p:attrName>
                                        </p:attrNameLst>
                                      </p:cBhvr>
                                      <p:to>
                                        <p:strVal val="hidden"/>
                                      </p:to>
                                    </p:set>
                                  </p:childTnLst>
                                </p:cTn>
                              </p:par>
                              <p:par>
                                <p:cTn id="96" presetID="10" presetClass="exit" presetSubtype="0" fill="hold" grpId="1" nodeType="withEffect">
                                  <p:stCondLst>
                                    <p:cond delay="0"/>
                                  </p:stCondLst>
                                  <p:childTnLst>
                                    <p:animEffect transition="out" filter="fade">
                                      <p:cBhvr>
                                        <p:cTn id="97" dur="2000"/>
                                        <p:tgtEl>
                                          <p:spTgt spid="14368"/>
                                        </p:tgtEl>
                                      </p:cBhvr>
                                    </p:animEffect>
                                    <p:set>
                                      <p:cBhvr>
                                        <p:cTn id="98" dur="1" fill="hold">
                                          <p:stCondLst>
                                            <p:cond delay="1999"/>
                                          </p:stCondLst>
                                        </p:cTn>
                                        <p:tgtEl>
                                          <p:spTgt spid="14368"/>
                                        </p:tgtEl>
                                        <p:attrNameLst>
                                          <p:attrName>style.visibility</p:attrName>
                                        </p:attrNameLst>
                                      </p:cBhvr>
                                      <p:to>
                                        <p:strVal val="hidden"/>
                                      </p:to>
                                    </p:set>
                                  </p:childTnLst>
                                </p:cTn>
                              </p:par>
                              <p:par>
                                <p:cTn id="99" presetID="10" presetClass="exit" presetSubtype="0" fill="hold" grpId="1" nodeType="withEffect">
                                  <p:stCondLst>
                                    <p:cond delay="0"/>
                                  </p:stCondLst>
                                  <p:childTnLst>
                                    <p:animEffect transition="out" filter="fade">
                                      <p:cBhvr>
                                        <p:cTn id="100" dur="2000"/>
                                        <p:tgtEl>
                                          <p:spTgt spid="14369"/>
                                        </p:tgtEl>
                                      </p:cBhvr>
                                    </p:animEffect>
                                    <p:set>
                                      <p:cBhvr>
                                        <p:cTn id="101" dur="1" fill="hold">
                                          <p:stCondLst>
                                            <p:cond delay="1999"/>
                                          </p:stCondLst>
                                        </p:cTn>
                                        <p:tgtEl>
                                          <p:spTgt spid="14369"/>
                                        </p:tgtEl>
                                        <p:attrNameLst>
                                          <p:attrName>style.visibility</p:attrName>
                                        </p:attrNameLst>
                                      </p:cBhvr>
                                      <p:to>
                                        <p:strVal val="hidden"/>
                                      </p:to>
                                    </p:set>
                                  </p:childTnLst>
                                </p:cTn>
                              </p:par>
                            </p:childTnLst>
                          </p:cTn>
                        </p:par>
                        <p:par>
                          <p:cTn id="102" fill="hold">
                            <p:stCondLst>
                              <p:cond delay="2000"/>
                            </p:stCondLst>
                            <p:childTnLst>
                              <p:par>
                                <p:cTn id="103" presetID="16" presetClass="entr" presetSubtype="26" fill="hold" grpId="0" nodeType="afterEffect">
                                  <p:stCondLst>
                                    <p:cond delay="0"/>
                                  </p:stCondLst>
                                  <p:childTnLst>
                                    <p:set>
                                      <p:cBhvr>
                                        <p:cTn id="104" dur="1" fill="hold">
                                          <p:stCondLst>
                                            <p:cond delay="0"/>
                                          </p:stCondLst>
                                        </p:cTn>
                                        <p:tgtEl>
                                          <p:spTgt spid="14373"/>
                                        </p:tgtEl>
                                        <p:attrNameLst>
                                          <p:attrName>style.visibility</p:attrName>
                                        </p:attrNameLst>
                                      </p:cBhvr>
                                      <p:to>
                                        <p:strVal val="visible"/>
                                      </p:to>
                                    </p:set>
                                    <p:animEffect transition="in" filter="barn(inHorizontal)">
                                      <p:cBhvr>
                                        <p:cTn id="105" dur="1000"/>
                                        <p:tgtEl>
                                          <p:spTgt spid="14373"/>
                                        </p:tgtEl>
                                      </p:cBhvr>
                                    </p:animEffect>
                                  </p:childTnLst>
                                </p:cTn>
                              </p:par>
                            </p:childTnLst>
                          </p:cTn>
                        </p:par>
                      </p:childTnLst>
                    </p:cTn>
                  </p:par>
                  <p:par>
                    <p:cTn id="106" fill="hold">
                      <p:stCondLst>
                        <p:cond delay="indefinite"/>
                      </p:stCondLst>
                      <p:childTnLst>
                        <p:par>
                          <p:cTn id="107" fill="hold">
                            <p:stCondLst>
                              <p:cond delay="0"/>
                            </p:stCondLst>
                            <p:childTnLst>
                              <p:par>
                                <p:cTn id="108" presetID="0" presetClass="path" presetSubtype="0" accel="50000" decel="50000" fill="hold" nodeType="clickEffect">
                                  <p:stCondLst>
                                    <p:cond delay="0"/>
                                  </p:stCondLst>
                                  <p:childTnLst>
                                    <p:animMotion origin="layout" path="M -0.175 -0.07037 C -0.17465 -0.10671 -0.17777 -0.14351 -0.19166 -0.16481 C -0.20555 -0.18611 -0.24479 -0.19097 -0.25885 -0.19791 " pathEditMode="relative" rAng="0" ptsTypes="aaa">
                                      <p:cBhvr>
                                        <p:cTn id="109" dur="2000" fill="hold"/>
                                        <p:tgtEl>
                                          <p:spTgt spid="14357"/>
                                        </p:tgtEl>
                                        <p:attrNameLst>
                                          <p:attrName>ppt_x</p:attrName>
                                          <p:attrName>ppt_y</p:attrName>
                                        </p:attrNameLst>
                                      </p:cBhvr>
                                      <p:rCtr x="-42" y="-64"/>
                                    </p:animMotion>
                                  </p:childTnLst>
                                </p:cTn>
                              </p:par>
                              <p:par>
                                <p:cTn id="110" presetID="0" presetClass="path" presetSubtype="0" accel="50000" decel="50000" fill="hold" nodeType="withEffect">
                                  <p:stCondLst>
                                    <p:cond delay="1000"/>
                                  </p:stCondLst>
                                  <p:childTnLst>
                                    <p:animMotion origin="layout" path="M 0.05833 0 L 0.08264 0.00625 " pathEditMode="relative" rAng="0" ptsTypes="AA">
                                      <p:cBhvr>
                                        <p:cTn id="111" dur="1000" fill="hold"/>
                                        <p:tgtEl>
                                          <p:spTgt spid="14365"/>
                                        </p:tgtEl>
                                        <p:attrNameLst>
                                          <p:attrName>ppt_x</p:attrName>
                                          <p:attrName>ppt_y</p:attrName>
                                        </p:attrNameLst>
                                      </p:cBhvr>
                                      <p:rCtr x="12" y="3"/>
                                    </p:animMotion>
                                  </p:childTnLst>
                                </p:cTn>
                              </p:par>
                              <p:par>
                                <p:cTn id="112" presetID="0" presetClass="path" presetSubtype="0" accel="50000" decel="50000" fill="hold" nodeType="withEffect">
                                  <p:stCondLst>
                                    <p:cond delay="0"/>
                                  </p:stCondLst>
                                  <p:childTnLst>
                                    <p:animMotion origin="layout" path="M -0.14566 -0.15532 L -0.23316 -0.27754 " pathEditMode="relative" rAng="0" ptsTypes="AA">
                                      <p:cBhvr>
                                        <p:cTn id="113" dur="2000" fill="hold"/>
                                        <p:tgtEl>
                                          <p:spTgt spid="14355"/>
                                        </p:tgtEl>
                                        <p:attrNameLst>
                                          <p:attrName>ppt_x</p:attrName>
                                          <p:attrName>ppt_y</p:attrName>
                                        </p:attrNameLst>
                                      </p:cBhvr>
                                      <p:rCtr x="-44" y="-61"/>
                                    </p:animMotion>
                                  </p:childTnLst>
                                </p:cTn>
                              </p:par>
                              <p:par>
                                <p:cTn id="114" presetID="32" presetClass="emph" presetSubtype="0" fill="hold" nodeType="withEffect">
                                  <p:stCondLst>
                                    <p:cond delay="0"/>
                                  </p:stCondLst>
                                  <p:childTnLst>
                                    <p:animClr clrSpc="rgb" dir="cw">
                                      <p:cBhvr override="childStyle">
                                        <p:cTn id="115" dur="200" fill="hold"/>
                                        <p:tgtEl>
                                          <p:spTgt spid="14363"/>
                                        </p:tgtEl>
                                        <p:attrNameLst>
                                          <p:attrName>style.color</p:attrName>
                                        </p:attrNameLst>
                                      </p:cBhvr>
                                      <p:to>
                                        <a:srgbClr val="97FF2F"/>
                                      </p:to>
                                    </p:animClr>
                                    <p:animClr clrSpc="rgb" dir="cw">
                                      <p:cBhvr>
                                        <p:cTn id="116" dur="200" fill="hold"/>
                                        <p:tgtEl>
                                          <p:spTgt spid="14363"/>
                                        </p:tgtEl>
                                        <p:attrNameLst>
                                          <p:attrName>fillcolor</p:attrName>
                                        </p:attrNameLst>
                                      </p:cBhvr>
                                      <p:to>
                                        <a:srgbClr val="97FF2F"/>
                                      </p:to>
                                    </p:animClr>
                                    <p:set>
                                      <p:cBhvr>
                                        <p:cTn id="117" dur="200" fill="hold"/>
                                        <p:tgtEl>
                                          <p:spTgt spid="14363"/>
                                        </p:tgtEl>
                                        <p:attrNameLst>
                                          <p:attrName>fill.type</p:attrName>
                                        </p:attrNameLst>
                                      </p:cBhvr>
                                      <p:to>
                                        <p:strVal val="solid"/>
                                      </p:to>
                                    </p:set>
                                    <p:set>
                                      <p:cBhvr>
                                        <p:cTn id="118" dur="200" fill="hold"/>
                                        <p:tgtEl>
                                          <p:spTgt spid="14363"/>
                                        </p:tgtEl>
                                        <p:attrNameLst>
                                          <p:attrName>fill.on</p:attrName>
                                        </p:attrNameLst>
                                      </p:cBhvr>
                                      <p:to>
                                        <p:strVal val="true"/>
                                      </p:to>
                                    </p:set>
                                    <p:animRot by="120000">
                                      <p:cBhvr>
                                        <p:cTn id="119" dur="200" fill="hold">
                                          <p:stCondLst>
                                            <p:cond delay="0"/>
                                          </p:stCondLst>
                                        </p:cTn>
                                        <p:tgtEl>
                                          <p:spTgt spid="14363"/>
                                        </p:tgtEl>
                                        <p:attrNameLst>
                                          <p:attrName>r</p:attrName>
                                        </p:attrNameLst>
                                      </p:cBhvr>
                                    </p:animRot>
                                    <p:animRot by="-240000">
                                      <p:cBhvr>
                                        <p:cTn id="120" dur="400" fill="hold">
                                          <p:stCondLst>
                                            <p:cond delay="400"/>
                                          </p:stCondLst>
                                        </p:cTn>
                                        <p:tgtEl>
                                          <p:spTgt spid="14363"/>
                                        </p:tgtEl>
                                        <p:attrNameLst>
                                          <p:attrName>r</p:attrName>
                                        </p:attrNameLst>
                                      </p:cBhvr>
                                    </p:animRot>
                                    <p:animRot by="240000">
                                      <p:cBhvr>
                                        <p:cTn id="121" dur="400" fill="hold">
                                          <p:stCondLst>
                                            <p:cond delay="800"/>
                                          </p:stCondLst>
                                        </p:cTn>
                                        <p:tgtEl>
                                          <p:spTgt spid="14363"/>
                                        </p:tgtEl>
                                        <p:attrNameLst>
                                          <p:attrName>r</p:attrName>
                                        </p:attrNameLst>
                                      </p:cBhvr>
                                    </p:animRot>
                                    <p:animRot by="-240000">
                                      <p:cBhvr>
                                        <p:cTn id="122" dur="400" fill="hold">
                                          <p:stCondLst>
                                            <p:cond delay="1200"/>
                                          </p:stCondLst>
                                        </p:cTn>
                                        <p:tgtEl>
                                          <p:spTgt spid="14363"/>
                                        </p:tgtEl>
                                        <p:attrNameLst>
                                          <p:attrName>r</p:attrName>
                                        </p:attrNameLst>
                                      </p:cBhvr>
                                    </p:animRot>
                                    <p:animRot by="120000">
                                      <p:cBhvr>
                                        <p:cTn id="123" dur="400" fill="hold">
                                          <p:stCondLst>
                                            <p:cond delay="1600"/>
                                          </p:stCondLst>
                                        </p:cTn>
                                        <p:tgtEl>
                                          <p:spTgt spid="14363"/>
                                        </p:tgtEl>
                                        <p:attrNameLst>
                                          <p:attrName>r</p:attrName>
                                        </p:attrNameLst>
                                      </p:cBhvr>
                                    </p:animRot>
                                  </p:childTnLst>
                                </p:cTn>
                              </p:par>
                              <p:par>
                                <p:cTn id="124" presetID="32" presetClass="emph" presetSubtype="0" fill="hold" nodeType="withEffect">
                                  <p:stCondLst>
                                    <p:cond delay="0"/>
                                  </p:stCondLst>
                                  <p:childTnLst>
                                    <p:animClr clrSpc="rgb" dir="cw">
                                      <p:cBhvr override="childStyle">
                                        <p:cTn id="125" dur="200" fill="hold"/>
                                        <p:tgtEl>
                                          <p:spTgt spid="14362"/>
                                        </p:tgtEl>
                                        <p:attrNameLst>
                                          <p:attrName>style.color</p:attrName>
                                        </p:attrNameLst>
                                      </p:cBhvr>
                                      <p:to>
                                        <a:srgbClr val="97FF2F"/>
                                      </p:to>
                                    </p:animClr>
                                    <p:animClr clrSpc="rgb" dir="cw">
                                      <p:cBhvr>
                                        <p:cTn id="126" dur="200" fill="hold"/>
                                        <p:tgtEl>
                                          <p:spTgt spid="14362"/>
                                        </p:tgtEl>
                                        <p:attrNameLst>
                                          <p:attrName>fillcolor</p:attrName>
                                        </p:attrNameLst>
                                      </p:cBhvr>
                                      <p:to>
                                        <a:srgbClr val="97FF2F"/>
                                      </p:to>
                                    </p:animClr>
                                    <p:set>
                                      <p:cBhvr>
                                        <p:cTn id="127" dur="200" fill="hold"/>
                                        <p:tgtEl>
                                          <p:spTgt spid="14362"/>
                                        </p:tgtEl>
                                        <p:attrNameLst>
                                          <p:attrName>fill.type</p:attrName>
                                        </p:attrNameLst>
                                      </p:cBhvr>
                                      <p:to>
                                        <p:strVal val="solid"/>
                                      </p:to>
                                    </p:set>
                                    <p:set>
                                      <p:cBhvr>
                                        <p:cTn id="128" dur="200" fill="hold"/>
                                        <p:tgtEl>
                                          <p:spTgt spid="14362"/>
                                        </p:tgtEl>
                                        <p:attrNameLst>
                                          <p:attrName>fill.on</p:attrName>
                                        </p:attrNameLst>
                                      </p:cBhvr>
                                      <p:to>
                                        <p:strVal val="true"/>
                                      </p:to>
                                    </p:set>
                                    <p:animRot by="120000">
                                      <p:cBhvr>
                                        <p:cTn id="129" dur="200" fill="hold">
                                          <p:stCondLst>
                                            <p:cond delay="0"/>
                                          </p:stCondLst>
                                        </p:cTn>
                                        <p:tgtEl>
                                          <p:spTgt spid="14362"/>
                                        </p:tgtEl>
                                        <p:attrNameLst>
                                          <p:attrName>r</p:attrName>
                                        </p:attrNameLst>
                                      </p:cBhvr>
                                    </p:animRot>
                                    <p:animRot by="-240000">
                                      <p:cBhvr>
                                        <p:cTn id="130" dur="400" fill="hold">
                                          <p:stCondLst>
                                            <p:cond delay="400"/>
                                          </p:stCondLst>
                                        </p:cTn>
                                        <p:tgtEl>
                                          <p:spTgt spid="14362"/>
                                        </p:tgtEl>
                                        <p:attrNameLst>
                                          <p:attrName>r</p:attrName>
                                        </p:attrNameLst>
                                      </p:cBhvr>
                                    </p:animRot>
                                    <p:animRot by="240000">
                                      <p:cBhvr>
                                        <p:cTn id="131" dur="400" fill="hold">
                                          <p:stCondLst>
                                            <p:cond delay="800"/>
                                          </p:stCondLst>
                                        </p:cTn>
                                        <p:tgtEl>
                                          <p:spTgt spid="14362"/>
                                        </p:tgtEl>
                                        <p:attrNameLst>
                                          <p:attrName>r</p:attrName>
                                        </p:attrNameLst>
                                      </p:cBhvr>
                                    </p:animRot>
                                    <p:animRot by="-240000">
                                      <p:cBhvr>
                                        <p:cTn id="132" dur="400" fill="hold">
                                          <p:stCondLst>
                                            <p:cond delay="1200"/>
                                          </p:stCondLst>
                                        </p:cTn>
                                        <p:tgtEl>
                                          <p:spTgt spid="14362"/>
                                        </p:tgtEl>
                                        <p:attrNameLst>
                                          <p:attrName>r</p:attrName>
                                        </p:attrNameLst>
                                      </p:cBhvr>
                                    </p:animRot>
                                    <p:animRot by="120000">
                                      <p:cBhvr>
                                        <p:cTn id="133" dur="400" fill="hold">
                                          <p:stCondLst>
                                            <p:cond delay="1600"/>
                                          </p:stCondLst>
                                        </p:cTn>
                                        <p:tgtEl>
                                          <p:spTgt spid="14362"/>
                                        </p:tgtEl>
                                        <p:attrNameLst>
                                          <p:attrName>r</p:attrName>
                                        </p:attrNameLst>
                                      </p:cBhvr>
                                    </p:animRot>
                                  </p:childTnLst>
                                </p:cTn>
                              </p:par>
                              <p:par>
                                <p:cTn id="134" presetID="32" presetClass="emph" presetSubtype="0" fill="hold" nodeType="withEffect">
                                  <p:stCondLst>
                                    <p:cond delay="0"/>
                                  </p:stCondLst>
                                  <p:childTnLst>
                                    <p:animClr clrSpc="rgb" dir="cw">
                                      <p:cBhvr override="childStyle">
                                        <p:cTn id="135" dur="200" fill="hold"/>
                                        <p:tgtEl>
                                          <p:spTgt spid="14364"/>
                                        </p:tgtEl>
                                        <p:attrNameLst>
                                          <p:attrName>style.color</p:attrName>
                                        </p:attrNameLst>
                                      </p:cBhvr>
                                      <p:to>
                                        <a:srgbClr val="97FF2F"/>
                                      </p:to>
                                    </p:animClr>
                                    <p:animClr clrSpc="rgb" dir="cw">
                                      <p:cBhvr>
                                        <p:cTn id="136" dur="200" fill="hold"/>
                                        <p:tgtEl>
                                          <p:spTgt spid="14364"/>
                                        </p:tgtEl>
                                        <p:attrNameLst>
                                          <p:attrName>fillcolor</p:attrName>
                                        </p:attrNameLst>
                                      </p:cBhvr>
                                      <p:to>
                                        <a:srgbClr val="97FF2F"/>
                                      </p:to>
                                    </p:animClr>
                                    <p:set>
                                      <p:cBhvr>
                                        <p:cTn id="137" dur="200" fill="hold"/>
                                        <p:tgtEl>
                                          <p:spTgt spid="14364"/>
                                        </p:tgtEl>
                                        <p:attrNameLst>
                                          <p:attrName>fill.type</p:attrName>
                                        </p:attrNameLst>
                                      </p:cBhvr>
                                      <p:to>
                                        <p:strVal val="solid"/>
                                      </p:to>
                                    </p:set>
                                    <p:set>
                                      <p:cBhvr>
                                        <p:cTn id="138" dur="200" fill="hold"/>
                                        <p:tgtEl>
                                          <p:spTgt spid="14364"/>
                                        </p:tgtEl>
                                        <p:attrNameLst>
                                          <p:attrName>fill.on</p:attrName>
                                        </p:attrNameLst>
                                      </p:cBhvr>
                                      <p:to>
                                        <p:strVal val="true"/>
                                      </p:to>
                                    </p:set>
                                    <p:animRot by="120000">
                                      <p:cBhvr>
                                        <p:cTn id="139" dur="200" fill="hold">
                                          <p:stCondLst>
                                            <p:cond delay="0"/>
                                          </p:stCondLst>
                                        </p:cTn>
                                        <p:tgtEl>
                                          <p:spTgt spid="14364"/>
                                        </p:tgtEl>
                                        <p:attrNameLst>
                                          <p:attrName>r</p:attrName>
                                        </p:attrNameLst>
                                      </p:cBhvr>
                                    </p:animRot>
                                    <p:animRot by="-240000">
                                      <p:cBhvr>
                                        <p:cTn id="140" dur="400" fill="hold">
                                          <p:stCondLst>
                                            <p:cond delay="400"/>
                                          </p:stCondLst>
                                        </p:cTn>
                                        <p:tgtEl>
                                          <p:spTgt spid="14364"/>
                                        </p:tgtEl>
                                        <p:attrNameLst>
                                          <p:attrName>r</p:attrName>
                                        </p:attrNameLst>
                                      </p:cBhvr>
                                    </p:animRot>
                                    <p:animRot by="240000">
                                      <p:cBhvr>
                                        <p:cTn id="141" dur="400" fill="hold">
                                          <p:stCondLst>
                                            <p:cond delay="800"/>
                                          </p:stCondLst>
                                        </p:cTn>
                                        <p:tgtEl>
                                          <p:spTgt spid="14364"/>
                                        </p:tgtEl>
                                        <p:attrNameLst>
                                          <p:attrName>r</p:attrName>
                                        </p:attrNameLst>
                                      </p:cBhvr>
                                    </p:animRot>
                                    <p:animRot by="-240000">
                                      <p:cBhvr>
                                        <p:cTn id="142" dur="400" fill="hold">
                                          <p:stCondLst>
                                            <p:cond delay="1200"/>
                                          </p:stCondLst>
                                        </p:cTn>
                                        <p:tgtEl>
                                          <p:spTgt spid="14364"/>
                                        </p:tgtEl>
                                        <p:attrNameLst>
                                          <p:attrName>r</p:attrName>
                                        </p:attrNameLst>
                                      </p:cBhvr>
                                    </p:animRot>
                                    <p:animRot by="120000">
                                      <p:cBhvr>
                                        <p:cTn id="143" dur="400" fill="hold">
                                          <p:stCondLst>
                                            <p:cond delay="1600"/>
                                          </p:stCondLst>
                                        </p:cTn>
                                        <p:tgtEl>
                                          <p:spTgt spid="14364"/>
                                        </p:tgtEl>
                                        <p:attrNameLst>
                                          <p:attrName>r</p:attrName>
                                        </p:attrNameLst>
                                      </p:cBhvr>
                                    </p:animRot>
                                  </p:childTnLst>
                                </p:cTn>
                              </p:par>
                              <p:par>
                                <p:cTn id="144" presetID="32" presetClass="emph" presetSubtype="0" fill="hold" nodeType="withEffect">
                                  <p:stCondLst>
                                    <p:cond delay="0"/>
                                  </p:stCondLst>
                                  <p:childTnLst>
                                    <p:animClr clrSpc="rgb" dir="cw">
                                      <p:cBhvr override="childStyle">
                                        <p:cTn id="145" dur="200" fill="hold"/>
                                        <p:tgtEl>
                                          <p:spTgt spid="14348"/>
                                        </p:tgtEl>
                                        <p:attrNameLst>
                                          <p:attrName>style.color</p:attrName>
                                        </p:attrNameLst>
                                      </p:cBhvr>
                                      <p:to>
                                        <a:srgbClr val="97FF2F"/>
                                      </p:to>
                                    </p:animClr>
                                    <p:animClr clrSpc="rgb" dir="cw">
                                      <p:cBhvr>
                                        <p:cTn id="146" dur="200" fill="hold"/>
                                        <p:tgtEl>
                                          <p:spTgt spid="14348"/>
                                        </p:tgtEl>
                                        <p:attrNameLst>
                                          <p:attrName>fillcolor</p:attrName>
                                        </p:attrNameLst>
                                      </p:cBhvr>
                                      <p:to>
                                        <a:srgbClr val="97FF2F"/>
                                      </p:to>
                                    </p:animClr>
                                    <p:set>
                                      <p:cBhvr>
                                        <p:cTn id="147" dur="200" fill="hold"/>
                                        <p:tgtEl>
                                          <p:spTgt spid="14348"/>
                                        </p:tgtEl>
                                        <p:attrNameLst>
                                          <p:attrName>fill.type</p:attrName>
                                        </p:attrNameLst>
                                      </p:cBhvr>
                                      <p:to>
                                        <p:strVal val="solid"/>
                                      </p:to>
                                    </p:set>
                                    <p:set>
                                      <p:cBhvr>
                                        <p:cTn id="148" dur="200" fill="hold"/>
                                        <p:tgtEl>
                                          <p:spTgt spid="14348"/>
                                        </p:tgtEl>
                                        <p:attrNameLst>
                                          <p:attrName>fill.on</p:attrName>
                                        </p:attrNameLst>
                                      </p:cBhvr>
                                      <p:to>
                                        <p:strVal val="true"/>
                                      </p:to>
                                    </p:set>
                                    <p:animRot by="120000">
                                      <p:cBhvr>
                                        <p:cTn id="149" dur="200" fill="hold">
                                          <p:stCondLst>
                                            <p:cond delay="0"/>
                                          </p:stCondLst>
                                        </p:cTn>
                                        <p:tgtEl>
                                          <p:spTgt spid="14348"/>
                                        </p:tgtEl>
                                        <p:attrNameLst>
                                          <p:attrName>r</p:attrName>
                                        </p:attrNameLst>
                                      </p:cBhvr>
                                    </p:animRot>
                                    <p:animRot by="-240000">
                                      <p:cBhvr>
                                        <p:cTn id="150" dur="400" fill="hold">
                                          <p:stCondLst>
                                            <p:cond delay="400"/>
                                          </p:stCondLst>
                                        </p:cTn>
                                        <p:tgtEl>
                                          <p:spTgt spid="14348"/>
                                        </p:tgtEl>
                                        <p:attrNameLst>
                                          <p:attrName>r</p:attrName>
                                        </p:attrNameLst>
                                      </p:cBhvr>
                                    </p:animRot>
                                    <p:animRot by="240000">
                                      <p:cBhvr>
                                        <p:cTn id="151" dur="400" fill="hold">
                                          <p:stCondLst>
                                            <p:cond delay="800"/>
                                          </p:stCondLst>
                                        </p:cTn>
                                        <p:tgtEl>
                                          <p:spTgt spid="14348"/>
                                        </p:tgtEl>
                                        <p:attrNameLst>
                                          <p:attrName>r</p:attrName>
                                        </p:attrNameLst>
                                      </p:cBhvr>
                                    </p:animRot>
                                    <p:animRot by="-240000">
                                      <p:cBhvr>
                                        <p:cTn id="152" dur="400" fill="hold">
                                          <p:stCondLst>
                                            <p:cond delay="1200"/>
                                          </p:stCondLst>
                                        </p:cTn>
                                        <p:tgtEl>
                                          <p:spTgt spid="14348"/>
                                        </p:tgtEl>
                                        <p:attrNameLst>
                                          <p:attrName>r</p:attrName>
                                        </p:attrNameLst>
                                      </p:cBhvr>
                                    </p:animRot>
                                    <p:animRot by="120000">
                                      <p:cBhvr>
                                        <p:cTn id="153" dur="400" fill="hold">
                                          <p:stCondLst>
                                            <p:cond delay="1600"/>
                                          </p:stCondLst>
                                        </p:cTn>
                                        <p:tgtEl>
                                          <p:spTgt spid="14348"/>
                                        </p:tgtEl>
                                        <p:attrNameLst>
                                          <p:attrName>r</p:attrName>
                                        </p:attrNameLst>
                                      </p:cBhvr>
                                    </p:animRot>
                                  </p:childTnLst>
                                </p:cTn>
                              </p:par>
                              <p:par>
                                <p:cTn id="154" presetID="32" presetClass="emph" presetSubtype="0" fill="hold" nodeType="withEffect">
                                  <p:stCondLst>
                                    <p:cond delay="0"/>
                                  </p:stCondLst>
                                  <p:childTnLst>
                                    <p:animClr clrSpc="rgb" dir="cw">
                                      <p:cBhvr override="childStyle">
                                        <p:cTn id="155" dur="200" fill="hold"/>
                                        <p:tgtEl>
                                          <p:spTgt spid="14350"/>
                                        </p:tgtEl>
                                        <p:attrNameLst>
                                          <p:attrName>style.color</p:attrName>
                                        </p:attrNameLst>
                                      </p:cBhvr>
                                      <p:to>
                                        <a:srgbClr val="97FF2F"/>
                                      </p:to>
                                    </p:animClr>
                                    <p:animClr clrSpc="rgb" dir="cw">
                                      <p:cBhvr>
                                        <p:cTn id="156" dur="200" fill="hold"/>
                                        <p:tgtEl>
                                          <p:spTgt spid="14350"/>
                                        </p:tgtEl>
                                        <p:attrNameLst>
                                          <p:attrName>fillcolor</p:attrName>
                                        </p:attrNameLst>
                                      </p:cBhvr>
                                      <p:to>
                                        <a:srgbClr val="97FF2F"/>
                                      </p:to>
                                    </p:animClr>
                                    <p:set>
                                      <p:cBhvr>
                                        <p:cTn id="157" dur="200" fill="hold"/>
                                        <p:tgtEl>
                                          <p:spTgt spid="14350"/>
                                        </p:tgtEl>
                                        <p:attrNameLst>
                                          <p:attrName>fill.type</p:attrName>
                                        </p:attrNameLst>
                                      </p:cBhvr>
                                      <p:to>
                                        <p:strVal val="solid"/>
                                      </p:to>
                                    </p:set>
                                    <p:set>
                                      <p:cBhvr>
                                        <p:cTn id="158" dur="200" fill="hold"/>
                                        <p:tgtEl>
                                          <p:spTgt spid="14350"/>
                                        </p:tgtEl>
                                        <p:attrNameLst>
                                          <p:attrName>fill.on</p:attrName>
                                        </p:attrNameLst>
                                      </p:cBhvr>
                                      <p:to>
                                        <p:strVal val="true"/>
                                      </p:to>
                                    </p:set>
                                    <p:animRot by="120000">
                                      <p:cBhvr>
                                        <p:cTn id="159" dur="200" fill="hold">
                                          <p:stCondLst>
                                            <p:cond delay="0"/>
                                          </p:stCondLst>
                                        </p:cTn>
                                        <p:tgtEl>
                                          <p:spTgt spid="14350"/>
                                        </p:tgtEl>
                                        <p:attrNameLst>
                                          <p:attrName>r</p:attrName>
                                        </p:attrNameLst>
                                      </p:cBhvr>
                                    </p:animRot>
                                    <p:animRot by="-240000">
                                      <p:cBhvr>
                                        <p:cTn id="160" dur="400" fill="hold">
                                          <p:stCondLst>
                                            <p:cond delay="400"/>
                                          </p:stCondLst>
                                        </p:cTn>
                                        <p:tgtEl>
                                          <p:spTgt spid="14350"/>
                                        </p:tgtEl>
                                        <p:attrNameLst>
                                          <p:attrName>r</p:attrName>
                                        </p:attrNameLst>
                                      </p:cBhvr>
                                    </p:animRot>
                                    <p:animRot by="240000">
                                      <p:cBhvr>
                                        <p:cTn id="161" dur="400" fill="hold">
                                          <p:stCondLst>
                                            <p:cond delay="800"/>
                                          </p:stCondLst>
                                        </p:cTn>
                                        <p:tgtEl>
                                          <p:spTgt spid="14350"/>
                                        </p:tgtEl>
                                        <p:attrNameLst>
                                          <p:attrName>r</p:attrName>
                                        </p:attrNameLst>
                                      </p:cBhvr>
                                    </p:animRot>
                                    <p:animRot by="-240000">
                                      <p:cBhvr>
                                        <p:cTn id="162" dur="400" fill="hold">
                                          <p:stCondLst>
                                            <p:cond delay="1200"/>
                                          </p:stCondLst>
                                        </p:cTn>
                                        <p:tgtEl>
                                          <p:spTgt spid="14350"/>
                                        </p:tgtEl>
                                        <p:attrNameLst>
                                          <p:attrName>r</p:attrName>
                                        </p:attrNameLst>
                                      </p:cBhvr>
                                    </p:animRot>
                                    <p:animRot by="120000">
                                      <p:cBhvr>
                                        <p:cTn id="163" dur="400" fill="hold">
                                          <p:stCondLst>
                                            <p:cond delay="1600"/>
                                          </p:stCondLst>
                                        </p:cTn>
                                        <p:tgtEl>
                                          <p:spTgt spid="14350"/>
                                        </p:tgtEl>
                                        <p:attrNameLst>
                                          <p:attrName>r</p:attrName>
                                        </p:attrNameLst>
                                      </p:cBhvr>
                                    </p:animRot>
                                  </p:childTnLst>
                                </p:cTn>
                              </p:par>
                              <p:par>
                                <p:cTn id="164" presetID="32" presetClass="emph" presetSubtype="0" fill="hold" nodeType="withEffect">
                                  <p:stCondLst>
                                    <p:cond delay="0"/>
                                  </p:stCondLst>
                                  <p:childTnLst>
                                    <p:animClr clrSpc="rgb" dir="cw">
                                      <p:cBhvr override="childStyle">
                                        <p:cTn id="165" dur="200" fill="hold"/>
                                        <p:tgtEl>
                                          <p:spTgt spid="14353"/>
                                        </p:tgtEl>
                                        <p:attrNameLst>
                                          <p:attrName>style.color</p:attrName>
                                        </p:attrNameLst>
                                      </p:cBhvr>
                                      <p:to>
                                        <a:srgbClr val="97FF2F"/>
                                      </p:to>
                                    </p:animClr>
                                    <p:animClr clrSpc="rgb" dir="cw">
                                      <p:cBhvr>
                                        <p:cTn id="166" dur="200" fill="hold"/>
                                        <p:tgtEl>
                                          <p:spTgt spid="14353"/>
                                        </p:tgtEl>
                                        <p:attrNameLst>
                                          <p:attrName>fillcolor</p:attrName>
                                        </p:attrNameLst>
                                      </p:cBhvr>
                                      <p:to>
                                        <a:srgbClr val="97FF2F"/>
                                      </p:to>
                                    </p:animClr>
                                    <p:set>
                                      <p:cBhvr>
                                        <p:cTn id="167" dur="200" fill="hold"/>
                                        <p:tgtEl>
                                          <p:spTgt spid="14353"/>
                                        </p:tgtEl>
                                        <p:attrNameLst>
                                          <p:attrName>fill.type</p:attrName>
                                        </p:attrNameLst>
                                      </p:cBhvr>
                                      <p:to>
                                        <p:strVal val="solid"/>
                                      </p:to>
                                    </p:set>
                                    <p:set>
                                      <p:cBhvr>
                                        <p:cTn id="168" dur="200" fill="hold"/>
                                        <p:tgtEl>
                                          <p:spTgt spid="14353"/>
                                        </p:tgtEl>
                                        <p:attrNameLst>
                                          <p:attrName>fill.on</p:attrName>
                                        </p:attrNameLst>
                                      </p:cBhvr>
                                      <p:to>
                                        <p:strVal val="true"/>
                                      </p:to>
                                    </p:set>
                                    <p:animRot by="120000">
                                      <p:cBhvr>
                                        <p:cTn id="169" dur="200" fill="hold">
                                          <p:stCondLst>
                                            <p:cond delay="0"/>
                                          </p:stCondLst>
                                        </p:cTn>
                                        <p:tgtEl>
                                          <p:spTgt spid="14353"/>
                                        </p:tgtEl>
                                        <p:attrNameLst>
                                          <p:attrName>r</p:attrName>
                                        </p:attrNameLst>
                                      </p:cBhvr>
                                    </p:animRot>
                                    <p:animRot by="-240000">
                                      <p:cBhvr>
                                        <p:cTn id="170" dur="400" fill="hold">
                                          <p:stCondLst>
                                            <p:cond delay="400"/>
                                          </p:stCondLst>
                                        </p:cTn>
                                        <p:tgtEl>
                                          <p:spTgt spid="14353"/>
                                        </p:tgtEl>
                                        <p:attrNameLst>
                                          <p:attrName>r</p:attrName>
                                        </p:attrNameLst>
                                      </p:cBhvr>
                                    </p:animRot>
                                    <p:animRot by="240000">
                                      <p:cBhvr>
                                        <p:cTn id="171" dur="400" fill="hold">
                                          <p:stCondLst>
                                            <p:cond delay="800"/>
                                          </p:stCondLst>
                                        </p:cTn>
                                        <p:tgtEl>
                                          <p:spTgt spid="14353"/>
                                        </p:tgtEl>
                                        <p:attrNameLst>
                                          <p:attrName>r</p:attrName>
                                        </p:attrNameLst>
                                      </p:cBhvr>
                                    </p:animRot>
                                    <p:animRot by="-240000">
                                      <p:cBhvr>
                                        <p:cTn id="172" dur="400" fill="hold">
                                          <p:stCondLst>
                                            <p:cond delay="1200"/>
                                          </p:stCondLst>
                                        </p:cTn>
                                        <p:tgtEl>
                                          <p:spTgt spid="14353"/>
                                        </p:tgtEl>
                                        <p:attrNameLst>
                                          <p:attrName>r</p:attrName>
                                        </p:attrNameLst>
                                      </p:cBhvr>
                                    </p:animRot>
                                    <p:animRot by="120000">
                                      <p:cBhvr>
                                        <p:cTn id="173" dur="400" fill="hold">
                                          <p:stCondLst>
                                            <p:cond delay="1600"/>
                                          </p:stCondLst>
                                        </p:cTn>
                                        <p:tgtEl>
                                          <p:spTgt spid="14353"/>
                                        </p:tgtEl>
                                        <p:attrNameLst>
                                          <p:attrName>r</p:attrName>
                                        </p:attrNameLst>
                                      </p:cBhvr>
                                    </p:animRot>
                                  </p:childTnLst>
                                </p:cTn>
                              </p:par>
                              <p:par>
                                <p:cTn id="174" presetID="26" presetClass="emph" presetSubtype="0" fill="hold" nodeType="withEffect">
                                  <p:stCondLst>
                                    <p:cond delay="1000"/>
                                  </p:stCondLst>
                                  <p:childTnLst>
                                    <p:animEffect transition="out" filter="fade">
                                      <p:cBhvr>
                                        <p:cTn id="175" dur="1000" tmFilter="0, 0; .2, .5; .8, .5; 1, 0"/>
                                        <p:tgtEl>
                                          <p:spTgt spid="14364"/>
                                        </p:tgtEl>
                                      </p:cBhvr>
                                    </p:animEffect>
                                    <p:animScale>
                                      <p:cBhvr>
                                        <p:cTn id="176" dur="500" autoRev="1" fill="hold"/>
                                        <p:tgtEl>
                                          <p:spTgt spid="14364"/>
                                        </p:tgtEl>
                                      </p:cBhvr>
                                      <p:by x="105000" y="105000"/>
                                    </p:animScale>
                                  </p:childTnLst>
                                </p:cTn>
                              </p:par>
                              <p:par>
                                <p:cTn id="177" presetID="0" presetClass="path" presetSubtype="0" accel="50000" decel="50000" fill="hold" nodeType="withEffect">
                                  <p:stCondLst>
                                    <p:cond delay="0"/>
                                  </p:stCondLst>
                                  <p:childTnLst>
                                    <p:animMotion origin="layout" path="M -0.16805 -0.05185 C -0.18385 -0.07314 -0.19948 -0.09444 -0.2125 -0.11481 C -0.22552 -0.13518 -0.23229 -0.16064 -0.24583 -0.17407 C -0.25937 -0.1875 -0.2842 -0.19143 -0.29427 -0.19606 " pathEditMode="relative" rAng="0" ptsTypes="aaaa">
                                      <p:cBhvr>
                                        <p:cTn id="178" dur="4000" fill="hold"/>
                                        <p:tgtEl>
                                          <p:spTgt spid="14356"/>
                                        </p:tgtEl>
                                        <p:attrNameLst>
                                          <p:attrName>ppt_x</p:attrName>
                                          <p:attrName>ppt_y</p:attrName>
                                        </p:attrNameLst>
                                      </p:cBhvr>
                                      <p:rCtr x="-63" y="-72"/>
                                    </p:animMotion>
                                  </p:childTnLst>
                                </p:cTn>
                              </p:par>
                              <p:par>
                                <p:cTn id="179" presetID="26" presetClass="emph" presetSubtype="0" fill="hold" nodeType="withEffect">
                                  <p:stCondLst>
                                    <p:cond delay="2500"/>
                                  </p:stCondLst>
                                  <p:childTnLst>
                                    <p:animEffect transition="out" filter="fade">
                                      <p:cBhvr>
                                        <p:cTn id="180" dur="1000" tmFilter="0, 0; .2, .5; .8, .5; 1, 0"/>
                                        <p:tgtEl>
                                          <p:spTgt spid="14365"/>
                                        </p:tgtEl>
                                      </p:cBhvr>
                                    </p:animEffect>
                                    <p:animScale>
                                      <p:cBhvr>
                                        <p:cTn id="181" dur="500" autoRev="1" fill="hold"/>
                                        <p:tgtEl>
                                          <p:spTgt spid="14365"/>
                                        </p:tgtEl>
                                      </p:cBhvr>
                                      <p:by x="105000" y="105000"/>
                                    </p:animScale>
                                  </p:childTnLst>
                                </p:cTn>
                              </p:par>
                              <p:par>
                                <p:cTn id="182" presetID="0" presetClass="path" presetSubtype="0" accel="50000" decel="50000" fill="hold" nodeType="withEffect">
                                  <p:stCondLst>
                                    <p:cond delay="2000"/>
                                  </p:stCondLst>
                                  <p:childTnLst>
                                    <p:animMotion origin="layout" path="M -0.23316 -0.27754 L -0.25834 -0.25532 " pathEditMode="relative" rAng="0" ptsTypes="AA">
                                      <p:cBhvr>
                                        <p:cTn id="183" dur="1000" fill="hold"/>
                                        <p:tgtEl>
                                          <p:spTgt spid="14355"/>
                                        </p:tgtEl>
                                        <p:attrNameLst>
                                          <p:attrName>ppt_x</p:attrName>
                                          <p:attrName>ppt_y</p:attrName>
                                        </p:attrNameLst>
                                      </p:cBhvr>
                                      <p:rCtr x="-13" y="11"/>
                                    </p:animMotion>
                                  </p:childTnLst>
                                </p:cTn>
                              </p:par>
                              <p:par>
                                <p:cTn id="184" presetID="8" presetClass="emph" presetSubtype="0" fill="hold" nodeType="withEffect">
                                  <p:stCondLst>
                                    <p:cond delay="2000"/>
                                  </p:stCondLst>
                                  <p:childTnLst>
                                    <p:animRot by="-3600000">
                                      <p:cBhvr>
                                        <p:cTn id="185" dur="1000" fill="hold"/>
                                        <p:tgtEl>
                                          <p:spTgt spid="14355"/>
                                        </p:tgtEl>
                                        <p:attrNameLst>
                                          <p:attrName>r</p:attrName>
                                        </p:attrNameLst>
                                      </p:cBhvr>
                                    </p:animRot>
                                  </p:childTnLst>
                                </p:cTn>
                              </p:par>
                              <p:par>
                                <p:cTn id="186" presetID="0" presetClass="path" presetSubtype="0" accel="50000" decel="50000" fill="hold" nodeType="withEffect">
                                  <p:stCondLst>
                                    <p:cond delay="2500"/>
                                  </p:stCondLst>
                                  <p:childTnLst>
                                    <p:animMotion origin="layout" path="M 0.08281 0.00625 L -0.07205 -0.00069 " pathEditMode="relative" rAng="0" ptsTypes="AA">
                                      <p:cBhvr>
                                        <p:cTn id="187" dur="1500" fill="hold"/>
                                        <p:tgtEl>
                                          <p:spTgt spid="14365"/>
                                        </p:tgtEl>
                                        <p:attrNameLst>
                                          <p:attrName>ppt_x</p:attrName>
                                          <p:attrName>ppt_y</p:attrName>
                                        </p:attrNameLst>
                                      </p:cBhvr>
                                      <p:rCtr x="-77" y="-3"/>
                                    </p:animMotion>
                                  </p:childTnLst>
                                </p:cTn>
                              </p:par>
                              <p:par>
                                <p:cTn id="188" presetID="0" presetClass="path" presetSubtype="0" accel="50000" decel="50000" fill="hold" nodeType="withEffect">
                                  <p:stCondLst>
                                    <p:cond delay="2500"/>
                                  </p:stCondLst>
                                  <p:childTnLst>
                                    <p:animMotion origin="layout" path="M -0.25868 -0.19791 L -0.40052 -0.203 " pathEditMode="relative" rAng="0" ptsTypes="AA">
                                      <p:cBhvr>
                                        <p:cTn id="189" dur="2000" fill="hold"/>
                                        <p:tgtEl>
                                          <p:spTgt spid="14357"/>
                                        </p:tgtEl>
                                        <p:attrNameLst>
                                          <p:attrName>ppt_x</p:attrName>
                                          <p:attrName>ppt_y</p:attrName>
                                        </p:attrNameLst>
                                      </p:cBhvr>
                                      <p:rCtr x="-71" y="-3"/>
                                    </p:animMotion>
                                  </p:childTnLst>
                                </p:cTn>
                              </p:par>
                              <p:par>
                                <p:cTn id="190" presetID="0" presetClass="path" presetSubtype="0" accel="50000" decel="50000" fill="hold" nodeType="withEffect">
                                  <p:stCondLst>
                                    <p:cond delay="3000"/>
                                  </p:stCondLst>
                                  <p:childTnLst>
                                    <p:animMotion origin="layout" path="M 0.08351 -2.96296E-6 L -0.025 -2.96296E-6 " pathEditMode="relative" rAng="0" ptsTypes="AA">
                                      <p:cBhvr>
                                        <p:cTn id="191" dur="2000" fill="hold"/>
                                        <p:tgtEl>
                                          <p:spTgt spid="14363"/>
                                        </p:tgtEl>
                                        <p:attrNameLst>
                                          <p:attrName>ppt_x</p:attrName>
                                          <p:attrName>ppt_y</p:attrName>
                                        </p:attrNameLst>
                                      </p:cBhvr>
                                      <p:rCtr x="-54" y="0"/>
                                    </p:animMotion>
                                  </p:childTnLst>
                                </p:cTn>
                              </p:par>
                              <p:par>
                                <p:cTn id="192" presetID="0" presetClass="path" presetSubtype="0" accel="50000" decel="50000" fill="hold" nodeType="withEffect">
                                  <p:stCondLst>
                                    <p:cond delay="3000"/>
                                  </p:stCondLst>
                                  <p:childTnLst>
                                    <p:animMotion origin="layout" path="M 0.10018 -4.07407E-6 L -0.00833 -4.07407E-6 " pathEditMode="relative" rAng="0" ptsTypes="AA">
                                      <p:cBhvr>
                                        <p:cTn id="193" dur="2000" fill="hold"/>
                                        <p:tgtEl>
                                          <p:spTgt spid="14362"/>
                                        </p:tgtEl>
                                        <p:attrNameLst>
                                          <p:attrName>ppt_x</p:attrName>
                                          <p:attrName>ppt_y</p:attrName>
                                        </p:attrNameLst>
                                      </p:cBhvr>
                                      <p:rCtr x="-54" y="0"/>
                                    </p:animMotion>
                                  </p:childTnLst>
                                </p:cTn>
                              </p:par>
                              <p:par>
                                <p:cTn id="194" presetID="0" presetClass="path" presetSubtype="0" accel="50000" decel="50000" fill="hold" nodeType="withEffect">
                                  <p:stCondLst>
                                    <p:cond delay="3000"/>
                                  </p:stCondLst>
                                  <p:childTnLst>
                                    <p:animMotion origin="layout" path="M 0.10017 -3.7037E-6 L -0.00834 -3.7037E-6 " pathEditMode="relative" rAng="0" ptsTypes="AA">
                                      <p:cBhvr>
                                        <p:cTn id="195" dur="2000" fill="hold"/>
                                        <p:tgtEl>
                                          <p:spTgt spid="14364"/>
                                        </p:tgtEl>
                                        <p:attrNameLst>
                                          <p:attrName>ppt_x</p:attrName>
                                          <p:attrName>ppt_y</p:attrName>
                                        </p:attrNameLst>
                                      </p:cBhvr>
                                      <p:rCtr x="-54" y="0"/>
                                    </p:animMotion>
                                  </p:childTnLst>
                                </p:cTn>
                              </p:par>
                              <p:par>
                                <p:cTn id="196" presetID="0" presetClass="path" presetSubtype="0" accel="50000" decel="50000" fill="hold" nodeType="withEffect">
                                  <p:stCondLst>
                                    <p:cond delay="3500"/>
                                  </p:stCondLst>
                                  <p:childTnLst>
                                    <p:animMotion origin="layout" path="M 0.01632 3.33333E-6 L -0.08003 -0.00139 " pathEditMode="relative" rAng="0" ptsTypes="AA">
                                      <p:cBhvr>
                                        <p:cTn id="197" dur="2000" fill="hold"/>
                                        <p:tgtEl>
                                          <p:spTgt spid="14353"/>
                                        </p:tgtEl>
                                        <p:attrNameLst>
                                          <p:attrName>ppt_x</p:attrName>
                                          <p:attrName>ppt_y</p:attrName>
                                        </p:attrNameLst>
                                      </p:cBhvr>
                                      <p:rCtr x="-48" y="-1"/>
                                    </p:animMotion>
                                  </p:childTnLst>
                                </p:cTn>
                              </p:par>
                              <p:par>
                                <p:cTn id="198" presetID="0" presetClass="path" presetSubtype="0" accel="50000" decel="50000" fill="hold" nodeType="withEffect">
                                  <p:stCondLst>
                                    <p:cond delay="3500"/>
                                  </p:stCondLst>
                                  <p:childTnLst>
                                    <p:animMotion origin="layout" path="M 0.03333 -4.07407E-6 L -0.06684 -4.07407E-6 " pathEditMode="relative" rAng="0" ptsTypes="AA">
                                      <p:cBhvr>
                                        <p:cTn id="199" dur="2000" fill="hold"/>
                                        <p:tgtEl>
                                          <p:spTgt spid="14350"/>
                                        </p:tgtEl>
                                        <p:attrNameLst>
                                          <p:attrName>ppt_x</p:attrName>
                                          <p:attrName>ppt_y</p:attrName>
                                        </p:attrNameLst>
                                      </p:cBhvr>
                                      <p:rCtr x="-50" y="0"/>
                                    </p:animMotion>
                                  </p:childTnLst>
                                </p:cTn>
                              </p:par>
                              <p:par>
                                <p:cTn id="200" presetID="0" presetClass="path" presetSubtype="0" accel="50000" decel="50000" fill="hold" nodeType="withEffect">
                                  <p:stCondLst>
                                    <p:cond delay="3500"/>
                                  </p:stCondLst>
                                  <p:childTnLst>
                                    <p:animMotion origin="layout" path="M 0.03333 4.07407E-6 L -0.06684 4.07407E-6 " pathEditMode="relative" rAng="0" ptsTypes="AA">
                                      <p:cBhvr>
                                        <p:cTn id="201" dur="2000" fill="hold"/>
                                        <p:tgtEl>
                                          <p:spTgt spid="14348"/>
                                        </p:tgtEl>
                                        <p:attrNameLst>
                                          <p:attrName>ppt_x</p:attrName>
                                          <p:attrName>ppt_y</p:attrName>
                                        </p:attrNameLst>
                                      </p:cBhvr>
                                      <p:rCtr x="-50" y="0"/>
                                    </p:animMotion>
                                  </p:childTnLst>
                                </p:cTn>
                              </p:par>
                              <p:par>
                                <p:cTn id="202" presetID="0" presetClass="path" presetSubtype="0" accel="50000" decel="50000" fill="hold" nodeType="withEffect">
                                  <p:stCondLst>
                                    <p:cond delay="1000"/>
                                  </p:stCondLst>
                                  <p:childTnLst>
                                    <p:animMotion origin="layout" path="M -1.38889E-6 -7.40741E-7 L 0.13351 0.27824 " pathEditMode="relative" ptsTypes="AA">
                                      <p:cBhvr>
                                        <p:cTn id="203" dur="4000" fill="hold"/>
                                        <p:tgtEl>
                                          <p:spTgt spid="14360"/>
                                        </p:tgtEl>
                                        <p:attrNameLst>
                                          <p:attrName>ppt_x</p:attrName>
                                          <p:attrName>ppt_y</p:attrName>
                                        </p:attrNameLst>
                                      </p:cBhvr>
                                    </p:animMotion>
                                  </p:childTnLst>
                                </p:cTn>
                              </p:par>
                              <p:par>
                                <p:cTn id="204" presetID="0" presetClass="path" presetSubtype="0" accel="50000" decel="50000" fill="hold" nodeType="withEffect">
                                  <p:stCondLst>
                                    <p:cond delay="4000"/>
                                  </p:stCondLst>
                                  <p:childTnLst>
                                    <p:animMotion origin="layout" path="M -0.30035 -0.19768 L -0.37135 -0.36458 " pathEditMode="relative" rAng="0" ptsTypes="AA">
                                      <p:cBhvr>
                                        <p:cTn id="205" dur="2000" fill="hold"/>
                                        <p:tgtEl>
                                          <p:spTgt spid="14356"/>
                                        </p:tgtEl>
                                        <p:attrNameLst>
                                          <p:attrName>ppt_x</p:attrName>
                                          <p:attrName>ppt_y</p:attrName>
                                        </p:attrNameLst>
                                      </p:cBhvr>
                                      <p:rCtr x="-36" y="-84"/>
                                    </p:animMotion>
                                  </p:childTnLst>
                                </p:cTn>
                              </p:par>
                              <p:par>
                                <p:cTn id="206" presetID="8" presetClass="emph" presetSubtype="0" fill="hold" nodeType="withEffect">
                                  <p:stCondLst>
                                    <p:cond delay="4000"/>
                                  </p:stCondLst>
                                  <p:childTnLst>
                                    <p:animRot by="5400000">
                                      <p:cBhvr>
                                        <p:cTn id="207" dur="2000" fill="hold"/>
                                        <p:tgtEl>
                                          <p:spTgt spid="14356"/>
                                        </p:tgtEl>
                                        <p:attrNameLst>
                                          <p:attrName>r</p:attrName>
                                        </p:attrNameLst>
                                      </p:cBhvr>
                                    </p:animRot>
                                  </p:childTnLst>
                                </p:cTn>
                              </p:par>
                              <p:par>
                                <p:cTn id="208" presetID="0" presetClass="path" presetSubtype="0" accel="50000" decel="50000" fill="hold" nodeType="withEffect">
                                  <p:stCondLst>
                                    <p:cond delay="4000"/>
                                  </p:stCondLst>
                                  <p:childTnLst>
                                    <p:animMotion origin="layout" path="M -0.25556 -0.25532 L -0.2375 -0.39236 " pathEditMode="relative" rAng="0" ptsTypes="AA">
                                      <p:cBhvr>
                                        <p:cTn id="209" dur="1500" fill="hold"/>
                                        <p:tgtEl>
                                          <p:spTgt spid="14355"/>
                                        </p:tgtEl>
                                        <p:attrNameLst>
                                          <p:attrName>ppt_x</p:attrName>
                                          <p:attrName>ppt_y</p:attrName>
                                        </p:attrNameLst>
                                      </p:cBhvr>
                                      <p:rCtr x="9" y="-69"/>
                                    </p:animMotion>
                                  </p:childTnLst>
                                </p:cTn>
                              </p:par>
                              <p:par>
                                <p:cTn id="210" presetID="8" presetClass="emph" presetSubtype="0" fill="hold" nodeType="withEffect">
                                  <p:stCondLst>
                                    <p:cond delay="4000"/>
                                  </p:stCondLst>
                                  <p:childTnLst>
                                    <p:animRot by="-5400000">
                                      <p:cBhvr>
                                        <p:cTn id="211" dur="1500" fill="hold"/>
                                        <p:tgtEl>
                                          <p:spTgt spid="14355"/>
                                        </p:tgtEl>
                                        <p:attrNameLst>
                                          <p:attrName>r</p:attrName>
                                        </p:attrNameLst>
                                      </p:cBhvr>
                                    </p:animRot>
                                  </p:childTnLst>
                                </p:cTn>
                              </p:par>
                              <p:par>
                                <p:cTn id="212" presetID="10" presetClass="entr" presetSubtype="0" fill="hold" grpId="0" nodeType="withEffect">
                                  <p:stCondLst>
                                    <p:cond delay="2000"/>
                                  </p:stCondLst>
                                  <p:childTnLst>
                                    <p:set>
                                      <p:cBhvr>
                                        <p:cTn id="213" dur="1" fill="hold">
                                          <p:stCondLst>
                                            <p:cond delay="0"/>
                                          </p:stCondLst>
                                        </p:cTn>
                                        <p:tgtEl>
                                          <p:spTgt spid="14380"/>
                                        </p:tgtEl>
                                        <p:attrNameLst>
                                          <p:attrName>style.visibility</p:attrName>
                                        </p:attrNameLst>
                                      </p:cBhvr>
                                      <p:to>
                                        <p:strVal val="visible"/>
                                      </p:to>
                                    </p:set>
                                    <p:animEffect transition="in" filter="fade">
                                      <p:cBhvr>
                                        <p:cTn id="214" dur="2000"/>
                                        <p:tgtEl>
                                          <p:spTgt spid="14380"/>
                                        </p:tgtEl>
                                      </p:cBhvr>
                                    </p:animEffect>
                                  </p:childTnLst>
                                </p:cTn>
                              </p:par>
                            </p:childTnLst>
                          </p:cTn>
                        </p:par>
                        <p:par>
                          <p:cTn id="215" fill="hold">
                            <p:stCondLst>
                              <p:cond delay="6000"/>
                            </p:stCondLst>
                            <p:childTnLst>
                              <p:par>
                                <p:cTn id="216" presetID="10" presetClass="entr" presetSubtype="0" fill="hold" grpId="0" nodeType="afterEffect">
                                  <p:stCondLst>
                                    <p:cond delay="1000"/>
                                  </p:stCondLst>
                                  <p:childTnLst>
                                    <p:set>
                                      <p:cBhvr>
                                        <p:cTn id="217" dur="1" fill="hold">
                                          <p:stCondLst>
                                            <p:cond delay="0"/>
                                          </p:stCondLst>
                                        </p:cTn>
                                        <p:tgtEl>
                                          <p:spTgt spid="14377"/>
                                        </p:tgtEl>
                                        <p:attrNameLst>
                                          <p:attrName>style.visibility</p:attrName>
                                        </p:attrNameLst>
                                      </p:cBhvr>
                                      <p:to>
                                        <p:strVal val="visible"/>
                                      </p:to>
                                    </p:set>
                                    <p:animEffect transition="in" filter="fade">
                                      <p:cBhvr>
                                        <p:cTn id="218" dur="2000"/>
                                        <p:tgtEl>
                                          <p:spTgt spid="14377"/>
                                        </p:tgtEl>
                                      </p:cBhvr>
                                    </p:animEffect>
                                  </p:childTnLst>
                                </p:cTn>
                              </p:par>
                              <p:par>
                                <p:cTn id="219" presetID="10" presetClass="entr" presetSubtype="0" fill="hold" grpId="0" nodeType="withEffect">
                                  <p:stCondLst>
                                    <p:cond delay="1000"/>
                                  </p:stCondLst>
                                  <p:childTnLst>
                                    <p:set>
                                      <p:cBhvr>
                                        <p:cTn id="220" dur="1" fill="hold">
                                          <p:stCondLst>
                                            <p:cond delay="0"/>
                                          </p:stCondLst>
                                        </p:cTn>
                                        <p:tgtEl>
                                          <p:spTgt spid="14376"/>
                                        </p:tgtEl>
                                        <p:attrNameLst>
                                          <p:attrName>style.visibility</p:attrName>
                                        </p:attrNameLst>
                                      </p:cBhvr>
                                      <p:to>
                                        <p:strVal val="visible"/>
                                      </p:to>
                                    </p:set>
                                    <p:animEffect transition="in" filter="fade">
                                      <p:cBhvr>
                                        <p:cTn id="221" dur="2000"/>
                                        <p:tgtEl>
                                          <p:spTgt spid="14376"/>
                                        </p:tgtEl>
                                      </p:cBhvr>
                                    </p:animEffect>
                                  </p:childTnLst>
                                </p:cTn>
                              </p:par>
                              <p:par>
                                <p:cTn id="222" presetID="10" presetClass="entr" presetSubtype="0" fill="hold" grpId="0" nodeType="withEffect">
                                  <p:stCondLst>
                                    <p:cond delay="1000"/>
                                  </p:stCondLst>
                                  <p:childTnLst>
                                    <p:set>
                                      <p:cBhvr>
                                        <p:cTn id="223" dur="1" fill="hold">
                                          <p:stCondLst>
                                            <p:cond delay="0"/>
                                          </p:stCondLst>
                                        </p:cTn>
                                        <p:tgtEl>
                                          <p:spTgt spid="14374"/>
                                        </p:tgtEl>
                                        <p:attrNameLst>
                                          <p:attrName>style.visibility</p:attrName>
                                        </p:attrNameLst>
                                      </p:cBhvr>
                                      <p:to>
                                        <p:strVal val="visible"/>
                                      </p:to>
                                    </p:set>
                                    <p:animEffect transition="in" filter="fade">
                                      <p:cBhvr>
                                        <p:cTn id="224" dur="2000"/>
                                        <p:tgtEl>
                                          <p:spTgt spid="14374"/>
                                        </p:tgtEl>
                                      </p:cBhvr>
                                    </p:animEffect>
                                  </p:childTnLst>
                                </p:cTn>
                              </p:par>
                              <p:par>
                                <p:cTn id="225" presetID="10" presetClass="entr" presetSubtype="0" fill="hold" grpId="0" nodeType="withEffect">
                                  <p:stCondLst>
                                    <p:cond delay="1000"/>
                                  </p:stCondLst>
                                  <p:childTnLst>
                                    <p:set>
                                      <p:cBhvr>
                                        <p:cTn id="226" dur="1" fill="hold">
                                          <p:stCondLst>
                                            <p:cond delay="0"/>
                                          </p:stCondLst>
                                        </p:cTn>
                                        <p:tgtEl>
                                          <p:spTgt spid="14375"/>
                                        </p:tgtEl>
                                        <p:attrNameLst>
                                          <p:attrName>style.visibility</p:attrName>
                                        </p:attrNameLst>
                                      </p:cBhvr>
                                      <p:to>
                                        <p:strVal val="visible"/>
                                      </p:to>
                                    </p:set>
                                    <p:animEffect transition="in" filter="fade">
                                      <p:cBhvr>
                                        <p:cTn id="227" dur="2000"/>
                                        <p:tgtEl>
                                          <p:spTgt spid="14375"/>
                                        </p:tgtEl>
                                      </p:cBhvr>
                                    </p:animEffect>
                                  </p:childTnLst>
                                </p:cTn>
                              </p:par>
                            </p:childTnLst>
                          </p:cTn>
                        </p:par>
                      </p:childTnLst>
                    </p:cTn>
                  </p:par>
                  <p:par>
                    <p:cTn id="228" fill="hold">
                      <p:stCondLst>
                        <p:cond delay="indefinite"/>
                      </p:stCondLst>
                      <p:childTnLst>
                        <p:par>
                          <p:cTn id="229" fill="hold">
                            <p:stCondLst>
                              <p:cond delay="0"/>
                            </p:stCondLst>
                            <p:childTnLst>
                              <p:par>
                                <p:cTn id="230" presetID="10" presetClass="exit" presetSubtype="0" fill="hold" grpId="1" nodeType="clickEffect">
                                  <p:stCondLst>
                                    <p:cond delay="0"/>
                                  </p:stCondLst>
                                  <p:childTnLst>
                                    <p:animEffect transition="out" filter="fade">
                                      <p:cBhvr>
                                        <p:cTn id="231" dur="2000"/>
                                        <p:tgtEl>
                                          <p:spTgt spid="14377"/>
                                        </p:tgtEl>
                                      </p:cBhvr>
                                    </p:animEffect>
                                    <p:set>
                                      <p:cBhvr>
                                        <p:cTn id="232" dur="1" fill="hold">
                                          <p:stCondLst>
                                            <p:cond delay="1999"/>
                                          </p:stCondLst>
                                        </p:cTn>
                                        <p:tgtEl>
                                          <p:spTgt spid="14377"/>
                                        </p:tgtEl>
                                        <p:attrNameLst>
                                          <p:attrName>style.visibility</p:attrName>
                                        </p:attrNameLst>
                                      </p:cBhvr>
                                      <p:to>
                                        <p:strVal val="hidden"/>
                                      </p:to>
                                    </p:set>
                                  </p:childTnLst>
                                </p:cTn>
                              </p:par>
                              <p:par>
                                <p:cTn id="233" presetID="10" presetClass="exit" presetSubtype="0" fill="hold" grpId="1" nodeType="withEffect">
                                  <p:stCondLst>
                                    <p:cond delay="0"/>
                                  </p:stCondLst>
                                  <p:childTnLst>
                                    <p:animEffect transition="out" filter="fade">
                                      <p:cBhvr>
                                        <p:cTn id="234" dur="2000"/>
                                        <p:tgtEl>
                                          <p:spTgt spid="14376"/>
                                        </p:tgtEl>
                                      </p:cBhvr>
                                    </p:animEffect>
                                    <p:set>
                                      <p:cBhvr>
                                        <p:cTn id="235" dur="1" fill="hold">
                                          <p:stCondLst>
                                            <p:cond delay="1999"/>
                                          </p:stCondLst>
                                        </p:cTn>
                                        <p:tgtEl>
                                          <p:spTgt spid="14376"/>
                                        </p:tgtEl>
                                        <p:attrNameLst>
                                          <p:attrName>style.visibility</p:attrName>
                                        </p:attrNameLst>
                                      </p:cBhvr>
                                      <p:to>
                                        <p:strVal val="hidden"/>
                                      </p:to>
                                    </p:set>
                                  </p:childTnLst>
                                </p:cTn>
                              </p:par>
                              <p:par>
                                <p:cTn id="236" presetID="10" presetClass="exit" presetSubtype="0" fill="hold" grpId="1" nodeType="withEffect">
                                  <p:stCondLst>
                                    <p:cond delay="0"/>
                                  </p:stCondLst>
                                  <p:childTnLst>
                                    <p:animEffect transition="out" filter="fade">
                                      <p:cBhvr>
                                        <p:cTn id="237" dur="2000"/>
                                        <p:tgtEl>
                                          <p:spTgt spid="14374"/>
                                        </p:tgtEl>
                                      </p:cBhvr>
                                    </p:animEffect>
                                    <p:set>
                                      <p:cBhvr>
                                        <p:cTn id="238" dur="1" fill="hold">
                                          <p:stCondLst>
                                            <p:cond delay="1999"/>
                                          </p:stCondLst>
                                        </p:cTn>
                                        <p:tgtEl>
                                          <p:spTgt spid="14374"/>
                                        </p:tgtEl>
                                        <p:attrNameLst>
                                          <p:attrName>style.visibility</p:attrName>
                                        </p:attrNameLst>
                                      </p:cBhvr>
                                      <p:to>
                                        <p:strVal val="hidden"/>
                                      </p:to>
                                    </p:set>
                                  </p:childTnLst>
                                </p:cTn>
                              </p:par>
                              <p:par>
                                <p:cTn id="239" presetID="10" presetClass="exit" presetSubtype="0" fill="hold" grpId="1" nodeType="withEffect">
                                  <p:stCondLst>
                                    <p:cond delay="0"/>
                                  </p:stCondLst>
                                  <p:childTnLst>
                                    <p:animEffect transition="out" filter="fade">
                                      <p:cBhvr>
                                        <p:cTn id="240" dur="2000"/>
                                        <p:tgtEl>
                                          <p:spTgt spid="14375"/>
                                        </p:tgtEl>
                                      </p:cBhvr>
                                    </p:animEffect>
                                    <p:set>
                                      <p:cBhvr>
                                        <p:cTn id="241" dur="1" fill="hold">
                                          <p:stCondLst>
                                            <p:cond delay="1999"/>
                                          </p:stCondLst>
                                        </p:cTn>
                                        <p:tgtEl>
                                          <p:spTgt spid="14375"/>
                                        </p:tgtEl>
                                        <p:attrNameLst>
                                          <p:attrName>style.visibility</p:attrName>
                                        </p:attrNameLst>
                                      </p:cBhvr>
                                      <p:to>
                                        <p:strVal val="hidden"/>
                                      </p:to>
                                    </p:set>
                                  </p:childTnLst>
                                </p:cTn>
                              </p:par>
                              <p:par>
                                <p:cTn id="242" presetID="16" presetClass="exit" presetSubtype="26" fill="hold" grpId="1" nodeType="withEffect">
                                  <p:stCondLst>
                                    <p:cond delay="0"/>
                                  </p:stCondLst>
                                  <p:childTnLst>
                                    <p:animEffect transition="out" filter="barn(inHorizontal)">
                                      <p:cBhvr>
                                        <p:cTn id="243" dur="1000"/>
                                        <p:tgtEl>
                                          <p:spTgt spid="14373"/>
                                        </p:tgtEl>
                                      </p:cBhvr>
                                    </p:animEffect>
                                    <p:set>
                                      <p:cBhvr>
                                        <p:cTn id="244" dur="1" fill="hold">
                                          <p:stCondLst>
                                            <p:cond delay="999"/>
                                          </p:stCondLst>
                                        </p:cTn>
                                        <p:tgtEl>
                                          <p:spTgt spid="14373"/>
                                        </p:tgtEl>
                                        <p:attrNameLst>
                                          <p:attrName>style.visibility</p:attrName>
                                        </p:attrNameLst>
                                      </p:cBhvr>
                                      <p:to>
                                        <p:strVal val="hidden"/>
                                      </p:to>
                                    </p:set>
                                  </p:childTnLst>
                                </p:cTn>
                              </p:par>
                              <p:par>
                                <p:cTn id="245" presetID="10" presetClass="entr" presetSubtype="0" fill="hold" grpId="0" nodeType="withEffect">
                                  <p:stCondLst>
                                    <p:cond delay="0"/>
                                  </p:stCondLst>
                                  <p:childTnLst>
                                    <p:set>
                                      <p:cBhvr>
                                        <p:cTn id="246" dur="1" fill="hold">
                                          <p:stCondLst>
                                            <p:cond delay="0"/>
                                          </p:stCondLst>
                                        </p:cTn>
                                        <p:tgtEl>
                                          <p:spTgt spid="14379"/>
                                        </p:tgtEl>
                                        <p:attrNameLst>
                                          <p:attrName>style.visibility</p:attrName>
                                        </p:attrNameLst>
                                      </p:cBhvr>
                                      <p:to>
                                        <p:strVal val="visible"/>
                                      </p:to>
                                    </p:set>
                                    <p:animEffect transition="in" filter="fade">
                                      <p:cBhvr>
                                        <p:cTn id="247" dur="3000"/>
                                        <p:tgtEl>
                                          <p:spTgt spid="14379"/>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248" restart="whenNotActive" fill="hold" evtFilter="cancelBubble" nodeType="interactiveSeq">
                <p:stCondLst>
                  <p:cond evt="onClick" delay="0">
                    <p:tgtEl>
                      <p:spTgt spid="14384"/>
                    </p:tgtEl>
                  </p:cond>
                </p:stCondLst>
                <p:endSync evt="end" delay="0">
                  <p:rtn val="all"/>
                </p:endSync>
                <p:childTnLst>
                  <p:par>
                    <p:cTn id="249" fill="hold">
                      <p:stCondLst>
                        <p:cond delay="0"/>
                      </p:stCondLst>
                      <p:childTnLst>
                        <p:par>
                          <p:cTn id="250" fill="hold">
                            <p:stCondLst>
                              <p:cond delay="0"/>
                            </p:stCondLst>
                            <p:childTnLst>
                              <p:par>
                                <p:cTn id="251" presetID="54" presetClass="entr" presetSubtype="0" accel="100000" fill="hold" grpId="0" nodeType="clickEffect">
                                  <p:stCondLst>
                                    <p:cond delay="0"/>
                                  </p:stCondLst>
                                  <p:childTnLst>
                                    <p:set>
                                      <p:cBhvr>
                                        <p:cTn id="252" dur="1" fill="hold">
                                          <p:stCondLst>
                                            <p:cond delay="0"/>
                                          </p:stCondLst>
                                        </p:cTn>
                                        <p:tgtEl>
                                          <p:spTgt spid="14386"/>
                                        </p:tgtEl>
                                        <p:attrNameLst>
                                          <p:attrName>style.visibility</p:attrName>
                                        </p:attrNameLst>
                                      </p:cBhvr>
                                      <p:to>
                                        <p:strVal val="visible"/>
                                      </p:to>
                                    </p:set>
                                    <p:anim calcmode="lin" valueType="num">
                                      <p:cBhvr>
                                        <p:cTn id="253" dur="1000" fill="hold"/>
                                        <p:tgtEl>
                                          <p:spTgt spid="14386"/>
                                        </p:tgtEl>
                                        <p:attrNameLst>
                                          <p:attrName>ppt_w</p:attrName>
                                        </p:attrNameLst>
                                      </p:cBhvr>
                                      <p:tavLst>
                                        <p:tav tm="0">
                                          <p:val>
                                            <p:strVal val="#ppt_w*0.05"/>
                                          </p:val>
                                        </p:tav>
                                        <p:tav tm="100000">
                                          <p:val>
                                            <p:strVal val="#ppt_w"/>
                                          </p:val>
                                        </p:tav>
                                      </p:tavLst>
                                    </p:anim>
                                    <p:anim calcmode="lin" valueType="num">
                                      <p:cBhvr>
                                        <p:cTn id="254" dur="1000" fill="hold"/>
                                        <p:tgtEl>
                                          <p:spTgt spid="14386"/>
                                        </p:tgtEl>
                                        <p:attrNameLst>
                                          <p:attrName>ppt_h</p:attrName>
                                        </p:attrNameLst>
                                      </p:cBhvr>
                                      <p:tavLst>
                                        <p:tav tm="0">
                                          <p:val>
                                            <p:strVal val="#ppt_h"/>
                                          </p:val>
                                        </p:tav>
                                        <p:tav tm="100000">
                                          <p:val>
                                            <p:strVal val="#ppt_h"/>
                                          </p:val>
                                        </p:tav>
                                      </p:tavLst>
                                    </p:anim>
                                    <p:anim calcmode="lin" valueType="num">
                                      <p:cBhvr>
                                        <p:cTn id="255" dur="1000" fill="hold"/>
                                        <p:tgtEl>
                                          <p:spTgt spid="14386"/>
                                        </p:tgtEl>
                                        <p:attrNameLst>
                                          <p:attrName>ppt_x</p:attrName>
                                        </p:attrNameLst>
                                      </p:cBhvr>
                                      <p:tavLst>
                                        <p:tav tm="0">
                                          <p:val>
                                            <p:strVal val="#ppt_x-.2"/>
                                          </p:val>
                                        </p:tav>
                                        <p:tav tm="100000">
                                          <p:val>
                                            <p:strVal val="#ppt_x"/>
                                          </p:val>
                                        </p:tav>
                                      </p:tavLst>
                                    </p:anim>
                                    <p:anim calcmode="lin" valueType="num">
                                      <p:cBhvr>
                                        <p:cTn id="256" dur="1000" fill="hold"/>
                                        <p:tgtEl>
                                          <p:spTgt spid="14386"/>
                                        </p:tgtEl>
                                        <p:attrNameLst>
                                          <p:attrName>ppt_y</p:attrName>
                                        </p:attrNameLst>
                                      </p:cBhvr>
                                      <p:tavLst>
                                        <p:tav tm="0">
                                          <p:val>
                                            <p:strVal val="#ppt_y"/>
                                          </p:val>
                                        </p:tav>
                                        <p:tav tm="100000">
                                          <p:val>
                                            <p:strVal val="#ppt_y"/>
                                          </p:val>
                                        </p:tav>
                                      </p:tavLst>
                                    </p:anim>
                                    <p:animEffect transition="in" filter="fade">
                                      <p:cBhvr>
                                        <p:cTn id="257" dur="1000"/>
                                        <p:tgtEl>
                                          <p:spTgt spid="14386"/>
                                        </p:tgtEl>
                                      </p:cBhvr>
                                    </p:animEffect>
                                  </p:childTnLst>
                                </p:cTn>
                              </p:par>
                            </p:childTnLst>
                          </p:cTn>
                        </p:par>
                        <p:par>
                          <p:cTn id="258" fill="hold">
                            <p:stCondLst>
                              <p:cond delay="1000"/>
                            </p:stCondLst>
                            <p:childTnLst>
                              <p:par>
                                <p:cTn id="259" presetID="54" presetClass="exit" presetSubtype="0" decel="100000" fill="hold" grpId="1" nodeType="afterEffect">
                                  <p:stCondLst>
                                    <p:cond delay="3000"/>
                                  </p:stCondLst>
                                  <p:childTnLst>
                                    <p:anim calcmode="lin" valueType="num">
                                      <p:cBhvr>
                                        <p:cTn id="260" dur="1000"/>
                                        <p:tgtEl>
                                          <p:spTgt spid="14386"/>
                                        </p:tgtEl>
                                        <p:attrNameLst>
                                          <p:attrName>ppt_w</p:attrName>
                                        </p:attrNameLst>
                                      </p:cBhvr>
                                      <p:tavLst>
                                        <p:tav tm="0">
                                          <p:val>
                                            <p:strVal val="ppt_w"/>
                                          </p:val>
                                        </p:tav>
                                        <p:tav tm="100000">
                                          <p:val>
                                            <p:strVal val="ppt_w*0.05"/>
                                          </p:val>
                                        </p:tav>
                                      </p:tavLst>
                                    </p:anim>
                                    <p:anim calcmode="lin" valueType="num">
                                      <p:cBhvr>
                                        <p:cTn id="261" dur="1000"/>
                                        <p:tgtEl>
                                          <p:spTgt spid="14386"/>
                                        </p:tgtEl>
                                        <p:attrNameLst>
                                          <p:attrName>ppt_h</p:attrName>
                                        </p:attrNameLst>
                                      </p:cBhvr>
                                      <p:tavLst>
                                        <p:tav tm="0">
                                          <p:val>
                                            <p:strVal val="ppt_h"/>
                                          </p:val>
                                        </p:tav>
                                        <p:tav tm="100000">
                                          <p:val>
                                            <p:strVal val="ppt_h"/>
                                          </p:val>
                                        </p:tav>
                                      </p:tavLst>
                                    </p:anim>
                                    <p:anim calcmode="lin" valueType="num">
                                      <p:cBhvr>
                                        <p:cTn id="262" dur="1000"/>
                                        <p:tgtEl>
                                          <p:spTgt spid="14386"/>
                                        </p:tgtEl>
                                        <p:attrNameLst>
                                          <p:attrName>ppt_x</p:attrName>
                                        </p:attrNameLst>
                                      </p:cBhvr>
                                      <p:tavLst>
                                        <p:tav tm="0">
                                          <p:val>
                                            <p:strVal val="ppt_x"/>
                                          </p:val>
                                        </p:tav>
                                        <p:tav tm="100000">
                                          <p:val>
                                            <p:strVal val="ppt_x-.2"/>
                                          </p:val>
                                        </p:tav>
                                      </p:tavLst>
                                    </p:anim>
                                    <p:anim calcmode="lin" valueType="num">
                                      <p:cBhvr>
                                        <p:cTn id="263" dur="1000"/>
                                        <p:tgtEl>
                                          <p:spTgt spid="14386"/>
                                        </p:tgtEl>
                                        <p:attrNameLst>
                                          <p:attrName>ppt_y</p:attrName>
                                        </p:attrNameLst>
                                      </p:cBhvr>
                                      <p:tavLst>
                                        <p:tav tm="0">
                                          <p:val>
                                            <p:strVal val="ppt_y"/>
                                          </p:val>
                                        </p:tav>
                                        <p:tav tm="100000">
                                          <p:val>
                                            <p:strVal val="ppt_y"/>
                                          </p:val>
                                        </p:tav>
                                      </p:tavLst>
                                    </p:anim>
                                    <p:animEffect transition="out" filter="fade">
                                      <p:cBhvr>
                                        <p:cTn id="264" dur="1000"/>
                                        <p:tgtEl>
                                          <p:spTgt spid="14386"/>
                                        </p:tgtEl>
                                      </p:cBhvr>
                                    </p:animEffect>
                                    <p:set>
                                      <p:cBhvr>
                                        <p:cTn id="265" dur="1" fill="hold">
                                          <p:stCondLst>
                                            <p:cond delay="999"/>
                                          </p:stCondLst>
                                        </p:cTn>
                                        <p:tgtEl>
                                          <p:spTgt spid="14386"/>
                                        </p:tgtEl>
                                        <p:attrNameLst>
                                          <p:attrName>style.visibility</p:attrName>
                                        </p:attrNameLst>
                                      </p:cBhvr>
                                      <p:to>
                                        <p:strVal val="hidden"/>
                                      </p:to>
                                    </p:set>
                                  </p:childTnLst>
                                </p:cTn>
                              </p:par>
                            </p:childTnLst>
                          </p:cTn>
                        </p:par>
                      </p:childTnLst>
                    </p:cTn>
                  </p:par>
                </p:childTnLst>
              </p:cTn>
              <p:nextCondLst>
                <p:cond evt="onClick" delay="0">
                  <p:tgtEl>
                    <p:spTgt spid="14384"/>
                  </p:tgtEl>
                </p:cond>
              </p:nextCondLst>
            </p:seq>
            <p:seq concurrent="1" nextAc="seek">
              <p:cTn id="266" restart="whenNotActive" fill="hold" evtFilter="cancelBubble" nodeType="interactiveSeq">
                <p:stCondLst>
                  <p:cond evt="onClick" delay="0">
                    <p:tgtEl>
                      <p:spTgt spid="14385"/>
                    </p:tgtEl>
                  </p:cond>
                </p:stCondLst>
                <p:endSync evt="end" delay="0">
                  <p:rtn val="all"/>
                </p:endSync>
                <p:childTnLst>
                  <p:par>
                    <p:cTn id="267" fill="hold">
                      <p:stCondLst>
                        <p:cond delay="0"/>
                      </p:stCondLst>
                      <p:childTnLst>
                        <p:par>
                          <p:cTn id="268" fill="hold">
                            <p:stCondLst>
                              <p:cond delay="0"/>
                            </p:stCondLst>
                            <p:childTnLst>
                              <p:par>
                                <p:cTn id="269" presetID="54" presetClass="entr" presetSubtype="0" accel="100000" fill="hold" grpId="0" nodeType="clickEffect">
                                  <p:stCondLst>
                                    <p:cond delay="0"/>
                                  </p:stCondLst>
                                  <p:childTnLst>
                                    <p:set>
                                      <p:cBhvr>
                                        <p:cTn id="270" dur="1" fill="hold">
                                          <p:stCondLst>
                                            <p:cond delay="0"/>
                                          </p:stCondLst>
                                        </p:cTn>
                                        <p:tgtEl>
                                          <p:spTgt spid="14387"/>
                                        </p:tgtEl>
                                        <p:attrNameLst>
                                          <p:attrName>style.visibility</p:attrName>
                                        </p:attrNameLst>
                                      </p:cBhvr>
                                      <p:to>
                                        <p:strVal val="visible"/>
                                      </p:to>
                                    </p:set>
                                    <p:anim calcmode="lin" valueType="num">
                                      <p:cBhvr>
                                        <p:cTn id="271" dur="1000" fill="hold"/>
                                        <p:tgtEl>
                                          <p:spTgt spid="14387"/>
                                        </p:tgtEl>
                                        <p:attrNameLst>
                                          <p:attrName>ppt_w</p:attrName>
                                        </p:attrNameLst>
                                      </p:cBhvr>
                                      <p:tavLst>
                                        <p:tav tm="0">
                                          <p:val>
                                            <p:strVal val="#ppt_w*0.05"/>
                                          </p:val>
                                        </p:tav>
                                        <p:tav tm="100000">
                                          <p:val>
                                            <p:strVal val="#ppt_w"/>
                                          </p:val>
                                        </p:tav>
                                      </p:tavLst>
                                    </p:anim>
                                    <p:anim calcmode="lin" valueType="num">
                                      <p:cBhvr>
                                        <p:cTn id="272" dur="1000" fill="hold"/>
                                        <p:tgtEl>
                                          <p:spTgt spid="14387"/>
                                        </p:tgtEl>
                                        <p:attrNameLst>
                                          <p:attrName>ppt_h</p:attrName>
                                        </p:attrNameLst>
                                      </p:cBhvr>
                                      <p:tavLst>
                                        <p:tav tm="0">
                                          <p:val>
                                            <p:strVal val="#ppt_h"/>
                                          </p:val>
                                        </p:tav>
                                        <p:tav tm="100000">
                                          <p:val>
                                            <p:strVal val="#ppt_h"/>
                                          </p:val>
                                        </p:tav>
                                      </p:tavLst>
                                    </p:anim>
                                    <p:anim calcmode="lin" valueType="num">
                                      <p:cBhvr>
                                        <p:cTn id="273" dur="1000" fill="hold"/>
                                        <p:tgtEl>
                                          <p:spTgt spid="14387"/>
                                        </p:tgtEl>
                                        <p:attrNameLst>
                                          <p:attrName>ppt_x</p:attrName>
                                        </p:attrNameLst>
                                      </p:cBhvr>
                                      <p:tavLst>
                                        <p:tav tm="0">
                                          <p:val>
                                            <p:strVal val="#ppt_x-.2"/>
                                          </p:val>
                                        </p:tav>
                                        <p:tav tm="100000">
                                          <p:val>
                                            <p:strVal val="#ppt_x"/>
                                          </p:val>
                                        </p:tav>
                                      </p:tavLst>
                                    </p:anim>
                                    <p:anim calcmode="lin" valueType="num">
                                      <p:cBhvr>
                                        <p:cTn id="274" dur="1000" fill="hold"/>
                                        <p:tgtEl>
                                          <p:spTgt spid="14387"/>
                                        </p:tgtEl>
                                        <p:attrNameLst>
                                          <p:attrName>ppt_y</p:attrName>
                                        </p:attrNameLst>
                                      </p:cBhvr>
                                      <p:tavLst>
                                        <p:tav tm="0">
                                          <p:val>
                                            <p:strVal val="#ppt_y"/>
                                          </p:val>
                                        </p:tav>
                                        <p:tav tm="100000">
                                          <p:val>
                                            <p:strVal val="#ppt_y"/>
                                          </p:val>
                                        </p:tav>
                                      </p:tavLst>
                                    </p:anim>
                                    <p:animEffect transition="in" filter="fade">
                                      <p:cBhvr>
                                        <p:cTn id="275" dur="1000"/>
                                        <p:tgtEl>
                                          <p:spTgt spid="14387"/>
                                        </p:tgtEl>
                                      </p:cBhvr>
                                    </p:animEffect>
                                  </p:childTnLst>
                                </p:cTn>
                              </p:par>
                            </p:childTnLst>
                          </p:cTn>
                        </p:par>
                        <p:par>
                          <p:cTn id="276" fill="hold">
                            <p:stCondLst>
                              <p:cond delay="1000"/>
                            </p:stCondLst>
                            <p:childTnLst>
                              <p:par>
                                <p:cTn id="277" presetID="54" presetClass="exit" presetSubtype="0" decel="100000" fill="hold" grpId="1" nodeType="afterEffect">
                                  <p:stCondLst>
                                    <p:cond delay="3000"/>
                                  </p:stCondLst>
                                  <p:childTnLst>
                                    <p:anim calcmode="lin" valueType="num">
                                      <p:cBhvr>
                                        <p:cTn id="278" dur="1000"/>
                                        <p:tgtEl>
                                          <p:spTgt spid="14387"/>
                                        </p:tgtEl>
                                        <p:attrNameLst>
                                          <p:attrName>ppt_w</p:attrName>
                                        </p:attrNameLst>
                                      </p:cBhvr>
                                      <p:tavLst>
                                        <p:tav tm="0">
                                          <p:val>
                                            <p:strVal val="ppt_w"/>
                                          </p:val>
                                        </p:tav>
                                        <p:tav tm="100000">
                                          <p:val>
                                            <p:strVal val="ppt_w*0.05"/>
                                          </p:val>
                                        </p:tav>
                                      </p:tavLst>
                                    </p:anim>
                                    <p:anim calcmode="lin" valueType="num">
                                      <p:cBhvr>
                                        <p:cTn id="279" dur="1000"/>
                                        <p:tgtEl>
                                          <p:spTgt spid="14387"/>
                                        </p:tgtEl>
                                        <p:attrNameLst>
                                          <p:attrName>ppt_h</p:attrName>
                                        </p:attrNameLst>
                                      </p:cBhvr>
                                      <p:tavLst>
                                        <p:tav tm="0">
                                          <p:val>
                                            <p:strVal val="ppt_h"/>
                                          </p:val>
                                        </p:tav>
                                        <p:tav tm="100000">
                                          <p:val>
                                            <p:strVal val="ppt_h"/>
                                          </p:val>
                                        </p:tav>
                                      </p:tavLst>
                                    </p:anim>
                                    <p:anim calcmode="lin" valueType="num">
                                      <p:cBhvr>
                                        <p:cTn id="280" dur="1000"/>
                                        <p:tgtEl>
                                          <p:spTgt spid="14387"/>
                                        </p:tgtEl>
                                        <p:attrNameLst>
                                          <p:attrName>ppt_x</p:attrName>
                                        </p:attrNameLst>
                                      </p:cBhvr>
                                      <p:tavLst>
                                        <p:tav tm="0">
                                          <p:val>
                                            <p:strVal val="ppt_x"/>
                                          </p:val>
                                        </p:tav>
                                        <p:tav tm="100000">
                                          <p:val>
                                            <p:strVal val="ppt_x-.2"/>
                                          </p:val>
                                        </p:tav>
                                      </p:tavLst>
                                    </p:anim>
                                    <p:anim calcmode="lin" valueType="num">
                                      <p:cBhvr>
                                        <p:cTn id="281" dur="1000"/>
                                        <p:tgtEl>
                                          <p:spTgt spid="14387"/>
                                        </p:tgtEl>
                                        <p:attrNameLst>
                                          <p:attrName>ppt_y</p:attrName>
                                        </p:attrNameLst>
                                      </p:cBhvr>
                                      <p:tavLst>
                                        <p:tav tm="0">
                                          <p:val>
                                            <p:strVal val="ppt_y"/>
                                          </p:val>
                                        </p:tav>
                                        <p:tav tm="100000">
                                          <p:val>
                                            <p:strVal val="ppt_y"/>
                                          </p:val>
                                        </p:tav>
                                      </p:tavLst>
                                    </p:anim>
                                    <p:animEffect transition="out" filter="fade">
                                      <p:cBhvr>
                                        <p:cTn id="282" dur="1000"/>
                                        <p:tgtEl>
                                          <p:spTgt spid="14387"/>
                                        </p:tgtEl>
                                      </p:cBhvr>
                                    </p:animEffect>
                                    <p:set>
                                      <p:cBhvr>
                                        <p:cTn id="283" dur="1" fill="hold">
                                          <p:stCondLst>
                                            <p:cond delay="999"/>
                                          </p:stCondLst>
                                        </p:cTn>
                                        <p:tgtEl>
                                          <p:spTgt spid="14387"/>
                                        </p:tgtEl>
                                        <p:attrNameLst>
                                          <p:attrName>style.visibility</p:attrName>
                                        </p:attrNameLst>
                                      </p:cBhvr>
                                      <p:to>
                                        <p:strVal val="hidden"/>
                                      </p:to>
                                    </p:set>
                                  </p:childTnLst>
                                </p:cTn>
                              </p:par>
                            </p:childTnLst>
                          </p:cTn>
                        </p:par>
                      </p:childTnLst>
                    </p:cTn>
                  </p:par>
                </p:childTnLst>
              </p:cTn>
              <p:nextCondLst>
                <p:cond evt="onClick" delay="0">
                  <p:tgtEl>
                    <p:spTgt spid="14385"/>
                  </p:tgtEl>
                </p:cond>
              </p:nextCondLst>
            </p:seq>
            <p:seq concurrent="1" nextAc="seek">
              <p:cTn id="284" restart="whenNotActive" fill="hold" evtFilter="cancelBubble" nodeType="interactiveSeq">
                <p:stCondLst>
                  <p:cond evt="onClick" delay="0">
                    <p:tgtEl>
                      <p:spTgt spid="14399"/>
                    </p:tgtEl>
                  </p:cond>
                </p:stCondLst>
                <p:endSync evt="end" delay="0">
                  <p:rtn val="all"/>
                </p:endSync>
                <p:childTnLst>
                  <p:par>
                    <p:cTn id="285" fill="hold">
                      <p:stCondLst>
                        <p:cond delay="0"/>
                      </p:stCondLst>
                      <p:childTnLst>
                        <p:par>
                          <p:cTn id="286" fill="hold">
                            <p:stCondLst>
                              <p:cond delay="0"/>
                            </p:stCondLst>
                            <p:childTnLst>
                              <p:par>
                                <p:cTn id="287" presetID="54" presetClass="entr" presetSubtype="0" accel="100000" fill="hold" nodeType="clickEffect">
                                  <p:stCondLst>
                                    <p:cond delay="0"/>
                                  </p:stCondLst>
                                  <p:childTnLst>
                                    <p:set>
                                      <p:cBhvr>
                                        <p:cTn id="288" dur="1" fill="hold">
                                          <p:stCondLst>
                                            <p:cond delay="0"/>
                                          </p:stCondLst>
                                        </p:cTn>
                                        <p:tgtEl>
                                          <p:spTgt spid="14400"/>
                                        </p:tgtEl>
                                        <p:attrNameLst>
                                          <p:attrName>style.visibility</p:attrName>
                                        </p:attrNameLst>
                                      </p:cBhvr>
                                      <p:to>
                                        <p:strVal val="visible"/>
                                      </p:to>
                                    </p:set>
                                    <p:anim calcmode="lin" valueType="num">
                                      <p:cBhvr>
                                        <p:cTn id="289" dur="1000" fill="hold"/>
                                        <p:tgtEl>
                                          <p:spTgt spid="14400"/>
                                        </p:tgtEl>
                                        <p:attrNameLst>
                                          <p:attrName>ppt_w</p:attrName>
                                        </p:attrNameLst>
                                      </p:cBhvr>
                                      <p:tavLst>
                                        <p:tav tm="0">
                                          <p:val>
                                            <p:strVal val="#ppt_w*0.05"/>
                                          </p:val>
                                        </p:tav>
                                        <p:tav tm="100000">
                                          <p:val>
                                            <p:strVal val="#ppt_w"/>
                                          </p:val>
                                        </p:tav>
                                      </p:tavLst>
                                    </p:anim>
                                    <p:anim calcmode="lin" valueType="num">
                                      <p:cBhvr>
                                        <p:cTn id="290" dur="1000" fill="hold"/>
                                        <p:tgtEl>
                                          <p:spTgt spid="14400"/>
                                        </p:tgtEl>
                                        <p:attrNameLst>
                                          <p:attrName>ppt_h</p:attrName>
                                        </p:attrNameLst>
                                      </p:cBhvr>
                                      <p:tavLst>
                                        <p:tav tm="0">
                                          <p:val>
                                            <p:strVal val="#ppt_h"/>
                                          </p:val>
                                        </p:tav>
                                        <p:tav tm="100000">
                                          <p:val>
                                            <p:strVal val="#ppt_h"/>
                                          </p:val>
                                        </p:tav>
                                      </p:tavLst>
                                    </p:anim>
                                    <p:anim calcmode="lin" valueType="num">
                                      <p:cBhvr>
                                        <p:cTn id="291" dur="1000" fill="hold"/>
                                        <p:tgtEl>
                                          <p:spTgt spid="14400"/>
                                        </p:tgtEl>
                                        <p:attrNameLst>
                                          <p:attrName>ppt_x</p:attrName>
                                        </p:attrNameLst>
                                      </p:cBhvr>
                                      <p:tavLst>
                                        <p:tav tm="0">
                                          <p:val>
                                            <p:strVal val="#ppt_x-.2"/>
                                          </p:val>
                                        </p:tav>
                                        <p:tav tm="100000">
                                          <p:val>
                                            <p:strVal val="#ppt_x"/>
                                          </p:val>
                                        </p:tav>
                                      </p:tavLst>
                                    </p:anim>
                                    <p:anim calcmode="lin" valueType="num">
                                      <p:cBhvr>
                                        <p:cTn id="292" dur="1000" fill="hold"/>
                                        <p:tgtEl>
                                          <p:spTgt spid="14400"/>
                                        </p:tgtEl>
                                        <p:attrNameLst>
                                          <p:attrName>ppt_y</p:attrName>
                                        </p:attrNameLst>
                                      </p:cBhvr>
                                      <p:tavLst>
                                        <p:tav tm="0">
                                          <p:val>
                                            <p:strVal val="#ppt_y"/>
                                          </p:val>
                                        </p:tav>
                                        <p:tav tm="100000">
                                          <p:val>
                                            <p:strVal val="#ppt_y"/>
                                          </p:val>
                                        </p:tav>
                                      </p:tavLst>
                                    </p:anim>
                                    <p:animEffect transition="in" filter="fade">
                                      <p:cBhvr>
                                        <p:cTn id="293" dur="1000"/>
                                        <p:tgtEl>
                                          <p:spTgt spid="14400"/>
                                        </p:tgtEl>
                                      </p:cBhvr>
                                    </p:animEffect>
                                  </p:childTnLst>
                                </p:cTn>
                              </p:par>
                            </p:childTnLst>
                          </p:cTn>
                        </p:par>
                        <p:par>
                          <p:cTn id="294" fill="hold">
                            <p:stCondLst>
                              <p:cond delay="1000"/>
                            </p:stCondLst>
                            <p:childTnLst>
                              <p:par>
                                <p:cTn id="295" presetID="54" presetClass="exit" presetSubtype="0" decel="100000" fill="hold" nodeType="afterEffect">
                                  <p:stCondLst>
                                    <p:cond delay="3000"/>
                                  </p:stCondLst>
                                  <p:childTnLst>
                                    <p:anim calcmode="lin" valueType="num">
                                      <p:cBhvr>
                                        <p:cTn id="296" dur="1000"/>
                                        <p:tgtEl>
                                          <p:spTgt spid="14400"/>
                                        </p:tgtEl>
                                        <p:attrNameLst>
                                          <p:attrName>ppt_w</p:attrName>
                                        </p:attrNameLst>
                                      </p:cBhvr>
                                      <p:tavLst>
                                        <p:tav tm="0">
                                          <p:val>
                                            <p:strVal val="ppt_w"/>
                                          </p:val>
                                        </p:tav>
                                        <p:tav tm="100000">
                                          <p:val>
                                            <p:strVal val="ppt_w*0.05"/>
                                          </p:val>
                                        </p:tav>
                                      </p:tavLst>
                                    </p:anim>
                                    <p:anim calcmode="lin" valueType="num">
                                      <p:cBhvr>
                                        <p:cTn id="297" dur="1000"/>
                                        <p:tgtEl>
                                          <p:spTgt spid="14400"/>
                                        </p:tgtEl>
                                        <p:attrNameLst>
                                          <p:attrName>ppt_h</p:attrName>
                                        </p:attrNameLst>
                                      </p:cBhvr>
                                      <p:tavLst>
                                        <p:tav tm="0">
                                          <p:val>
                                            <p:strVal val="ppt_h"/>
                                          </p:val>
                                        </p:tav>
                                        <p:tav tm="100000">
                                          <p:val>
                                            <p:strVal val="ppt_h"/>
                                          </p:val>
                                        </p:tav>
                                      </p:tavLst>
                                    </p:anim>
                                    <p:anim calcmode="lin" valueType="num">
                                      <p:cBhvr>
                                        <p:cTn id="298" dur="1000"/>
                                        <p:tgtEl>
                                          <p:spTgt spid="14400"/>
                                        </p:tgtEl>
                                        <p:attrNameLst>
                                          <p:attrName>ppt_x</p:attrName>
                                        </p:attrNameLst>
                                      </p:cBhvr>
                                      <p:tavLst>
                                        <p:tav tm="0">
                                          <p:val>
                                            <p:strVal val="ppt_x"/>
                                          </p:val>
                                        </p:tav>
                                        <p:tav tm="100000">
                                          <p:val>
                                            <p:strVal val="ppt_x-.2"/>
                                          </p:val>
                                        </p:tav>
                                      </p:tavLst>
                                    </p:anim>
                                    <p:anim calcmode="lin" valueType="num">
                                      <p:cBhvr>
                                        <p:cTn id="299" dur="1000"/>
                                        <p:tgtEl>
                                          <p:spTgt spid="14400"/>
                                        </p:tgtEl>
                                        <p:attrNameLst>
                                          <p:attrName>ppt_y</p:attrName>
                                        </p:attrNameLst>
                                      </p:cBhvr>
                                      <p:tavLst>
                                        <p:tav tm="0">
                                          <p:val>
                                            <p:strVal val="ppt_y"/>
                                          </p:val>
                                        </p:tav>
                                        <p:tav tm="100000">
                                          <p:val>
                                            <p:strVal val="ppt_y"/>
                                          </p:val>
                                        </p:tav>
                                      </p:tavLst>
                                    </p:anim>
                                    <p:animEffect transition="out" filter="fade">
                                      <p:cBhvr>
                                        <p:cTn id="300" dur="1000"/>
                                        <p:tgtEl>
                                          <p:spTgt spid="14400"/>
                                        </p:tgtEl>
                                      </p:cBhvr>
                                    </p:animEffect>
                                    <p:set>
                                      <p:cBhvr>
                                        <p:cTn id="301" dur="1" fill="hold">
                                          <p:stCondLst>
                                            <p:cond delay="999"/>
                                          </p:stCondLst>
                                        </p:cTn>
                                        <p:tgtEl>
                                          <p:spTgt spid="14400"/>
                                        </p:tgtEl>
                                        <p:attrNameLst>
                                          <p:attrName>style.visibility</p:attrName>
                                        </p:attrNameLst>
                                      </p:cBhvr>
                                      <p:to>
                                        <p:strVal val="hidden"/>
                                      </p:to>
                                    </p:set>
                                  </p:childTnLst>
                                </p:cTn>
                              </p:par>
                            </p:childTnLst>
                          </p:cTn>
                        </p:par>
                      </p:childTnLst>
                    </p:cTn>
                  </p:par>
                </p:childTnLst>
              </p:cTn>
              <p:nextCondLst>
                <p:cond evt="onClick" delay="0">
                  <p:tgtEl>
                    <p:spTgt spid="14399"/>
                  </p:tgtEl>
                </p:cond>
              </p:nextCondLst>
            </p:seq>
            <p:seq concurrent="1" nextAc="seek">
              <p:cTn id="302" restart="whenNotActive" fill="hold" evtFilter="cancelBubble" nodeType="interactiveSeq">
                <p:stCondLst>
                  <p:cond evt="onClick" delay="0">
                    <p:tgtEl>
                      <p:spTgt spid="14406"/>
                    </p:tgtEl>
                  </p:cond>
                </p:stCondLst>
                <p:endSync evt="end" delay="0">
                  <p:rtn val="all"/>
                </p:endSync>
                <p:childTnLst>
                  <p:par>
                    <p:cTn id="303" fill="hold">
                      <p:stCondLst>
                        <p:cond delay="0"/>
                      </p:stCondLst>
                      <p:childTnLst>
                        <p:par>
                          <p:cTn id="304" fill="hold">
                            <p:stCondLst>
                              <p:cond delay="0"/>
                            </p:stCondLst>
                            <p:childTnLst>
                              <p:par>
                                <p:cTn id="305" presetID="54" presetClass="entr" presetSubtype="0" accel="100000" fill="hold" grpId="0" nodeType="clickEffect">
                                  <p:stCondLst>
                                    <p:cond delay="0"/>
                                  </p:stCondLst>
                                  <p:childTnLst>
                                    <p:set>
                                      <p:cBhvr>
                                        <p:cTn id="306" dur="1" fill="hold">
                                          <p:stCondLst>
                                            <p:cond delay="0"/>
                                          </p:stCondLst>
                                        </p:cTn>
                                        <p:tgtEl>
                                          <p:spTgt spid="14407"/>
                                        </p:tgtEl>
                                        <p:attrNameLst>
                                          <p:attrName>style.visibility</p:attrName>
                                        </p:attrNameLst>
                                      </p:cBhvr>
                                      <p:to>
                                        <p:strVal val="visible"/>
                                      </p:to>
                                    </p:set>
                                    <p:anim calcmode="lin" valueType="num">
                                      <p:cBhvr>
                                        <p:cTn id="307" dur="1000" fill="hold"/>
                                        <p:tgtEl>
                                          <p:spTgt spid="14407"/>
                                        </p:tgtEl>
                                        <p:attrNameLst>
                                          <p:attrName>ppt_w</p:attrName>
                                        </p:attrNameLst>
                                      </p:cBhvr>
                                      <p:tavLst>
                                        <p:tav tm="0">
                                          <p:val>
                                            <p:strVal val="#ppt_w*0.05"/>
                                          </p:val>
                                        </p:tav>
                                        <p:tav tm="100000">
                                          <p:val>
                                            <p:strVal val="#ppt_w"/>
                                          </p:val>
                                        </p:tav>
                                      </p:tavLst>
                                    </p:anim>
                                    <p:anim calcmode="lin" valueType="num">
                                      <p:cBhvr>
                                        <p:cTn id="308" dur="1000" fill="hold"/>
                                        <p:tgtEl>
                                          <p:spTgt spid="14407"/>
                                        </p:tgtEl>
                                        <p:attrNameLst>
                                          <p:attrName>ppt_h</p:attrName>
                                        </p:attrNameLst>
                                      </p:cBhvr>
                                      <p:tavLst>
                                        <p:tav tm="0">
                                          <p:val>
                                            <p:strVal val="#ppt_h"/>
                                          </p:val>
                                        </p:tav>
                                        <p:tav tm="100000">
                                          <p:val>
                                            <p:strVal val="#ppt_h"/>
                                          </p:val>
                                        </p:tav>
                                      </p:tavLst>
                                    </p:anim>
                                    <p:anim calcmode="lin" valueType="num">
                                      <p:cBhvr>
                                        <p:cTn id="309" dur="1000" fill="hold"/>
                                        <p:tgtEl>
                                          <p:spTgt spid="14407"/>
                                        </p:tgtEl>
                                        <p:attrNameLst>
                                          <p:attrName>ppt_x</p:attrName>
                                        </p:attrNameLst>
                                      </p:cBhvr>
                                      <p:tavLst>
                                        <p:tav tm="0">
                                          <p:val>
                                            <p:strVal val="#ppt_x-.2"/>
                                          </p:val>
                                        </p:tav>
                                        <p:tav tm="100000">
                                          <p:val>
                                            <p:strVal val="#ppt_x"/>
                                          </p:val>
                                        </p:tav>
                                      </p:tavLst>
                                    </p:anim>
                                    <p:anim calcmode="lin" valueType="num">
                                      <p:cBhvr>
                                        <p:cTn id="310" dur="1000" fill="hold"/>
                                        <p:tgtEl>
                                          <p:spTgt spid="14407"/>
                                        </p:tgtEl>
                                        <p:attrNameLst>
                                          <p:attrName>ppt_y</p:attrName>
                                        </p:attrNameLst>
                                      </p:cBhvr>
                                      <p:tavLst>
                                        <p:tav tm="0">
                                          <p:val>
                                            <p:strVal val="#ppt_y"/>
                                          </p:val>
                                        </p:tav>
                                        <p:tav tm="100000">
                                          <p:val>
                                            <p:strVal val="#ppt_y"/>
                                          </p:val>
                                        </p:tav>
                                      </p:tavLst>
                                    </p:anim>
                                    <p:animEffect transition="in" filter="fade">
                                      <p:cBhvr>
                                        <p:cTn id="311" dur="1000"/>
                                        <p:tgtEl>
                                          <p:spTgt spid="14407"/>
                                        </p:tgtEl>
                                      </p:cBhvr>
                                    </p:animEffect>
                                  </p:childTnLst>
                                </p:cTn>
                              </p:par>
                              <p:par>
                                <p:cTn id="312" presetID="54" presetClass="entr" presetSubtype="0" accel="100000" fill="hold" grpId="0" nodeType="withEffect">
                                  <p:stCondLst>
                                    <p:cond delay="0"/>
                                  </p:stCondLst>
                                  <p:childTnLst>
                                    <p:set>
                                      <p:cBhvr>
                                        <p:cTn id="313" dur="1" fill="hold">
                                          <p:stCondLst>
                                            <p:cond delay="0"/>
                                          </p:stCondLst>
                                        </p:cTn>
                                        <p:tgtEl>
                                          <p:spTgt spid="14408"/>
                                        </p:tgtEl>
                                        <p:attrNameLst>
                                          <p:attrName>style.visibility</p:attrName>
                                        </p:attrNameLst>
                                      </p:cBhvr>
                                      <p:to>
                                        <p:strVal val="visible"/>
                                      </p:to>
                                    </p:set>
                                    <p:anim calcmode="lin" valueType="num">
                                      <p:cBhvr>
                                        <p:cTn id="314" dur="1000" fill="hold"/>
                                        <p:tgtEl>
                                          <p:spTgt spid="14408"/>
                                        </p:tgtEl>
                                        <p:attrNameLst>
                                          <p:attrName>ppt_w</p:attrName>
                                        </p:attrNameLst>
                                      </p:cBhvr>
                                      <p:tavLst>
                                        <p:tav tm="0">
                                          <p:val>
                                            <p:strVal val="#ppt_w*0.05"/>
                                          </p:val>
                                        </p:tav>
                                        <p:tav tm="100000">
                                          <p:val>
                                            <p:strVal val="#ppt_w"/>
                                          </p:val>
                                        </p:tav>
                                      </p:tavLst>
                                    </p:anim>
                                    <p:anim calcmode="lin" valueType="num">
                                      <p:cBhvr>
                                        <p:cTn id="315" dur="1000" fill="hold"/>
                                        <p:tgtEl>
                                          <p:spTgt spid="14408"/>
                                        </p:tgtEl>
                                        <p:attrNameLst>
                                          <p:attrName>ppt_h</p:attrName>
                                        </p:attrNameLst>
                                      </p:cBhvr>
                                      <p:tavLst>
                                        <p:tav tm="0">
                                          <p:val>
                                            <p:strVal val="#ppt_h"/>
                                          </p:val>
                                        </p:tav>
                                        <p:tav tm="100000">
                                          <p:val>
                                            <p:strVal val="#ppt_h"/>
                                          </p:val>
                                        </p:tav>
                                      </p:tavLst>
                                    </p:anim>
                                    <p:anim calcmode="lin" valueType="num">
                                      <p:cBhvr>
                                        <p:cTn id="316" dur="1000" fill="hold"/>
                                        <p:tgtEl>
                                          <p:spTgt spid="14408"/>
                                        </p:tgtEl>
                                        <p:attrNameLst>
                                          <p:attrName>ppt_x</p:attrName>
                                        </p:attrNameLst>
                                      </p:cBhvr>
                                      <p:tavLst>
                                        <p:tav tm="0">
                                          <p:val>
                                            <p:strVal val="#ppt_x-.2"/>
                                          </p:val>
                                        </p:tav>
                                        <p:tav tm="100000">
                                          <p:val>
                                            <p:strVal val="#ppt_x"/>
                                          </p:val>
                                        </p:tav>
                                      </p:tavLst>
                                    </p:anim>
                                    <p:anim calcmode="lin" valueType="num">
                                      <p:cBhvr>
                                        <p:cTn id="317" dur="1000" fill="hold"/>
                                        <p:tgtEl>
                                          <p:spTgt spid="14408"/>
                                        </p:tgtEl>
                                        <p:attrNameLst>
                                          <p:attrName>ppt_y</p:attrName>
                                        </p:attrNameLst>
                                      </p:cBhvr>
                                      <p:tavLst>
                                        <p:tav tm="0">
                                          <p:val>
                                            <p:strVal val="#ppt_y"/>
                                          </p:val>
                                        </p:tav>
                                        <p:tav tm="100000">
                                          <p:val>
                                            <p:strVal val="#ppt_y"/>
                                          </p:val>
                                        </p:tav>
                                      </p:tavLst>
                                    </p:anim>
                                    <p:animEffect transition="in" filter="fade">
                                      <p:cBhvr>
                                        <p:cTn id="318" dur="1000"/>
                                        <p:tgtEl>
                                          <p:spTgt spid="14408"/>
                                        </p:tgtEl>
                                      </p:cBhvr>
                                    </p:animEffect>
                                  </p:childTnLst>
                                </p:cTn>
                              </p:par>
                              <p:par>
                                <p:cTn id="319" presetID="54" presetClass="entr" presetSubtype="0" accel="100000" fill="hold" grpId="0" nodeType="withEffect">
                                  <p:stCondLst>
                                    <p:cond delay="0"/>
                                  </p:stCondLst>
                                  <p:childTnLst>
                                    <p:set>
                                      <p:cBhvr>
                                        <p:cTn id="320" dur="1" fill="hold">
                                          <p:stCondLst>
                                            <p:cond delay="0"/>
                                          </p:stCondLst>
                                        </p:cTn>
                                        <p:tgtEl>
                                          <p:spTgt spid="14409"/>
                                        </p:tgtEl>
                                        <p:attrNameLst>
                                          <p:attrName>style.visibility</p:attrName>
                                        </p:attrNameLst>
                                      </p:cBhvr>
                                      <p:to>
                                        <p:strVal val="visible"/>
                                      </p:to>
                                    </p:set>
                                    <p:anim calcmode="lin" valueType="num">
                                      <p:cBhvr>
                                        <p:cTn id="321" dur="1000" fill="hold"/>
                                        <p:tgtEl>
                                          <p:spTgt spid="14409"/>
                                        </p:tgtEl>
                                        <p:attrNameLst>
                                          <p:attrName>ppt_w</p:attrName>
                                        </p:attrNameLst>
                                      </p:cBhvr>
                                      <p:tavLst>
                                        <p:tav tm="0">
                                          <p:val>
                                            <p:strVal val="#ppt_w*0.05"/>
                                          </p:val>
                                        </p:tav>
                                        <p:tav tm="100000">
                                          <p:val>
                                            <p:strVal val="#ppt_w"/>
                                          </p:val>
                                        </p:tav>
                                      </p:tavLst>
                                    </p:anim>
                                    <p:anim calcmode="lin" valueType="num">
                                      <p:cBhvr>
                                        <p:cTn id="322" dur="1000" fill="hold"/>
                                        <p:tgtEl>
                                          <p:spTgt spid="14409"/>
                                        </p:tgtEl>
                                        <p:attrNameLst>
                                          <p:attrName>ppt_h</p:attrName>
                                        </p:attrNameLst>
                                      </p:cBhvr>
                                      <p:tavLst>
                                        <p:tav tm="0">
                                          <p:val>
                                            <p:strVal val="#ppt_h"/>
                                          </p:val>
                                        </p:tav>
                                        <p:tav tm="100000">
                                          <p:val>
                                            <p:strVal val="#ppt_h"/>
                                          </p:val>
                                        </p:tav>
                                      </p:tavLst>
                                    </p:anim>
                                    <p:anim calcmode="lin" valueType="num">
                                      <p:cBhvr>
                                        <p:cTn id="323" dur="1000" fill="hold"/>
                                        <p:tgtEl>
                                          <p:spTgt spid="14409"/>
                                        </p:tgtEl>
                                        <p:attrNameLst>
                                          <p:attrName>ppt_x</p:attrName>
                                        </p:attrNameLst>
                                      </p:cBhvr>
                                      <p:tavLst>
                                        <p:tav tm="0">
                                          <p:val>
                                            <p:strVal val="#ppt_x-.2"/>
                                          </p:val>
                                        </p:tav>
                                        <p:tav tm="100000">
                                          <p:val>
                                            <p:strVal val="#ppt_x"/>
                                          </p:val>
                                        </p:tav>
                                      </p:tavLst>
                                    </p:anim>
                                    <p:anim calcmode="lin" valueType="num">
                                      <p:cBhvr>
                                        <p:cTn id="324" dur="1000" fill="hold"/>
                                        <p:tgtEl>
                                          <p:spTgt spid="14409"/>
                                        </p:tgtEl>
                                        <p:attrNameLst>
                                          <p:attrName>ppt_y</p:attrName>
                                        </p:attrNameLst>
                                      </p:cBhvr>
                                      <p:tavLst>
                                        <p:tav tm="0">
                                          <p:val>
                                            <p:strVal val="#ppt_y"/>
                                          </p:val>
                                        </p:tav>
                                        <p:tav tm="100000">
                                          <p:val>
                                            <p:strVal val="#ppt_y"/>
                                          </p:val>
                                        </p:tav>
                                      </p:tavLst>
                                    </p:anim>
                                    <p:animEffect transition="in" filter="fade">
                                      <p:cBhvr>
                                        <p:cTn id="325" dur="1000"/>
                                        <p:tgtEl>
                                          <p:spTgt spid="14409"/>
                                        </p:tgtEl>
                                      </p:cBhvr>
                                    </p:animEffect>
                                  </p:childTnLst>
                                </p:cTn>
                              </p:par>
                            </p:childTnLst>
                          </p:cTn>
                        </p:par>
                        <p:par>
                          <p:cTn id="326" fill="hold">
                            <p:stCondLst>
                              <p:cond delay="1000"/>
                            </p:stCondLst>
                            <p:childTnLst>
                              <p:par>
                                <p:cTn id="327" presetID="54" presetClass="exit" presetSubtype="0" decel="100000" fill="hold" grpId="1" nodeType="afterEffect">
                                  <p:stCondLst>
                                    <p:cond delay="3000"/>
                                  </p:stCondLst>
                                  <p:childTnLst>
                                    <p:anim calcmode="lin" valueType="num">
                                      <p:cBhvr>
                                        <p:cTn id="328" dur="1000"/>
                                        <p:tgtEl>
                                          <p:spTgt spid="14407"/>
                                        </p:tgtEl>
                                        <p:attrNameLst>
                                          <p:attrName>ppt_w</p:attrName>
                                        </p:attrNameLst>
                                      </p:cBhvr>
                                      <p:tavLst>
                                        <p:tav tm="0">
                                          <p:val>
                                            <p:strVal val="ppt_w"/>
                                          </p:val>
                                        </p:tav>
                                        <p:tav tm="100000">
                                          <p:val>
                                            <p:strVal val="ppt_w*0.05"/>
                                          </p:val>
                                        </p:tav>
                                      </p:tavLst>
                                    </p:anim>
                                    <p:anim calcmode="lin" valueType="num">
                                      <p:cBhvr>
                                        <p:cTn id="329" dur="1000"/>
                                        <p:tgtEl>
                                          <p:spTgt spid="14407"/>
                                        </p:tgtEl>
                                        <p:attrNameLst>
                                          <p:attrName>ppt_h</p:attrName>
                                        </p:attrNameLst>
                                      </p:cBhvr>
                                      <p:tavLst>
                                        <p:tav tm="0">
                                          <p:val>
                                            <p:strVal val="ppt_h"/>
                                          </p:val>
                                        </p:tav>
                                        <p:tav tm="100000">
                                          <p:val>
                                            <p:strVal val="ppt_h"/>
                                          </p:val>
                                        </p:tav>
                                      </p:tavLst>
                                    </p:anim>
                                    <p:anim calcmode="lin" valueType="num">
                                      <p:cBhvr>
                                        <p:cTn id="330" dur="1000"/>
                                        <p:tgtEl>
                                          <p:spTgt spid="14407"/>
                                        </p:tgtEl>
                                        <p:attrNameLst>
                                          <p:attrName>ppt_x</p:attrName>
                                        </p:attrNameLst>
                                      </p:cBhvr>
                                      <p:tavLst>
                                        <p:tav tm="0">
                                          <p:val>
                                            <p:strVal val="ppt_x"/>
                                          </p:val>
                                        </p:tav>
                                        <p:tav tm="100000">
                                          <p:val>
                                            <p:strVal val="ppt_x-.2"/>
                                          </p:val>
                                        </p:tav>
                                      </p:tavLst>
                                    </p:anim>
                                    <p:anim calcmode="lin" valueType="num">
                                      <p:cBhvr>
                                        <p:cTn id="331" dur="1000"/>
                                        <p:tgtEl>
                                          <p:spTgt spid="14407"/>
                                        </p:tgtEl>
                                        <p:attrNameLst>
                                          <p:attrName>ppt_y</p:attrName>
                                        </p:attrNameLst>
                                      </p:cBhvr>
                                      <p:tavLst>
                                        <p:tav tm="0">
                                          <p:val>
                                            <p:strVal val="ppt_y"/>
                                          </p:val>
                                        </p:tav>
                                        <p:tav tm="100000">
                                          <p:val>
                                            <p:strVal val="ppt_y"/>
                                          </p:val>
                                        </p:tav>
                                      </p:tavLst>
                                    </p:anim>
                                    <p:animEffect transition="out" filter="fade">
                                      <p:cBhvr>
                                        <p:cTn id="332" dur="1000"/>
                                        <p:tgtEl>
                                          <p:spTgt spid="14407"/>
                                        </p:tgtEl>
                                      </p:cBhvr>
                                    </p:animEffect>
                                    <p:set>
                                      <p:cBhvr>
                                        <p:cTn id="333" dur="1" fill="hold">
                                          <p:stCondLst>
                                            <p:cond delay="999"/>
                                          </p:stCondLst>
                                        </p:cTn>
                                        <p:tgtEl>
                                          <p:spTgt spid="14407"/>
                                        </p:tgtEl>
                                        <p:attrNameLst>
                                          <p:attrName>style.visibility</p:attrName>
                                        </p:attrNameLst>
                                      </p:cBhvr>
                                      <p:to>
                                        <p:strVal val="hidden"/>
                                      </p:to>
                                    </p:set>
                                  </p:childTnLst>
                                </p:cTn>
                              </p:par>
                              <p:par>
                                <p:cTn id="334" presetID="54" presetClass="exit" presetSubtype="0" decel="100000" fill="hold" grpId="1" nodeType="withEffect">
                                  <p:stCondLst>
                                    <p:cond delay="3000"/>
                                  </p:stCondLst>
                                  <p:childTnLst>
                                    <p:anim calcmode="lin" valueType="num">
                                      <p:cBhvr>
                                        <p:cTn id="335" dur="1000"/>
                                        <p:tgtEl>
                                          <p:spTgt spid="14408"/>
                                        </p:tgtEl>
                                        <p:attrNameLst>
                                          <p:attrName>ppt_w</p:attrName>
                                        </p:attrNameLst>
                                      </p:cBhvr>
                                      <p:tavLst>
                                        <p:tav tm="0">
                                          <p:val>
                                            <p:strVal val="ppt_w"/>
                                          </p:val>
                                        </p:tav>
                                        <p:tav tm="100000">
                                          <p:val>
                                            <p:strVal val="ppt_w*0.05"/>
                                          </p:val>
                                        </p:tav>
                                      </p:tavLst>
                                    </p:anim>
                                    <p:anim calcmode="lin" valueType="num">
                                      <p:cBhvr>
                                        <p:cTn id="336" dur="1000"/>
                                        <p:tgtEl>
                                          <p:spTgt spid="14408"/>
                                        </p:tgtEl>
                                        <p:attrNameLst>
                                          <p:attrName>ppt_h</p:attrName>
                                        </p:attrNameLst>
                                      </p:cBhvr>
                                      <p:tavLst>
                                        <p:tav tm="0">
                                          <p:val>
                                            <p:strVal val="ppt_h"/>
                                          </p:val>
                                        </p:tav>
                                        <p:tav tm="100000">
                                          <p:val>
                                            <p:strVal val="ppt_h"/>
                                          </p:val>
                                        </p:tav>
                                      </p:tavLst>
                                    </p:anim>
                                    <p:anim calcmode="lin" valueType="num">
                                      <p:cBhvr>
                                        <p:cTn id="337" dur="1000"/>
                                        <p:tgtEl>
                                          <p:spTgt spid="14408"/>
                                        </p:tgtEl>
                                        <p:attrNameLst>
                                          <p:attrName>ppt_x</p:attrName>
                                        </p:attrNameLst>
                                      </p:cBhvr>
                                      <p:tavLst>
                                        <p:tav tm="0">
                                          <p:val>
                                            <p:strVal val="ppt_x"/>
                                          </p:val>
                                        </p:tav>
                                        <p:tav tm="100000">
                                          <p:val>
                                            <p:strVal val="ppt_x-.2"/>
                                          </p:val>
                                        </p:tav>
                                      </p:tavLst>
                                    </p:anim>
                                    <p:anim calcmode="lin" valueType="num">
                                      <p:cBhvr>
                                        <p:cTn id="338" dur="1000"/>
                                        <p:tgtEl>
                                          <p:spTgt spid="14408"/>
                                        </p:tgtEl>
                                        <p:attrNameLst>
                                          <p:attrName>ppt_y</p:attrName>
                                        </p:attrNameLst>
                                      </p:cBhvr>
                                      <p:tavLst>
                                        <p:tav tm="0">
                                          <p:val>
                                            <p:strVal val="ppt_y"/>
                                          </p:val>
                                        </p:tav>
                                        <p:tav tm="100000">
                                          <p:val>
                                            <p:strVal val="ppt_y"/>
                                          </p:val>
                                        </p:tav>
                                      </p:tavLst>
                                    </p:anim>
                                    <p:animEffect transition="out" filter="fade">
                                      <p:cBhvr>
                                        <p:cTn id="339" dur="1000"/>
                                        <p:tgtEl>
                                          <p:spTgt spid="14408"/>
                                        </p:tgtEl>
                                      </p:cBhvr>
                                    </p:animEffect>
                                    <p:set>
                                      <p:cBhvr>
                                        <p:cTn id="340" dur="1" fill="hold">
                                          <p:stCondLst>
                                            <p:cond delay="999"/>
                                          </p:stCondLst>
                                        </p:cTn>
                                        <p:tgtEl>
                                          <p:spTgt spid="14408"/>
                                        </p:tgtEl>
                                        <p:attrNameLst>
                                          <p:attrName>style.visibility</p:attrName>
                                        </p:attrNameLst>
                                      </p:cBhvr>
                                      <p:to>
                                        <p:strVal val="hidden"/>
                                      </p:to>
                                    </p:set>
                                  </p:childTnLst>
                                </p:cTn>
                              </p:par>
                              <p:par>
                                <p:cTn id="341" presetID="54" presetClass="exit" presetSubtype="0" decel="100000" fill="hold" grpId="1" nodeType="withEffect">
                                  <p:stCondLst>
                                    <p:cond delay="3000"/>
                                  </p:stCondLst>
                                  <p:childTnLst>
                                    <p:anim calcmode="lin" valueType="num">
                                      <p:cBhvr>
                                        <p:cTn id="342" dur="1000"/>
                                        <p:tgtEl>
                                          <p:spTgt spid="14409"/>
                                        </p:tgtEl>
                                        <p:attrNameLst>
                                          <p:attrName>ppt_w</p:attrName>
                                        </p:attrNameLst>
                                      </p:cBhvr>
                                      <p:tavLst>
                                        <p:tav tm="0">
                                          <p:val>
                                            <p:strVal val="ppt_w"/>
                                          </p:val>
                                        </p:tav>
                                        <p:tav tm="100000">
                                          <p:val>
                                            <p:strVal val="ppt_w*0.05"/>
                                          </p:val>
                                        </p:tav>
                                      </p:tavLst>
                                    </p:anim>
                                    <p:anim calcmode="lin" valueType="num">
                                      <p:cBhvr>
                                        <p:cTn id="343" dur="1000"/>
                                        <p:tgtEl>
                                          <p:spTgt spid="14409"/>
                                        </p:tgtEl>
                                        <p:attrNameLst>
                                          <p:attrName>ppt_h</p:attrName>
                                        </p:attrNameLst>
                                      </p:cBhvr>
                                      <p:tavLst>
                                        <p:tav tm="0">
                                          <p:val>
                                            <p:strVal val="ppt_h"/>
                                          </p:val>
                                        </p:tav>
                                        <p:tav tm="100000">
                                          <p:val>
                                            <p:strVal val="ppt_h"/>
                                          </p:val>
                                        </p:tav>
                                      </p:tavLst>
                                    </p:anim>
                                    <p:anim calcmode="lin" valueType="num">
                                      <p:cBhvr>
                                        <p:cTn id="344" dur="1000"/>
                                        <p:tgtEl>
                                          <p:spTgt spid="14409"/>
                                        </p:tgtEl>
                                        <p:attrNameLst>
                                          <p:attrName>ppt_x</p:attrName>
                                        </p:attrNameLst>
                                      </p:cBhvr>
                                      <p:tavLst>
                                        <p:tav tm="0">
                                          <p:val>
                                            <p:strVal val="ppt_x"/>
                                          </p:val>
                                        </p:tav>
                                        <p:tav tm="100000">
                                          <p:val>
                                            <p:strVal val="ppt_x-.2"/>
                                          </p:val>
                                        </p:tav>
                                      </p:tavLst>
                                    </p:anim>
                                    <p:anim calcmode="lin" valueType="num">
                                      <p:cBhvr>
                                        <p:cTn id="345" dur="1000"/>
                                        <p:tgtEl>
                                          <p:spTgt spid="14409"/>
                                        </p:tgtEl>
                                        <p:attrNameLst>
                                          <p:attrName>ppt_y</p:attrName>
                                        </p:attrNameLst>
                                      </p:cBhvr>
                                      <p:tavLst>
                                        <p:tav tm="0">
                                          <p:val>
                                            <p:strVal val="ppt_y"/>
                                          </p:val>
                                        </p:tav>
                                        <p:tav tm="100000">
                                          <p:val>
                                            <p:strVal val="ppt_y"/>
                                          </p:val>
                                        </p:tav>
                                      </p:tavLst>
                                    </p:anim>
                                    <p:animEffect transition="out" filter="fade">
                                      <p:cBhvr>
                                        <p:cTn id="346" dur="1000"/>
                                        <p:tgtEl>
                                          <p:spTgt spid="14409"/>
                                        </p:tgtEl>
                                      </p:cBhvr>
                                    </p:animEffect>
                                    <p:set>
                                      <p:cBhvr>
                                        <p:cTn id="347" dur="1" fill="hold">
                                          <p:stCondLst>
                                            <p:cond delay="999"/>
                                          </p:stCondLst>
                                        </p:cTn>
                                        <p:tgtEl>
                                          <p:spTgt spid="14409"/>
                                        </p:tgtEl>
                                        <p:attrNameLst>
                                          <p:attrName>style.visibility</p:attrName>
                                        </p:attrNameLst>
                                      </p:cBhvr>
                                      <p:to>
                                        <p:strVal val="hidden"/>
                                      </p:to>
                                    </p:set>
                                  </p:childTnLst>
                                </p:cTn>
                              </p:par>
                            </p:childTnLst>
                          </p:cTn>
                        </p:par>
                      </p:childTnLst>
                    </p:cTn>
                  </p:par>
                </p:childTnLst>
              </p:cTn>
              <p:nextCondLst>
                <p:cond evt="onClick" delay="0">
                  <p:tgtEl>
                    <p:spTgt spid="14406"/>
                  </p:tgtEl>
                </p:cond>
              </p:nextCondLst>
            </p:seq>
          </p:childTnLst>
        </p:cTn>
      </p:par>
    </p:tnLst>
    <p:bldLst>
      <p:bldP spid="14367" grpId="0" animBg="1"/>
      <p:bldP spid="14367" grpId="1" animBg="1"/>
      <p:bldP spid="14368" grpId="0" animBg="1"/>
      <p:bldP spid="14368" grpId="1" animBg="1"/>
      <p:bldP spid="14369" grpId="0" animBg="1"/>
      <p:bldP spid="14369" grpId="1" animBg="1"/>
      <p:bldP spid="14374" grpId="0" animBg="1"/>
      <p:bldP spid="14374" grpId="1" animBg="1"/>
      <p:bldP spid="14375" grpId="0" animBg="1"/>
      <p:bldP spid="14375" grpId="1" animBg="1"/>
      <p:bldP spid="14376" grpId="0" animBg="1"/>
      <p:bldP spid="14376" grpId="1" animBg="1"/>
      <p:bldP spid="14377" grpId="0" animBg="1"/>
      <p:bldP spid="14377" grpId="1" animBg="1"/>
      <p:bldP spid="14380" grpId="0" animBg="1"/>
      <p:bldP spid="14347" grpId="1"/>
      <p:bldP spid="14373" grpId="0"/>
      <p:bldP spid="14373" grpId="1"/>
      <p:bldP spid="14381" grpId="0"/>
      <p:bldP spid="14381" grpId="1"/>
      <p:bldP spid="14387" grpId="0" animBg="1"/>
      <p:bldP spid="14387" grpId="1" animBg="1"/>
      <p:bldP spid="14407" grpId="0" animBg="1"/>
      <p:bldP spid="14407" grpId="1" animBg="1"/>
      <p:bldP spid="14408" grpId="0" animBg="1"/>
      <p:bldP spid="14408" grpId="1" animBg="1"/>
      <p:bldP spid="14409" grpId="0" animBg="1"/>
      <p:bldP spid="14409" grpId="1" animBg="1"/>
      <p:bldP spid="14386" grpId="0" animBg="1"/>
      <p:bldP spid="14386" grpId="1" animBg="1"/>
      <p:bldP spid="1437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3320" name="Rectangle 8"/>
          <p:cNvSpPr>
            <a:spLocks noChangeArrowheads="1"/>
          </p:cNvSpPr>
          <p:nvPr/>
        </p:nvSpPr>
        <p:spPr bwMode="auto">
          <a:xfrm>
            <a:off x="0" y="0"/>
            <a:ext cx="9144000" cy="6858000"/>
          </a:xfrm>
          <a:prstGeom prst="rect">
            <a:avLst/>
          </a:prstGeom>
          <a:solidFill>
            <a:srgbClr val="97FF2F">
              <a:alpha val="89999"/>
            </a:srgbClr>
          </a:solidFill>
          <a:ln w="9525">
            <a:noFill/>
            <a:miter lim="800000"/>
            <a:headEnd/>
            <a:tailEnd/>
          </a:ln>
          <a:effectLst/>
        </p:spPr>
        <p:txBody>
          <a:bodyPr wrap="none" anchor="ctr"/>
          <a:lstStyle/>
          <a:p>
            <a:endParaRPr lang="ja-JP" altLang="en-US"/>
          </a:p>
        </p:txBody>
      </p:sp>
      <p:sp>
        <p:nvSpPr>
          <p:cNvPr id="13321" name="Freeform 9"/>
          <p:cNvSpPr>
            <a:spLocks/>
          </p:cNvSpPr>
          <p:nvPr/>
        </p:nvSpPr>
        <p:spPr bwMode="auto">
          <a:xfrm>
            <a:off x="-84138" y="4573588"/>
            <a:ext cx="9540876" cy="2366962"/>
          </a:xfrm>
          <a:custGeom>
            <a:avLst/>
            <a:gdLst/>
            <a:ahLst/>
            <a:cxnLst>
              <a:cxn ang="0">
                <a:pos x="962" y="0"/>
              </a:cxn>
              <a:cxn ang="0">
                <a:pos x="1010" y="96"/>
              </a:cxn>
              <a:cxn ang="0">
                <a:pos x="1106" y="96"/>
              </a:cxn>
              <a:cxn ang="0">
                <a:pos x="1154" y="241"/>
              </a:cxn>
              <a:cxn ang="0">
                <a:pos x="1346" y="529"/>
              </a:cxn>
              <a:cxn ang="0">
                <a:pos x="1298" y="721"/>
              </a:cxn>
              <a:cxn ang="0">
                <a:pos x="1202" y="914"/>
              </a:cxn>
              <a:cxn ang="0">
                <a:pos x="1106" y="962"/>
              </a:cxn>
              <a:cxn ang="0">
                <a:pos x="1010" y="1010"/>
              </a:cxn>
              <a:cxn ang="0">
                <a:pos x="914" y="1010"/>
              </a:cxn>
              <a:cxn ang="0">
                <a:pos x="817" y="1058"/>
              </a:cxn>
              <a:cxn ang="0">
                <a:pos x="721" y="1058"/>
              </a:cxn>
              <a:cxn ang="0">
                <a:pos x="577" y="1106"/>
              </a:cxn>
              <a:cxn ang="0">
                <a:pos x="433" y="1010"/>
              </a:cxn>
              <a:cxn ang="0">
                <a:pos x="337" y="962"/>
              </a:cxn>
              <a:cxn ang="0">
                <a:pos x="0" y="770"/>
              </a:cxn>
              <a:cxn ang="0">
                <a:pos x="0" y="1491"/>
              </a:cxn>
              <a:cxn ang="0">
                <a:pos x="6010" y="1491"/>
              </a:cxn>
              <a:cxn ang="0">
                <a:pos x="6010" y="1202"/>
              </a:cxn>
              <a:cxn ang="0">
                <a:pos x="5770" y="1250"/>
              </a:cxn>
              <a:cxn ang="0">
                <a:pos x="5481" y="1154"/>
              </a:cxn>
              <a:cxn ang="0">
                <a:pos x="5337" y="1106"/>
              </a:cxn>
              <a:cxn ang="0">
                <a:pos x="5145" y="1154"/>
              </a:cxn>
              <a:cxn ang="0">
                <a:pos x="5001" y="1202"/>
              </a:cxn>
              <a:cxn ang="0">
                <a:pos x="4904" y="1154"/>
              </a:cxn>
              <a:cxn ang="0">
                <a:pos x="4856" y="1058"/>
              </a:cxn>
              <a:cxn ang="0">
                <a:pos x="4760" y="962"/>
              </a:cxn>
              <a:cxn ang="0">
                <a:pos x="4616" y="962"/>
              </a:cxn>
              <a:cxn ang="0">
                <a:pos x="4568" y="1058"/>
              </a:cxn>
              <a:cxn ang="0">
                <a:pos x="4279" y="1010"/>
              </a:cxn>
              <a:cxn ang="0">
                <a:pos x="4183" y="962"/>
              </a:cxn>
              <a:cxn ang="0">
                <a:pos x="4039" y="962"/>
              </a:cxn>
              <a:cxn ang="0">
                <a:pos x="3991" y="818"/>
              </a:cxn>
              <a:cxn ang="0">
                <a:pos x="3847" y="866"/>
              </a:cxn>
              <a:cxn ang="0">
                <a:pos x="3702" y="914"/>
              </a:cxn>
              <a:cxn ang="0">
                <a:pos x="3629" y="911"/>
              </a:cxn>
              <a:cxn ang="0">
                <a:pos x="3366" y="1010"/>
              </a:cxn>
              <a:cxn ang="0">
                <a:pos x="3270" y="1058"/>
              </a:cxn>
              <a:cxn ang="0">
                <a:pos x="3077" y="962"/>
              </a:cxn>
              <a:cxn ang="0">
                <a:pos x="2981" y="962"/>
              </a:cxn>
              <a:cxn ang="0">
                <a:pos x="2981" y="1106"/>
              </a:cxn>
              <a:cxn ang="0">
                <a:pos x="2933" y="1202"/>
              </a:cxn>
              <a:cxn ang="0">
                <a:pos x="2837" y="1154"/>
              </a:cxn>
              <a:cxn ang="0">
                <a:pos x="2500" y="1154"/>
              </a:cxn>
              <a:cxn ang="0">
                <a:pos x="2452" y="1154"/>
              </a:cxn>
              <a:cxn ang="0">
                <a:pos x="2404" y="1250"/>
              </a:cxn>
              <a:cxn ang="0">
                <a:pos x="2356" y="1347"/>
              </a:cxn>
              <a:cxn ang="0">
                <a:pos x="2260" y="1395"/>
              </a:cxn>
              <a:cxn ang="0">
                <a:pos x="2019" y="1250"/>
              </a:cxn>
              <a:cxn ang="0">
                <a:pos x="1779" y="1202"/>
              </a:cxn>
              <a:cxn ang="0">
                <a:pos x="1587" y="1250"/>
              </a:cxn>
              <a:cxn ang="0">
                <a:pos x="1357" y="1167"/>
              </a:cxn>
              <a:cxn ang="0">
                <a:pos x="1154" y="914"/>
              </a:cxn>
            </a:cxnLst>
            <a:rect l="0" t="0" r="r" b="b"/>
            <a:pathLst>
              <a:path w="6010" h="1491">
                <a:moveTo>
                  <a:pt x="962" y="0"/>
                </a:moveTo>
                <a:lnTo>
                  <a:pt x="1010" y="96"/>
                </a:lnTo>
                <a:lnTo>
                  <a:pt x="1106" y="96"/>
                </a:lnTo>
                <a:lnTo>
                  <a:pt x="1154" y="241"/>
                </a:lnTo>
                <a:lnTo>
                  <a:pt x="1346" y="529"/>
                </a:lnTo>
                <a:lnTo>
                  <a:pt x="1298" y="721"/>
                </a:lnTo>
                <a:lnTo>
                  <a:pt x="1202" y="914"/>
                </a:lnTo>
                <a:lnTo>
                  <a:pt x="1106" y="962"/>
                </a:lnTo>
                <a:lnTo>
                  <a:pt x="1010" y="1010"/>
                </a:lnTo>
                <a:lnTo>
                  <a:pt x="914" y="1010"/>
                </a:lnTo>
                <a:lnTo>
                  <a:pt x="817" y="1058"/>
                </a:lnTo>
                <a:lnTo>
                  <a:pt x="721" y="1058"/>
                </a:lnTo>
                <a:lnTo>
                  <a:pt x="577" y="1106"/>
                </a:lnTo>
                <a:lnTo>
                  <a:pt x="433" y="1010"/>
                </a:lnTo>
                <a:lnTo>
                  <a:pt x="337" y="962"/>
                </a:lnTo>
                <a:lnTo>
                  <a:pt x="0" y="770"/>
                </a:lnTo>
                <a:lnTo>
                  <a:pt x="0" y="1491"/>
                </a:lnTo>
                <a:lnTo>
                  <a:pt x="6010" y="1491"/>
                </a:lnTo>
                <a:lnTo>
                  <a:pt x="6010" y="1202"/>
                </a:lnTo>
                <a:lnTo>
                  <a:pt x="5770" y="1250"/>
                </a:lnTo>
                <a:lnTo>
                  <a:pt x="5481" y="1154"/>
                </a:lnTo>
                <a:lnTo>
                  <a:pt x="5337" y="1106"/>
                </a:lnTo>
                <a:lnTo>
                  <a:pt x="5145" y="1154"/>
                </a:lnTo>
                <a:lnTo>
                  <a:pt x="5001" y="1202"/>
                </a:lnTo>
                <a:lnTo>
                  <a:pt x="4904" y="1154"/>
                </a:lnTo>
                <a:lnTo>
                  <a:pt x="4856" y="1058"/>
                </a:lnTo>
                <a:lnTo>
                  <a:pt x="4760" y="962"/>
                </a:lnTo>
                <a:lnTo>
                  <a:pt x="4616" y="962"/>
                </a:lnTo>
                <a:lnTo>
                  <a:pt x="4568" y="1058"/>
                </a:lnTo>
                <a:lnTo>
                  <a:pt x="4279" y="1010"/>
                </a:lnTo>
                <a:lnTo>
                  <a:pt x="4183" y="962"/>
                </a:lnTo>
                <a:lnTo>
                  <a:pt x="4039" y="962"/>
                </a:lnTo>
                <a:lnTo>
                  <a:pt x="3991" y="818"/>
                </a:lnTo>
                <a:lnTo>
                  <a:pt x="3847" y="866"/>
                </a:lnTo>
                <a:lnTo>
                  <a:pt x="3702" y="914"/>
                </a:lnTo>
                <a:lnTo>
                  <a:pt x="3629" y="911"/>
                </a:lnTo>
                <a:lnTo>
                  <a:pt x="3366" y="1010"/>
                </a:lnTo>
                <a:lnTo>
                  <a:pt x="3270" y="1058"/>
                </a:lnTo>
                <a:lnTo>
                  <a:pt x="3077" y="962"/>
                </a:lnTo>
                <a:lnTo>
                  <a:pt x="2981" y="962"/>
                </a:lnTo>
                <a:lnTo>
                  <a:pt x="2981" y="1106"/>
                </a:lnTo>
                <a:lnTo>
                  <a:pt x="2933" y="1202"/>
                </a:lnTo>
                <a:lnTo>
                  <a:pt x="2837" y="1154"/>
                </a:lnTo>
                <a:lnTo>
                  <a:pt x="2500" y="1154"/>
                </a:lnTo>
                <a:lnTo>
                  <a:pt x="2452" y="1154"/>
                </a:lnTo>
                <a:lnTo>
                  <a:pt x="2404" y="1250"/>
                </a:lnTo>
                <a:lnTo>
                  <a:pt x="2356" y="1347"/>
                </a:lnTo>
                <a:lnTo>
                  <a:pt x="2260" y="1395"/>
                </a:lnTo>
                <a:lnTo>
                  <a:pt x="2019" y="1250"/>
                </a:lnTo>
                <a:lnTo>
                  <a:pt x="1779" y="1202"/>
                </a:lnTo>
                <a:lnTo>
                  <a:pt x="1587" y="1250"/>
                </a:lnTo>
                <a:lnTo>
                  <a:pt x="1357" y="1167"/>
                </a:lnTo>
                <a:lnTo>
                  <a:pt x="1154" y="914"/>
                </a:lnTo>
              </a:path>
            </a:pathLst>
          </a:custGeom>
          <a:noFill/>
          <a:ln w="25400">
            <a:solidFill>
              <a:srgbClr val="3366FF"/>
            </a:solidFill>
            <a:round/>
            <a:headEnd/>
            <a:tailEnd/>
          </a:ln>
          <a:effectLst/>
        </p:spPr>
        <p:txBody>
          <a:bodyPr/>
          <a:lstStyle/>
          <a:p>
            <a:endParaRPr lang="ja-JP" altLang="en-US"/>
          </a:p>
        </p:txBody>
      </p:sp>
      <p:sp>
        <p:nvSpPr>
          <p:cNvPr id="13323" name="Freeform 11"/>
          <p:cNvSpPr>
            <a:spLocks/>
          </p:cNvSpPr>
          <p:nvPr/>
        </p:nvSpPr>
        <p:spPr bwMode="auto">
          <a:xfrm>
            <a:off x="-619125" y="528638"/>
            <a:ext cx="9999663" cy="5419725"/>
          </a:xfrm>
          <a:custGeom>
            <a:avLst/>
            <a:gdLst/>
            <a:ahLst/>
            <a:cxnLst>
              <a:cxn ang="0">
                <a:pos x="6299" y="3318"/>
              </a:cxn>
              <a:cxn ang="0">
                <a:pos x="5722" y="3414"/>
              </a:cxn>
              <a:cxn ang="0">
                <a:pos x="5578" y="3366"/>
              </a:cxn>
              <a:cxn ang="0">
                <a:pos x="5530" y="3269"/>
              </a:cxn>
              <a:cxn ang="0">
                <a:pos x="5626" y="3077"/>
              </a:cxn>
              <a:cxn ang="0">
                <a:pos x="5434" y="2837"/>
              </a:cxn>
              <a:cxn ang="0">
                <a:pos x="5049" y="2933"/>
              </a:cxn>
              <a:cxn ang="0">
                <a:pos x="4857" y="2933"/>
              </a:cxn>
              <a:cxn ang="0">
                <a:pos x="4039" y="2596"/>
              </a:cxn>
              <a:cxn ang="0">
                <a:pos x="3607" y="2500"/>
              </a:cxn>
              <a:cxn ang="0">
                <a:pos x="3558" y="1683"/>
              </a:cxn>
              <a:cxn ang="0">
                <a:pos x="3030" y="673"/>
              </a:cxn>
              <a:cxn ang="0">
                <a:pos x="2597" y="0"/>
              </a:cxn>
              <a:cxn ang="0">
                <a:pos x="0" y="0"/>
              </a:cxn>
              <a:cxn ang="0">
                <a:pos x="49" y="2308"/>
              </a:cxn>
              <a:cxn ang="0">
                <a:pos x="625" y="2356"/>
              </a:cxn>
              <a:cxn ang="0">
                <a:pos x="1010" y="2404"/>
              </a:cxn>
              <a:cxn ang="0">
                <a:pos x="1347" y="2356"/>
              </a:cxn>
              <a:cxn ang="0">
                <a:pos x="2164" y="2404"/>
              </a:cxn>
              <a:cxn ang="0">
                <a:pos x="2741" y="2452"/>
              </a:cxn>
              <a:cxn ang="0">
                <a:pos x="3174" y="2452"/>
              </a:cxn>
              <a:cxn ang="0">
                <a:pos x="3607" y="2500"/>
              </a:cxn>
            </a:cxnLst>
            <a:rect l="0" t="0" r="r" b="b"/>
            <a:pathLst>
              <a:path w="6299" h="3414">
                <a:moveTo>
                  <a:pt x="6299" y="3318"/>
                </a:moveTo>
                <a:lnTo>
                  <a:pt x="5722" y="3414"/>
                </a:lnTo>
                <a:lnTo>
                  <a:pt x="5578" y="3366"/>
                </a:lnTo>
                <a:lnTo>
                  <a:pt x="5530" y="3269"/>
                </a:lnTo>
                <a:lnTo>
                  <a:pt x="5626" y="3077"/>
                </a:lnTo>
                <a:lnTo>
                  <a:pt x="5434" y="2837"/>
                </a:lnTo>
                <a:lnTo>
                  <a:pt x="5049" y="2933"/>
                </a:lnTo>
                <a:lnTo>
                  <a:pt x="4857" y="2933"/>
                </a:lnTo>
                <a:lnTo>
                  <a:pt x="4039" y="2596"/>
                </a:lnTo>
                <a:lnTo>
                  <a:pt x="3607" y="2500"/>
                </a:lnTo>
                <a:lnTo>
                  <a:pt x="3558" y="1683"/>
                </a:lnTo>
                <a:lnTo>
                  <a:pt x="3030" y="673"/>
                </a:lnTo>
                <a:lnTo>
                  <a:pt x="2597" y="0"/>
                </a:lnTo>
                <a:lnTo>
                  <a:pt x="0" y="0"/>
                </a:lnTo>
                <a:lnTo>
                  <a:pt x="49" y="2308"/>
                </a:lnTo>
                <a:lnTo>
                  <a:pt x="625" y="2356"/>
                </a:lnTo>
                <a:lnTo>
                  <a:pt x="1010" y="2404"/>
                </a:lnTo>
                <a:lnTo>
                  <a:pt x="1347" y="2356"/>
                </a:lnTo>
                <a:lnTo>
                  <a:pt x="2164" y="2404"/>
                </a:lnTo>
                <a:lnTo>
                  <a:pt x="2741" y="2452"/>
                </a:lnTo>
                <a:lnTo>
                  <a:pt x="3174" y="2452"/>
                </a:lnTo>
                <a:lnTo>
                  <a:pt x="3607" y="2500"/>
                </a:lnTo>
              </a:path>
            </a:pathLst>
          </a:custGeom>
          <a:noFill/>
          <a:ln w="19050" cap="flat">
            <a:solidFill>
              <a:schemeClr val="tx1"/>
            </a:solidFill>
            <a:prstDash val="dash"/>
            <a:round/>
            <a:headEnd/>
            <a:tailEnd/>
          </a:ln>
          <a:effectLst/>
        </p:spPr>
        <p:txBody>
          <a:bodyPr/>
          <a:lstStyle/>
          <a:p>
            <a:endParaRPr lang="ja-JP" altLang="en-US"/>
          </a:p>
        </p:txBody>
      </p:sp>
      <p:sp>
        <p:nvSpPr>
          <p:cNvPr id="13322" name="Oval 10"/>
          <p:cNvSpPr>
            <a:spLocks noChangeArrowheads="1"/>
          </p:cNvSpPr>
          <p:nvPr/>
        </p:nvSpPr>
        <p:spPr bwMode="auto">
          <a:xfrm>
            <a:off x="8235950" y="5872163"/>
            <a:ext cx="152400" cy="152400"/>
          </a:xfrm>
          <a:prstGeom prst="ellipse">
            <a:avLst/>
          </a:prstGeom>
          <a:pattFill prst="smGrid">
            <a:fgClr>
              <a:schemeClr val="tx2"/>
            </a:fgClr>
            <a:bgClr>
              <a:schemeClr val="bg1"/>
            </a:bgClr>
          </a:pattFill>
          <a:ln w="12700">
            <a:solidFill>
              <a:schemeClr val="tx1"/>
            </a:solidFill>
            <a:round/>
            <a:headEnd/>
            <a:tailEnd/>
          </a:ln>
          <a:effectLst/>
        </p:spPr>
        <p:txBody>
          <a:bodyPr wrap="none" anchor="ctr"/>
          <a:lstStyle/>
          <a:p>
            <a:endParaRPr lang="ja-JP" altLang="en-US"/>
          </a:p>
        </p:txBody>
      </p:sp>
      <p:sp>
        <p:nvSpPr>
          <p:cNvPr id="13325" name="Oval 13"/>
          <p:cNvSpPr>
            <a:spLocks noChangeArrowheads="1"/>
          </p:cNvSpPr>
          <p:nvPr/>
        </p:nvSpPr>
        <p:spPr bwMode="auto">
          <a:xfrm>
            <a:off x="3503613" y="681038"/>
            <a:ext cx="152400" cy="152400"/>
          </a:xfrm>
          <a:prstGeom prst="ellipse">
            <a:avLst/>
          </a:prstGeom>
          <a:pattFill prst="smGrid">
            <a:fgClr>
              <a:schemeClr val="tx2"/>
            </a:fgClr>
            <a:bgClr>
              <a:schemeClr val="bg1"/>
            </a:bgClr>
          </a:pattFill>
          <a:ln w="12700">
            <a:solidFill>
              <a:schemeClr val="tx1"/>
            </a:solidFill>
            <a:round/>
            <a:headEnd/>
            <a:tailEnd/>
          </a:ln>
          <a:effectLst/>
        </p:spPr>
        <p:txBody>
          <a:bodyPr wrap="none" anchor="ctr"/>
          <a:lstStyle/>
          <a:p>
            <a:endParaRPr lang="ja-JP" altLang="en-US"/>
          </a:p>
        </p:txBody>
      </p:sp>
      <p:pic>
        <p:nvPicPr>
          <p:cNvPr id="13326" name="Picture 14" descr="blue cavalry"/>
          <p:cNvPicPr>
            <a:picLocks noChangeAspect="1" noChangeArrowheads="1"/>
          </p:cNvPicPr>
          <p:nvPr/>
        </p:nvPicPr>
        <p:blipFill>
          <a:blip r:embed="rId3"/>
          <a:srcRect/>
          <a:stretch>
            <a:fillRect/>
          </a:stretch>
        </p:blipFill>
        <p:spPr bwMode="auto">
          <a:xfrm rot="18000000">
            <a:off x="4875213" y="2209800"/>
            <a:ext cx="449262" cy="293688"/>
          </a:xfrm>
          <a:prstGeom prst="rect">
            <a:avLst/>
          </a:prstGeom>
          <a:noFill/>
        </p:spPr>
      </p:pic>
      <p:pic>
        <p:nvPicPr>
          <p:cNvPr id="13327" name="Picture 15" descr="blue infantry"/>
          <p:cNvPicPr>
            <a:picLocks noChangeAspect="1" noChangeArrowheads="1"/>
          </p:cNvPicPr>
          <p:nvPr/>
        </p:nvPicPr>
        <p:blipFill>
          <a:blip r:embed="rId4"/>
          <a:srcRect/>
          <a:stretch>
            <a:fillRect/>
          </a:stretch>
        </p:blipFill>
        <p:spPr bwMode="auto">
          <a:xfrm>
            <a:off x="4343400" y="2436813"/>
            <a:ext cx="474663" cy="303212"/>
          </a:xfrm>
          <a:prstGeom prst="rect">
            <a:avLst/>
          </a:prstGeom>
          <a:noFill/>
          <a:ln w="9525">
            <a:noFill/>
            <a:miter lim="800000"/>
            <a:headEnd/>
            <a:tailEnd/>
          </a:ln>
        </p:spPr>
      </p:pic>
      <p:pic>
        <p:nvPicPr>
          <p:cNvPr id="13328" name="Picture 16" descr="red infantry"/>
          <p:cNvPicPr>
            <a:picLocks noChangeAspect="1" noChangeArrowheads="1"/>
          </p:cNvPicPr>
          <p:nvPr/>
        </p:nvPicPr>
        <p:blipFill>
          <a:blip r:embed="rId5"/>
          <a:srcRect/>
          <a:stretch>
            <a:fillRect/>
          </a:stretch>
        </p:blipFill>
        <p:spPr bwMode="auto">
          <a:xfrm rot="5400000">
            <a:off x="3789363" y="4668838"/>
            <a:ext cx="522287" cy="331787"/>
          </a:xfrm>
          <a:prstGeom prst="rect">
            <a:avLst/>
          </a:prstGeom>
          <a:noFill/>
          <a:ln w="9525">
            <a:noFill/>
            <a:miter lim="800000"/>
            <a:headEnd/>
            <a:tailEnd/>
          </a:ln>
        </p:spPr>
      </p:pic>
      <p:pic>
        <p:nvPicPr>
          <p:cNvPr id="13329" name="Picture 17" descr="red infantry"/>
          <p:cNvPicPr>
            <a:picLocks noChangeAspect="1" noChangeArrowheads="1"/>
          </p:cNvPicPr>
          <p:nvPr/>
        </p:nvPicPr>
        <p:blipFill>
          <a:blip r:embed="rId5"/>
          <a:srcRect/>
          <a:stretch>
            <a:fillRect/>
          </a:stretch>
        </p:blipFill>
        <p:spPr bwMode="auto">
          <a:xfrm rot="5400000">
            <a:off x="3789363" y="4135438"/>
            <a:ext cx="522287" cy="331787"/>
          </a:xfrm>
          <a:prstGeom prst="rect">
            <a:avLst/>
          </a:prstGeom>
          <a:noFill/>
          <a:ln w="9525">
            <a:noFill/>
            <a:miter lim="800000"/>
            <a:headEnd/>
            <a:tailEnd/>
          </a:ln>
        </p:spPr>
      </p:pic>
      <p:pic>
        <p:nvPicPr>
          <p:cNvPr id="13330" name="Picture 18" descr="red cavalry"/>
          <p:cNvPicPr>
            <a:picLocks noChangeAspect="1" noChangeArrowheads="1"/>
          </p:cNvPicPr>
          <p:nvPr/>
        </p:nvPicPr>
        <p:blipFill>
          <a:blip r:embed="rId6"/>
          <a:srcRect/>
          <a:stretch>
            <a:fillRect/>
          </a:stretch>
        </p:blipFill>
        <p:spPr bwMode="auto">
          <a:xfrm rot="5400000">
            <a:off x="3274219" y="3582194"/>
            <a:ext cx="449263" cy="295275"/>
          </a:xfrm>
          <a:prstGeom prst="rect">
            <a:avLst/>
          </a:prstGeom>
          <a:noFill/>
        </p:spPr>
      </p:pic>
      <p:sp>
        <p:nvSpPr>
          <p:cNvPr id="13331" name="Text Box 19"/>
          <p:cNvSpPr txBox="1">
            <a:spLocks noChangeArrowheads="1"/>
          </p:cNvSpPr>
          <p:nvPr/>
        </p:nvSpPr>
        <p:spPr bwMode="auto">
          <a:xfrm>
            <a:off x="6556375" y="4116388"/>
            <a:ext cx="687388" cy="282575"/>
          </a:xfrm>
          <a:prstGeom prst="rect">
            <a:avLst/>
          </a:prstGeom>
          <a:solidFill>
            <a:schemeClr val="bg1"/>
          </a:solidFill>
          <a:ln w="38100">
            <a:solidFill>
              <a:srgbClr val="0000FF"/>
            </a:solidFill>
            <a:miter lim="800000"/>
            <a:headEnd/>
            <a:tailEnd/>
          </a:ln>
          <a:effectLst/>
        </p:spPr>
        <p:txBody>
          <a:bodyPr>
            <a:spAutoFit/>
          </a:bodyPr>
          <a:lstStyle/>
          <a:p>
            <a:pPr algn="ctr">
              <a:spcBef>
                <a:spcPct val="50000"/>
              </a:spcBef>
            </a:pPr>
            <a:r>
              <a:rPr lang="en-US" altLang="ja-JP" sz="1000">
                <a:ea typeface="ＭＳ Ｐゴシック" charset="-128"/>
              </a:rPr>
              <a:t>Mortier</a:t>
            </a:r>
          </a:p>
        </p:txBody>
      </p:sp>
      <p:sp>
        <p:nvSpPr>
          <p:cNvPr id="13332" name="Text Box 20"/>
          <p:cNvSpPr txBox="1">
            <a:spLocks noChangeArrowheads="1"/>
          </p:cNvSpPr>
          <p:nvPr/>
        </p:nvSpPr>
        <p:spPr bwMode="auto">
          <a:xfrm>
            <a:off x="4876800" y="5795963"/>
            <a:ext cx="763588" cy="282575"/>
          </a:xfrm>
          <a:prstGeom prst="rect">
            <a:avLst/>
          </a:prstGeom>
          <a:solidFill>
            <a:schemeClr val="bg1"/>
          </a:solidFill>
          <a:ln w="38100">
            <a:solidFill>
              <a:srgbClr val="0000FF"/>
            </a:solidFill>
            <a:miter lim="800000"/>
            <a:headEnd/>
            <a:tailEnd/>
          </a:ln>
          <a:effectLst/>
        </p:spPr>
        <p:txBody>
          <a:bodyPr>
            <a:spAutoFit/>
          </a:bodyPr>
          <a:lstStyle/>
          <a:p>
            <a:pPr algn="ctr">
              <a:spcBef>
                <a:spcPct val="50000"/>
              </a:spcBef>
            </a:pPr>
            <a:r>
              <a:rPr lang="en-US" altLang="ja-JP" sz="1000">
                <a:ea typeface="ＭＳ Ｐゴシック" charset="-128"/>
              </a:rPr>
              <a:t>Nansouty</a:t>
            </a:r>
          </a:p>
        </p:txBody>
      </p:sp>
      <p:sp>
        <p:nvSpPr>
          <p:cNvPr id="13333" name="Text Box 21"/>
          <p:cNvSpPr txBox="1">
            <a:spLocks noChangeArrowheads="1"/>
          </p:cNvSpPr>
          <p:nvPr/>
        </p:nvSpPr>
        <p:spPr bwMode="auto">
          <a:xfrm>
            <a:off x="2282825" y="4649788"/>
            <a:ext cx="685800" cy="282575"/>
          </a:xfrm>
          <a:prstGeom prst="rect">
            <a:avLst/>
          </a:prstGeom>
          <a:solidFill>
            <a:schemeClr val="bg1"/>
          </a:solidFill>
          <a:ln w="38100">
            <a:solidFill>
              <a:srgbClr val="FF0000"/>
            </a:solidFill>
            <a:miter lim="800000"/>
            <a:headEnd/>
            <a:tailEnd/>
          </a:ln>
          <a:effectLst/>
        </p:spPr>
        <p:txBody>
          <a:bodyPr>
            <a:spAutoFit/>
          </a:bodyPr>
          <a:lstStyle/>
          <a:p>
            <a:pPr algn="ctr">
              <a:spcBef>
                <a:spcPct val="50000"/>
              </a:spcBef>
            </a:pPr>
            <a:r>
              <a:rPr lang="en-US" altLang="ja-JP" sz="1000">
                <a:ea typeface="ＭＳ Ｐゴシック" charset="-128"/>
              </a:rPr>
              <a:t>Sacken</a:t>
            </a:r>
          </a:p>
        </p:txBody>
      </p:sp>
      <p:sp>
        <p:nvSpPr>
          <p:cNvPr id="13334" name="Text Box 22"/>
          <p:cNvSpPr txBox="1">
            <a:spLocks noChangeArrowheads="1"/>
          </p:cNvSpPr>
          <p:nvPr/>
        </p:nvSpPr>
        <p:spPr bwMode="auto">
          <a:xfrm>
            <a:off x="2128838" y="909638"/>
            <a:ext cx="611187" cy="282575"/>
          </a:xfrm>
          <a:prstGeom prst="rect">
            <a:avLst/>
          </a:prstGeom>
          <a:solidFill>
            <a:schemeClr val="bg1"/>
          </a:solidFill>
          <a:ln w="38100">
            <a:solidFill>
              <a:srgbClr val="FF0000"/>
            </a:solidFill>
            <a:miter lim="800000"/>
            <a:headEnd/>
            <a:tailEnd/>
          </a:ln>
          <a:effectLst/>
        </p:spPr>
        <p:txBody>
          <a:bodyPr>
            <a:spAutoFit/>
          </a:bodyPr>
          <a:lstStyle/>
          <a:p>
            <a:pPr algn="ctr">
              <a:spcBef>
                <a:spcPct val="50000"/>
              </a:spcBef>
            </a:pPr>
            <a:r>
              <a:rPr lang="en-US" altLang="ja-JP" sz="1000">
                <a:ea typeface="ＭＳ Ｐゴシック" charset="-128"/>
              </a:rPr>
              <a:t>Yorck</a:t>
            </a:r>
          </a:p>
        </p:txBody>
      </p:sp>
      <p:pic>
        <p:nvPicPr>
          <p:cNvPr id="13338" name="Picture 26" descr="blue cavalry"/>
          <p:cNvPicPr>
            <a:picLocks noChangeAspect="1" noChangeArrowheads="1"/>
          </p:cNvPicPr>
          <p:nvPr/>
        </p:nvPicPr>
        <p:blipFill>
          <a:blip r:embed="rId3"/>
          <a:srcRect/>
          <a:stretch>
            <a:fillRect/>
          </a:stretch>
        </p:blipFill>
        <p:spPr bwMode="auto">
          <a:xfrm rot="16200000">
            <a:off x="4341813" y="4194175"/>
            <a:ext cx="449262" cy="293688"/>
          </a:xfrm>
          <a:prstGeom prst="rect">
            <a:avLst/>
          </a:prstGeom>
          <a:noFill/>
        </p:spPr>
      </p:pic>
      <p:pic>
        <p:nvPicPr>
          <p:cNvPr id="13339" name="Picture 27" descr="blue infantry"/>
          <p:cNvPicPr>
            <a:picLocks noChangeAspect="1" noChangeArrowheads="1"/>
          </p:cNvPicPr>
          <p:nvPr/>
        </p:nvPicPr>
        <p:blipFill>
          <a:blip r:embed="rId4"/>
          <a:srcRect/>
          <a:stretch>
            <a:fillRect/>
          </a:stretch>
        </p:blipFill>
        <p:spPr bwMode="auto">
          <a:xfrm rot="16200000">
            <a:off x="3722687" y="3590926"/>
            <a:ext cx="474663" cy="303212"/>
          </a:xfrm>
          <a:prstGeom prst="rect">
            <a:avLst/>
          </a:prstGeom>
          <a:noFill/>
          <a:ln w="9525">
            <a:noFill/>
            <a:miter lim="800000"/>
            <a:headEnd/>
            <a:tailEnd/>
          </a:ln>
        </p:spPr>
      </p:pic>
      <p:pic>
        <p:nvPicPr>
          <p:cNvPr id="13340" name="Picture 28" descr="blue infantry"/>
          <p:cNvPicPr>
            <a:picLocks noChangeAspect="1" noChangeArrowheads="1"/>
          </p:cNvPicPr>
          <p:nvPr/>
        </p:nvPicPr>
        <p:blipFill>
          <a:blip r:embed="rId4"/>
          <a:srcRect/>
          <a:stretch>
            <a:fillRect/>
          </a:stretch>
        </p:blipFill>
        <p:spPr bwMode="auto">
          <a:xfrm rot="16200000">
            <a:off x="4181475" y="5194300"/>
            <a:ext cx="474663" cy="303213"/>
          </a:xfrm>
          <a:prstGeom prst="rect">
            <a:avLst/>
          </a:prstGeom>
          <a:noFill/>
          <a:ln w="9525">
            <a:noFill/>
            <a:miter lim="800000"/>
            <a:headEnd/>
            <a:tailEnd/>
          </a:ln>
        </p:spPr>
      </p:pic>
      <p:pic>
        <p:nvPicPr>
          <p:cNvPr id="13341" name="Picture 29" descr="blue infantry"/>
          <p:cNvPicPr>
            <a:picLocks noChangeAspect="1" noChangeArrowheads="1"/>
          </p:cNvPicPr>
          <p:nvPr/>
        </p:nvPicPr>
        <p:blipFill>
          <a:blip r:embed="rId4"/>
          <a:srcRect/>
          <a:stretch>
            <a:fillRect/>
          </a:stretch>
        </p:blipFill>
        <p:spPr bwMode="auto">
          <a:xfrm rot="16200000">
            <a:off x="4333876" y="4659312"/>
            <a:ext cx="474662" cy="303213"/>
          </a:xfrm>
          <a:prstGeom prst="rect">
            <a:avLst/>
          </a:prstGeom>
          <a:noFill/>
          <a:ln w="9525">
            <a:noFill/>
            <a:miter lim="800000"/>
            <a:headEnd/>
            <a:tailEnd/>
          </a:ln>
        </p:spPr>
      </p:pic>
      <p:pic>
        <p:nvPicPr>
          <p:cNvPr id="13342" name="Picture 30" descr="red infantry"/>
          <p:cNvPicPr>
            <a:picLocks noChangeAspect="1" noChangeArrowheads="1"/>
          </p:cNvPicPr>
          <p:nvPr/>
        </p:nvPicPr>
        <p:blipFill>
          <a:blip r:embed="rId5"/>
          <a:srcRect/>
          <a:stretch>
            <a:fillRect/>
          </a:stretch>
        </p:blipFill>
        <p:spPr bwMode="auto">
          <a:xfrm rot="10800000">
            <a:off x="2816225" y="0"/>
            <a:ext cx="522288" cy="331788"/>
          </a:xfrm>
          <a:prstGeom prst="rect">
            <a:avLst/>
          </a:prstGeom>
          <a:noFill/>
          <a:ln w="9525">
            <a:noFill/>
            <a:miter lim="800000"/>
            <a:headEnd/>
            <a:tailEnd/>
          </a:ln>
        </p:spPr>
      </p:pic>
      <p:pic>
        <p:nvPicPr>
          <p:cNvPr id="13343" name="Picture 31" descr="red infantry"/>
          <p:cNvPicPr>
            <a:picLocks noChangeAspect="1" noChangeArrowheads="1"/>
          </p:cNvPicPr>
          <p:nvPr/>
        </p:nvPicPr>
        <p:blipFill>
          <a:blip r:embed="rId5"/>
          <a:srcRect/>
          <a:stretch>
            <a:fillRect/>
          </a:stretch>
        </p:blipFill>
        <p:spPr bwMode="auto">
          <a:xfrm rot="10800000">
            <a:off x="4267200" y="1978025"/>
            <a:ext cx="522288" cy="331788"/>
          </a:xfrm>
          <a:prstGeom prst="rect">
            <a:avLst/>
          </a:prstGeom>
          <a:noFill/>
          <a:ln w="9525">
            <a:noFill/>
            <a:miter lim="800000"/>
            <a:headEnd/>
            <a:tailEnd/>
          </a:ln>
        </p:spPr>
      </p:pic>
      <p:pic>
        <p:nvPicPr>
          <p:cNvPr id="13344" name="Picture 32" descr="red infantry"/>
          <p:cNvPicPr>
            <a:picLocks noChangeAspect="1" noChangeArrowheads="1"/>
          </p:cNvPicPr>
          <p:nvPr/>
        </p:nvPicPr>
        <p:blipFill>
          <a:blip r:embed="rId5"/>
          <a:srcRect/>
          <a:stretch>
            <a:fillRect/>
          </a:stretch>
        </p:blipFill>
        <p:spPr bwMode="auto">
          <a:xfrm rot="5400000">
            <a:off x="3636963" y="5203825"/>
            <a:ext cx="522288" cy="331787"/>
          </a:xfrm>
          <a:prstGeom prst="rect">
            <a:avLst/>
          </a:prstGeom>
          <a:noFill/>
          <a:ln w="9525">
            <a:noFill/>
            <a:miter lim="800000"/>
            <a:headEnd/>
            <a:tailEnd/>
          </a:ln>
        </p:spPr>
      </p:pic>
      <p:sp>
        <p:nvSpPr>
          <p:cNvPr id="13345" name="Text Box 33"/>
          <p:cNvSpPr txBox="1">
            <a:spLocks noChangeArrowheads="1"/>
          </p:cNvSpPr>
          <p:nvPr/>
        </p:nvSpPr>
        <p:spPr bwMode="auto">
          <a:xfrm>
            <a:off x="4037013" y="1825625"/>
            <a:ext cx="687387" cy="282575"/>
          </a:xfrm>
          <a:prstGeom prst="rect">
            <a:avLst/>
          </a:prstGeom>
          <a:solidFill>
            <a:schemeClr val="bg1"/>
          </a:solidFill>
          <a:ln w="38100">
            <a:solidFill>
              <a:srgbClr val="0000FF"/>
            </a:solidFill>
            <a:miter lim="800000"/>
            <a:headEnd/>
            <a:tailEnd/>
          </a:ln>
          <a:effectLst/>
        </p:spPr>
        <p:txBody>
          <a:bodyPr>
            <a:spAutoFit/>
          </a:bodyPr>
          <a:lstStyle/>
          <a:p>
            <a:pPr algn="ctr">
              <a:spcBef>
                <a:spcPct val="50000"/>
              </a:spcBef>
            </a:pPr>
            <a:r>
              <a:rPr lang="en-US" altLang="ja-JP" sz="1000">
                <a:ea typeface="ＭＳ Ｐゴシック" charset="-128"/>
              </a:rPr>
              <a:t>Mortier</a:t>
            </a:r>
          </a:p>
        </p:txBody>
      </p:sp>
      <p:sp>
        <p:nvSpPr>
          <p:cNvPr id="13346" name="Text Box 34"/>
          <p:cNvSpPr txBox="1">
            <a:spLocks noChangeArrowheads="1"/>
          </p:cNvSpPr>
          <p:nvPr/>
        </p:nvSpPr>
        <p:spPr bwMode="auto">
          <a:xfrm>
            <a:off x="2435225" y="2360613"/>
            <a:ext cx="763588" cy="282575"/>
          </a:xfrm>
          <a:prstGeom prst="rect">
            <a:avLst/>
          </a:prstGeom>
          <a:solidFill>
            <a:schemeClr val="bg1"/>
          </a:solidFill>
          <a:ln w="38100">
            <a:solidFill>
              <a:srgbClr val="0000FF"/>
            </a:solidFill>
            <a:miter lim="800000"/>
            <a:headEnd/>
            <a:tailEnd/>
          </a:ln>
          <a:effectLst/>
        </p:spPr>
        <p:txBody>
          <a:bodyPr>
            <a:spAutoFit/>
          </a:bodyPr>
          <a:lstStyle/>
          <a:p>
            <a:pPr algn="ctr">
              <a:spcBef>
                <a:spcPct val="50000"/>
              </a:spcBef>
            </a:pPr>
            <a:r>
              <a:rPr lang="en-US" altLang="ja-JP" sz="1000">
                <a:ea typeface="ＭＳ Ｐゴシック" charset="-128"/>
              </a:rPr>
              <a:t>Nansouty</a:t>
            </a:r>
          </a:p>
        </p:txBody>
      </p:sp>
      <p:sp>
        <p:nvSpPr>
          <p:cNvPr id="13347" name="Text Box 35"/>
          <p:cNvSpPr txBox="1">
            <a:spLocks noChangeArrowheads="1"/>
          </p:cNvSpPr>
          <p:nvPr/>
        </p:nvSpPr>
        <p:spPr bwMode="auto">
          <a:xfrm>
            <a:off x="1900238" y="757238"/>
            <a:ext cx="685800" cy="282575"/>
          </a:xfrm>
          <a:prstGeom prst="rect">
            <a:avLst/>
          </a:prstGeom>
          <a:solidFill>
            <a:schemeClr val="bg1"/>
          </a:solidFill>
          <a:ln w="38100">
            <a:solidFill>
              <a:srgbClr val="FF0000"/>
            </a:solidFill>
            <a:miter lim="800000"/>
            <a:headEnd/>
            <a:tailEnd/>
          </a:ln>
          <a:effectLst/>
        </p:spPr>
        <p:txBody>
          <a:bodyPr>
            <a:spAutoFit/>
          </a:bodyPr>
          <a:lstStyle/>
          <a:p>
            <a:pPr algn="ctr">
              <a:spcBef>
                <a:spcPct val="50000"/>
              </a:spcBef>
            </a:pPr>
            <a:r>
              <a:rPr lang="en-US" altLang="ja-JP" sz="1000">
                <a:ea typeface="ＭＳ Ｐゴシック" charset="-128"/>
              </a:rPr>
              <a:t>Sacken</a:t>
            </a:r>
          </a:p>
        </p:txBody>
      </p:sp>
      <p:sp>
        <p:nvSpPr>
          <p:cNvPr id="13348" name="Text Box 36"/>
          <p:cNvSpPr txBox="1">
            <a:spLocks noChangeArrowheads="1"/>
          </p:cNvSpPr>
          <p:nvPr/>
        </p:nvSpPr>
        <p:spPr bwMode="auto">
          <a:xfrm>
            <a:off x="2892425" y="757238"/>
            <a:ext cx="611188" cy="282575"/>
          </a:xfrm>
          <a:prstGeom prst="rect">
            <a:avLst/>
          </a:prstGeom>
          <a:solidFill>
            <a:schemeClr val="bg1"/>
          </a:solidFill>
          <a:ln w="38100">
            <a:solidFill>
              <a:srgbClr val="FF0000"/>
            </a:solidFill>
            <a:miter lim="800000"/>
            <a:headEnd/>
            <a:tailEnd/>
          </a:ln>
          <a:effectLst/>
        </p:spPr>
        <p:txBody>
          <a:bodyPr>
            <a:spAutoFit/>
          </a:bodyPr>
          <a:lstStyle/>
          <a:p>
            <a:pPr algn="ctr">
              <a:spcBef>
                <a:spcPct val="50000"/>
              </a:spcBef>
            </a:pPr>
            <a:r>
              <a:rPr lang="en-US" altLang="ja-JP" sz="1000">
                <a:ea typeface="ＭＳ Ｐゴシック" charset="-128"/>
              </a:rPr>
              <a:t>Yorck</a:t>
            </a:r>
          </a:p>
        </p:txBody>
      </p:sp>
      <p:sp>
        <p:nvSpPr>
          <p:cNvPr id="13324" name="Rectangle 12"/>
          <p:cNvSpPr>
            <a:spLocks noChangeArrowheads="1"/>
          </p:cNvSpPr>
          <p:nvPr/>
        </p:nvSpPr>
        <p:spPr bwMode="auto">
          <a:xfrm>
            <a:off x="0" y="0"/>
            <a:ext cx="9144000" cy="681038"/>
          </a:xfrm>
          <a:prstGeom prst="rect">
            <a:avLst/>
          </a:prstGeom>
          <a:solidFill>
            <a:srgbClr val="97FF2F"/>
          </a:solidFill>
          <a:ln w="9525">
            <a:noFill/>
            <a:miter lim="800000"/>
            <a:headEnd/>
            <a:tailEnd/>
          </a:ln>
          <a:effectLst/>
        </p:spPr>
        <p:txBody>
          <a:bodyPr wrap="none" anchor="ctr"/>
          <a:lstStyle/>
          <a:p>
            <a:endParaRPr lang="ja-JP" altLang="en-US"/>
          </a:p>
        </p:txBody>
      </p:sp>
      <p:sp>
        <p:nvSpPr>
          <p:cNvPr id="13336" name="Text Box 24"/>
          <p:cNvSpPr txBox="1">
            <a:spLocks noChangeArrowheads="1"/>
          </p:cNvSpPr>
          <p:nvPr/>
        </p:nvSpPr>
        <p:spPr bwMode="auto">
          <a:xfrm>
            <a:off x="0" y="0"/>
            <a:ext cx="9144000" cy="730250"/>
          </a:xfrm>
          <a:prstGeom prst="rect">
            <a:avLst/>
          </a:prstGeom>
          <a:noFill/>
          <a:ln w="9525">
            <a:noFill/>
            <a:miter lim="800000"/>
            <a:headEnd/>
            <a:tailEnd/>
          </a:ln>
          <a:effectLst/>
        </p:spPr>
        <p:txBody>
          <a:bodyPr>
            <a:spAutoFit/>
          </a:bodyPr>
          <a:lstStyle/>
          <a:p>
            <a:pPr algn="just">
              <a:spcBef>
                <a:spcPct val="50000"/>
              </a:spcBef>
            </a:pPr>
            <a:r>
              <a:rPr lang="en-US" altLang="ja-JP" sz="1400">
                <a:latin typeface="Franklin Gothic Demi" pitchFamily="34" charset="0"/>
                <a:ea typeface="ＭＳ Ｐゴシック" charset="-128"/>
              </a:rPr>
              <a:t>Bonaparte relentlessly pursues Sacken’s shattered force while decimating Yorck’s advance guard. Sacken calls for help but Yorck can do nothing; Sacken must organize a rearguard just to allow the rest of his force to take a long detour back towards Yorck. The two forces eventually link up near Chateau Thierry and flee north.</a:t>
            </a:r>
          </a:p>
        </p:txBody>
      </p:sp>
      <p:sp>
        <p:nvSpPr>
          <p:cNvPr id="13349" name="AutoShape 37"/>
          <p:cNvSpPr>
            <a:spLocks noChangeArrowheads="1"/>
          </p:cNvSpPr>
          <p:nvPr/>
        </p:nvSpPr>
        <p:spPr bwMode="auto">
          <a:xfrm rot="4255688">
            <a:off x="2320925" y="3008313"/>
            <a:ext cx="1601787" cy="1068388"/>
          </a:xfrm>
          <a:prstGeom prst="leftArrow">
            <a:avLst>
              <a:gd name="adj1" fmla="val 50000"/>
              <a:gd name="adj2" fmla="val 37481"/>
            </a:avLst>
          </a:prstGeom>
          <a:noFill/>
          <a:ln w="38100">
            <a:solidFill>
              <a:srgbClr val="0000FF"/>
            </a:solidFill>
            <a:miter lim="800000"/>
            <a:headEnd/>
            <a:tailEnd/>
          </a:ln>
          <a:effectLst/>
        </p:spPr>
        <p:txBody>
          <a:bodyPr rot="10800000" vert="eaVert" wrap="none" anchor="ctr"/>
          <a:lstStyle/>
          <a:p>
            <a:pPr algn="ctr"/>
            <a:endParaRPr lang="en-CA" b="1"/>
          </a:p>
        </p:txBody>
      </p:sp>
      <p:sp>
        <p:nvSpPr>
          <p:cNvPr id="13350" name="AutoShape 38"/>
          <p:cNvSpPr>
            <a:spLocks noChangeArrowheads="1"/>
          </p:cNvSpPr>
          <p:nvPr/>
        </p:nvSpPr>
        <p:spPr bwMode="auto">
          <a:xfrm rot="3408636">
            <a:off x="4076700" y="2398713"/>
            <a:ext cx="1601787" cy="1068388"/>
          </a:xfrm>
          <a:prstGeom prst="leftArrow">
            <a:avLst>
              <a:gd name="adj1" fmla="val 50000"/>
              <a:gd name="adj2" fmla="val 37481"/>
            </a:avLst>
          </a:prstGeom>
          <a:noFill/>
          <a:ln w="38100">
            <a:solidFill>
              <a:srgbClr val="0000FF"/>
            </a:solidFill>
            <a:miter lim="800000"/>
            <a:headEnd/>
            <a:tailEnd/>
          </a:ln>
          <a:effectLst/>
        </p:spPr>
        <p:txBody>
          <a:bodyPr rot="10800000" vert="eaVert" wrap="none" anchor="ctr"/>
          <a:lstStyle/>
          <a:p>
            <a:pPr algn="ctr"/>
            <a:endParaRPr lang="en-CA" b="1"/>
          </a:p>
        </p:txBody>
      </p:sp>
      <p:sp>
        <p:nvSpPr>
          <p:cNvPr id="13351" name="AutoShape 39"/>
          <p:cNvSpPr>
            <a:spLocks noChangeArrowheads="1"/>
          </p:cNvSpPr>
          <p:nvPr/>
        </p:nvSpPr>
        <p:spPr bwMode="auto">
          <a:xfrm rot="11380167">
            <a:off x="450850" y="4040188"/>
            <a:ext cx="2441575" cy="1220787"/>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0799 w 21600"/>
              <a:gd name="T5" fmla="*/ 0 h 21600"/>
              <a:gd name="T6" fmla="*/ 2700 w 21600"/>
              <a:gd name="T7" fmla="*/ 10800 h 21600"/>
              <a:gd name="T8" fmla="*/ 10799 w 21600"/>
              <a:gd name="T9" fmla="*/ 5400 h 21600"/>
              <a:gd name="T10" fmla="*/ 24300 w 21600"/>
              <a:gd name="T11" fmla="*/ 10800 h 21600"/>
              <a:gd name="T12" fmla="*/ 18900 w 21600"/>
              <a:gd name="T13" fmla="*/ 16200 h 21600"/>
              <a:gd name="T14" fmla="*/ 13500 w 21600"/>
              <a:gd name="T15" fmla="*/ 10800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noFill/>
          <a:ln w="38100">
            <a:solidFill>
              <a:srgbClr val="FF0000"/>
            </a:solidFill>
            <a:prstDash val="sysDot"/>
            <a:miter lim="800000"/>
            <a:headEnd/>
            <a:tailEnd/>
          </a:ln>
          <a:effectLst/>
        </p:spPr>
        <p:txBody>
          <a:bodyPr wrap="none" anchor="ctr"/>
          <a:lstStyle/>
          <a:p>
            <a:endParaRPr lang="ja-JP" altLang="en-US"/>
          </a:p>
        </p:txBody>
      </p:sp>
      <p:sp>
        <p:nvSpPr>
          <p:cNvPr id="13352" name="AutoShape 40"/>
          <p:cNvSpPr>
            <a:spLocks noChangeArrowheads="1"/>
          </p:cNvSpPr>
          <p:nvPr/>
        </p:nvSpPr>
        <p:spPr bwMode="auto">
          <a:xfrm rot="5856064">
            <a:off x="30163" y="2398713"/>
            <a:ext cx="1601787" cy="1068387"/>
          </a:xfrm>
          <a:prstGeom prst="leftArrow">
            <a:avLst>
              <a:gd name="adj1" fmla="val 50000"/>
              <a:gd name="adj2" fmla="val 37481"/>
            </a:avLst>
          </a:prstGeom>
          <a:noFill/>
          <a:ln w="38100">
            <a:solidFill>
              <a:srgbClr val="FF0000"/>
            </a:solidFill>
            <a:prstDash val="sysDot"/>
            <a:miter lim="800000"/>
            <a:headEnd/>
            <a:tailEnd/>
          </a:ln>
          <a:effectLst/>
        </p:spPr>
        <p:txBody>
          <a:bodyPr rot="10800000" vert="eaVert" wrap="none" anchor="ctr"/>
          <a:lstStyle/>
          <a:p>
            <a:pPr algn="ctr"/>
            <a:endParaRPr lang="en-CA" b="1"/>
          </a:p>
        </p:txBody>
      </p:sp>
      <p:sp>
        <p:nvSpPr>
          <p:cNvPr id="13356" name="Text Box 44"/>
          <p:cNvSpPr txBox="1">
            <a:spLocks noChangeArrowheads="1"/>
          </p:cNvSpPr>
          <p:nvPr/>
        </p:nvSpPr>
        <p:spPr bwMode="auto">
          <a:xfrm>
            <a:off x="7835900" y="6362700"/>
            <a:ext cx="1308100" cy="495300"/>
          </a:xfrm>
          <a:prstGeom prst="rect">
            <a:avLst/>
          </a:prstGeom>
          <a:solidFill>
            <a:schemeClr val="bg1"/>
          </a:solidFill>
          <a:ln w="38100">
            <a:solidFill>
              <a:srgbClr val="0000FF"/>
            </a:solidFill>
            <a:miter lim="800000"/>
            <a:headEnd/>
            <a:tailEnd/>
          </a:ln>
          <a:effectLst/>
        </p:spPr>
        <p:txBody>
          <a:bodyPr>
            <a:spAutoFit/>
          </a:bodyPr>
          <a:lstStyle/>
          <a:p>
            <a:pPr algn="ctr">
              <a:lnSpc>
                <a:spcPct val="75000"/>
              </a:lnSpc>
              <a:spcBef>
                <a:spcPct val="50000"/>
              </a:spcBef>
            </a:pPr>
            <a:r>
              <a:rPr lang="en-US" altLang="ja-JP" sz="1200" b="1">
                <a:ea typeface="ＭＳ Ｐゴシック" charset="-128"/>
              </a:rPr>
              <a:t>Grande Armée</a:t>
            </a:r>
          </a:p>
          <a:p>
            <a:pPr algn="ctr">
              <a:lnSpc>
                <a:spcPct val="75000"/>
              </a:lnSpc>
              <a:spcBef>
                <a:spcPct val="50000"/>
              </a:spcBef>
            </a:pPr>
            <a:r>
              <a:rPr lang="en-US" altLang="ja-JP" sz="1200">
                <a:ea typeface="ＭＳ Ｐゴシック" charset="-128"/>
              </a:rPr>
              <a:t>(Bonaparte)</a:t>
            </a:r>
          </a:p>
        </p:txBody>
      </p:sp>
      <p:sp>
        <p:nvSpPr>
          <p:cNvPr id="13358" name="Text Box 46"/>
          <p:cNvSpPr txBox="1">
            <a:spLocks noChangeArrowheads="1"/>
          </p:cNvSpPr>
          <p:nvPr/>
        </p:nvSpPr>
        <p:spPr bwMode="auto">
          <a:xfrm>
            <a:off x="0" y="5737225"/>
            <a:ext cx="2825750" cy="1120775"/>
          </a:xfrm>
          <a:prstGeom prst="rect">
            <a:avLst/>
          </a:prstGeom>
          <a:solidFill>
            <a:schemeClr val="bg1"/>
          </a:solidFill>
          <a:ln w="38100">
            <a:solidFill>
              <a:srgbClr val="0000FF"/>
            </a:solidFill>
            <a:miter lim="800000"/>
            <a:headEnd/>
            <a:tailEnd/>
          </a:ln>
          <a:effectLst/>
        </p:spPr>
        <p:txBody>
          <a:bodyPr>
            <a:spAutoFit/>
          </a:bodyPr>
          <a:lstStyle/>
          <a:p>
            <a:pPr algn="ctr">
              <a:lnSpc>
                <a:spcPct val="75000"/>
              </a:lnSpc>
              <a:spcBef>
                <a:spcPct val="50000"/>
              </a:spcBef>
            </a:pPr>
            <a:r>
              <a:rPr lang="en-US" altLang="ja-JP" sz="2000" b="1">
                <a:ea typeface="ＭＳ Ｐゴシック" charset="-128"/>
              </a:rPr>
              <a:t>Grande Armée</a:t>
            </a:r>
          </a:p>
          <a:p>
            <a:pPr algn="ctr">
              <a:lnSpc>
                <a:spcPct val="75000"/>
              </a:lnSpc>
              <a:spcBef>
                <a:spcPct val="50000"/>
              </a:spcBef>
            </a:pPr>
            <a:r>
              <a:rPr lang="en-US" altLang="ja-JP" sz="2000">
                <a:ea typeface="ＭＳ Ｐゴシック" charset="-128"/>
              </a:rPr>
              <a:t>(Napoleon Bonaparte)</a:t>
            </a:r>
          </a:p>
          <a:p>
            <a:pPr>
              <a:lnSpc>
                <a:spcPct val="75000"/>
              </a:lnSpc>
              <a:spcBef>
                <a:spcPct val="50000"/>
              </a:spcBef>
            </a:pPr>
            <a:r>
              <a:rPr lang="en-US" altLang="ja-JP" sz="2000">
                <a:ea typeface="ＭＳ Ｐゴシック" charset="-128"/>
              </a:rPr>
              <a:t>20,000</a:t>
            </a:r>
          </a:p>
        </p:txBody>
      </p:sp>
      <p:pic>
        <p:nvPicPr>
          <p:cNvPr id="13360" name="Picture 48" descr="compass"/>
          <p:cNvPicPr>
            <a:picLocks noChangeAspect="1" noChangeArrowheads="1"/>
          </p:cNvPicPr>
          <p:nvPr/>
        </p:nvPicPr>
        <p:blipFill>
          <a:blip r:embed="rId7"/>
          <a:srcRect/>
          <a:stretch>
            <a:fillRect/>
          </a:stretch>
        </p:blipFill>
        <p:spPr bwMode="auto">
          <a:xfrm>
            <a:off x="8791575" y="1444625"/>
            <a:ext cx="352425" cy="515938"/>
          </a:xfrm>
          <a:prstGeom prst="rect">
            <a:avLst/>
          </a:prstGeom>
          <a:noFill/>
        </p:spPr>
      </p:pic>
      <p:grpSp>
        <p:nvGrpSpPr>
          <p:cNvPr id="13361" name="Group 49"/>
          <p:cNvGrpSpPr>
            <a:grpSpLocks/>
          </p:cNvGrpSpPr>
          <p:nvPr/>
        </p:nvGrpSpPr>
        <p:grpSpPr bwMode="auto">
          <a:xfrm>
            <a:off x="7326313" y="701675"/>
            <a:ext cx="1889125" cy="431800"/>
            <a:chOff x="4570" y="766"/>
            <a:chExt cx="1190" cy="272"/>
          </a:xfrm>
        </p:grpSpPr>
        <p:sp>
          <p:nvSpPr>
            <p:cNvPr id="13362" name="Rectangle 50"/>
            <p:cNvSpPr>
              <a:spLocks noChangeArrowheads="1"/>
            </p:cNvSpPr>
            <p:nvPr/>
          </p:nvSpPr>
          <p:spPr bwMode="auto">
            <a:xfrm>
              <a:off x="4669" y="766"/>
              <a:ext cx="1048" cy="272"/>
            </a:xfrm>
            <a:prstGeom prst="rect">
              <a:avLst/>
            </a:prstGeom>
            <a:solidFill>
              <a:schemeClr val="bg1"/>
            </a:solidFill>
            <a:ln w="38100">
              <a:solidFill>
                <a:schemeClr val="tx1"/>
              </a:solidFill>
              <a:miter lim="800000"/>
              <a:headEnd/>
              <a:tailEnd/>
            </a:ln>
            <a:effectLst/>
          </p:spPr>
          <p:txBody>
            <a:bodyPr wrap="none" anchor="ctr"/>
            <a:lstStyle/>
            <a:p>
              <a:endParaRPr lang="ja-JP" altLang="en-US"/>
            </a:p>
          </p:txBody>
        </p:sp>
        <p:sp>
          <p:nvSpPr>
            <p:cNvPr id="13363" name="Line 51"/>
            <p:cNvSpPr>
              <a:spLocks noChangeShapeType="1"/>
            </p:cNvSpPr>
            <p:nvPr/>
          </p:nvSpPr>
          <p:spPr bwMode="auto">
            <a:xfrm rot="-5400000">
              <a:off x="5190" y="522"/>
              <a:ext cx="0" cy="896"/>
            </a:xfrm>
            <a:prstGeom prst="line">
              <a:avLst/>
            </a:prstGeom>
            <a:noFill/>
            <a:ln w="25400">
              <a:solidFill>
                <a:schemeClr val="tx1"/>
              </a:solidFill>
              <a:round/>
              <a:headEnd/>
              <a:tailEnd/>
            </a:ln>
            <a:effectLst/>
          </p:spPr>
          <p:txBody>
            <a:bodyPr/>
            <a:lstStyle/>
            <a:p>
              <a:endParaRPr lang="ja-JP" altLang="en-US"/>
            </a:p>
          </p:txBody>
        </p:sp>
        <p:sp>
          <p:nvSpPr>
            <p:cNvPr id="13364" name="Line 52"/>
            <p:cNvSpPr>
              <a:spLocks noChangeShapeType="1"/>
            </p:cNvSpPr>
            <p:nvPr/>
          </p:nvSpPr>
          <p:spPr bwMode="auto">
            <a:xfrm rot="-5400000">
              <a:off x="5155" y="943"/>
              <a:ext cx="68" cy="0"/>
            </a:xfrm>
            <a:prstGeom prst="line">
              <a:avLst/>
            </a:prstGeom>
            <a:noFill/>
            <a:ln w="25400">
              <a:solidFill>
                <a:schemeClr val="tx1"/>
              </a:solidFill>
              <a:round/>
              <a:headEnd/>
              <a:tailEnd/>
            </a:ln>
            <a:effectLst/>
          </p:spPr>
          <p:txBody>
            <a:bodyPr/>
            <a:lstStyle/>
            <a:p>
              <a:endParaRPr lang="ja-JP" altLang="en-US"/>
            </a:p>
          </p:txBody>
        </p:sp>
        <p:sp>
          <p:nvSpPr>
            <p:cNvPr id="13365" name="Line 53"/>
            <p:cNvSpPr>
              <a:spLocks noChangeShapeType="1"/>
            </p:cNvSpPr>
            <p:nvPr/>
          </p:nvSpPr>
          <p:spPr bwMode="auto">
            <a:xfrm rot="-5400000">
              <a:off x="5603" y="943"/>
              <a:ext cx="68" cy="0"/>
            </a:xfrm>
            <a:prstGeom prst="line">
              <a:avLst/>
            </a:prstGeom>
            <a:noFill/>
            <a:ln w="25400">
              <a:solidFill>
                <a:schemeClr val="tx1"/>
              </a:solidFill>
              <a:round/>
              <a:headEnd/>
              <a:tailEnd/>
            </a:ln>
            <a:effectLst/>
          </p:spPr>
          <p:txBody>
            <a:bodyPr/>
            <a:lstStyle/>
            <a:p>
              <a:endParaRPr lang="ja-JP" altLang="en-US"/>
            </a:p>
          </p:txBody>
        </p:sp>
        <p:sp>
          <p:nvSpPr>
            <p:cNvPr id="13366" name="Line 54"/>
            <p:cNvSpPr>
              <a:spLocks noChangeShapeType="1"/>
            </p:cNvSpPr>
            <p:nvPr/>
          </p:nvSpPr>
          <p:spPr bwMode="auto">
            <a:xfrm rot="-5400000">
              <a:off x="4709" y="942"/>
              <a:ext cx="68" cy="0"/>
            </a:xfrm>
            <a:prstGeom prst="line">
              <a:avLst/>
            </a:prstGeom>
            <a:noFill/>
            <a:ln w="25400">
              <a:solidFill>
                <a:schemeClr val="tx1"/>
              </a:solidFill>
              <a:round/>
              <a:headEnd/>
              <a:tailEnd/>
            </a:ln>
            <a:effectLst/>
          </p:spPr>
          <p:txBody>
            <a:bodyPr/>
            <a:lstStyle/>
            <a:p>
              <a:endParaRPr lang="ja-JP" altLang="en-US"/>
            </a:p>
          </p:txBody>
        </p:sp>
        <p:sp>
          <p:nvSpPr>
            <p:cNvPr id="13367" name="Text Box 55"/>
            <p:cNvSpPr txBox="1">
              <a:spLocks noChangeArrowheads="1"/>
            </p:cNvSpPr>
            <p:nvPr/>
          </p:nvSpPr>
          <p:spPr bwMode="auto">
            <a:xfrm>
              <a:off x="4570" y="766"/>
              <a:ext cx="261" cy="154"/>
            </a:xfrm>
            <a:prstGeom prst="rect">
              <a:avLst/>
            </a:prstGeom>
            <a:noFill/>
            <a:ln w="9525">
              <a:noFill/>
              <a:miter lim="800000"/>
              <a:headEnd/>
              <a:tailEnd/>
            </a:ln>
            <a:effectLst/>
          </p:spPr>
          <p:txBody>
            <a:bodyPr>
              <a:spAutoFit/>
            </a:bodyPr>
            <a:lstStyle/>
            <a:p>
              <a:pPr>
                <a:spcBef>
                  <a:spcPct val="50000"/>
                </a:spcBef>
              </a:pPr>
              <a:r>
                <a:rPr lang="en-CA" sz="1000"/>
                <a:t>    0 </a:t>
              </a:r>
            </a:p>
          </p:txBody>
        </p:sp>
        <p:sp>
          <p:nvSpPr>
            <p:cNvPr id="13368" name="Text Box 56"/>
            <p:cNvSpPr txBox="1">
              <a:spLocks noChangeArrowheads="1"/>
            </p:cNvSpPr>
            <p:nvPr/>
          </p:nvSpPr>
          <p:spPr bwMode="auto">
            <a:xfrm>
              <a:off x="5024" y="766"/>
              <a:ext cx="284" cy="154"/>
            </a:xfrm>
            <a:prstGeom prst="rect">
              <a:avLst/>
            </a:prstGeom>
            <a:noFill/>
            <a:ln w="9525">
              <a:noFill/>
              <a:miter lim="800000"/>
              <a:headEnd/>
              <a:tailEnd/>
            </a:ln>
            <a:effectLst/>
          </p:spPr>
          <p:txBody>
            <a:bodyPr>
              <a:spAutoFit/>
            </a:bodyPr>
            <a:lstStyle/>
            <a:p>
              <a:pPr>
                <a:spcBef>
                  <a:spcPct val="50000"/>
                </a:spcBef>
              </a:pPr>
              <a:r>
                <a:rPr lang="en-CA" sz="1000"/>
                <a:t>   1</a:t>
              </a:r>
            </a:p>
          </p:txBody>
        </p:sp>
        <p:sp>
          <p:nvSpPr>
            <p:cNvPr id="13369" name="Text Box 57"/>
            <p:cNvSpPr txBox="1">
              <a:spLocks noChangeArrowheads="1"/>
            </p:cNvSpPr>
            <p:nvPr/>
          </p:nvSpPr>
          <p:spPr bwMode="auto">
            <a:xfrm>
              <a:off x="5413" y="766"/>
              <a:ext cx="347" cy="154"/>
            </a:xfrm>
            <a:prstGeom prst="rect">
              <a:avLst/>
            </a:prstGeom>
            <a:noFill/>
            <a:ln w="9525">
              <a:noFill/>
              <a:miter lim="800000"/>
              <a:headEnd/>
              <a:tailEnd/>
            </a:ln>
            <a:effectLst/>
          </p:spPr>
          <p:txBody>
            <a:bodyPr>
              <a:spAutoFit/>
            </a:bodyPr>
            <a:lstStyle/>
            <a:p>
              <a:pPr algn="ctr">
                <a:spcBef>
                  <a:spcPct val="50000"/>
                </a:spcBef>
              </a:pPr>
              <a:r>
                <a:rPr lang="en-CA" sz="1000"/>
                <a:t> 2 km</a:t>
              </a:r>
            </a:p>
          </p:txBody>
        </p:sp>
      </p:grpSp>
      <p:sp>
        <p:nvSpPr>
          <p:cNvPr id="13370" name="Text Box 58"/>
          <p:cNvSpPr txBox="1">
            <a:spLocks noChangeArrowheads="1"/>
          </p:cNvSpPr>
          <p:nvPr/>
        </p:nvSpPr>
        <p:spPr bwMode="auto">
          <a:xfrm>
            <a:off x="0" y="1193800"/>
            <a:ext cx="1060450" cy="282575"/>
          </a:xfrm>
          <a:prstGeom prst="rect">
            <a:avLst/>
          </a:prstGeom>
          <a:solidFill>
            <a:schemeClr val="bg1"/>
          </a:solidFill>
          <a:ln w="38100">
            <a:solidFill>
              <a:schemeClr val="tx1"/>
            </a:solidFill>
            <a:miter lim="800000"/>
            <a:headEnd/>
            <a:tailEnd/>
          </a:ln>
          <a:effectLst/>
        </p:spPr>
        <p:txBody>
          <a:bodyPr>
            <a:spAutoFit/>
          </a:bodyPr>
          <a:lstStyle/>
          <a:p>
            <a:pPr algn="ctr">
              <a:spcBef>
                <a:spcPct val="50000"/>
              </a:spcBef>
            </a:pPr>
            <a:r>
              <a:rPr lang="en-US" altLang="ja-JP" sz="1000">
                <a:ea typeface="ＭＳ Ｐゴシック" charset="-128"/>
              </a:rPr>
              <a:t>Symbol guide</a:t>
            </a:r>
          </a:p>
        </p:txBody>
      </p:sp>
      <p:grpSp>
        <p:nvGrpSpPr>
          <p:cNvPr id="13371" name="Group 59"/>
          <p:cNvGrpSpPr>
            <a:grpSpLocks/>
          </p:cNvGrpSpPr>
          <p:nvPr/>
        </p:nvGrpSpPr>
        <p:grpSpPr bwMode="auto">
          <a:xfrm>
            <a:off x="1900238" y="2894013"/>
            <a:ext cx="5400675" cy="1349375"/>
            <a:chOff x="884" y="1752"/>
            <a:chExt cx="3402" cy="850"/>
          </a:xfrm>
        </p:grpSpPr>
        <p:sp>
          <p:nvSpPr>
            <p:cNvPr id="13372" name="Text Box 60"/>
            <p:cNvSpPr txBox="1">
              <a:spLocks noChangeArrowheads="1"/>
            </p:cNvSpPr>
            <p:nvPr/>
          </p:nvSpPr>
          <p:spPr bwMode="auto">
            <a:xfrm>
              <a:off x="884" y="1752"/>
              <a:ext cx="3402" cy="850"/>
            </a:xfrm>
            <a:prstGeom prst="rect">
              <a:avLst/>
            </a:prstGeom>
            <a:solidFill>
              <a:schemeClr val="bg1">
                <a:alpha val="89999"/>
              </a:schemeClr>
            </a:solidFill>
            <a:ln w="38100">
              <a:solidFill>
                <a:schemeClr val="tx1"/>
              </a:solidFill>
              <a:miter lim="800000"/>
              <a:headEnd/>
              <a:tailEnd/>
            </a:ln>
            <a:effectLst/>
          </p:spPr>
          <p:txBody>
            <a:bodyPr>
              <a:spAutoFit/>
            </a:bodyPr>
            <a:lstStyle/>
            <a:p>
              <a:pPr>
                <a:spcBef>
                  <a:spcPct val="50000"/>
                </a:spcBef>
              </a:pPr>
              <a:r>
                <a:rPr lang="en-US" altLang="ja-JP" sz="2000">
                  <a:ea typeface="ＭＳ Ｐゴシック" charset="-128"/>
                </a:rPr>
                <a:t>Grande Armée		Allied Army of Silesia</a:t>
              </a:r>
            </a:p>
            <a:p>
              <a:pPr>
                <a:spcBef>
                  <a:spcPct val="50000"/>
                </a:spcBef>
              </a:pPr>
              <a:r>
                <a:rPr lang="en-US" altLang="ja-JP" sz="2000">
                  <a:ea typeface="ＭＳ Ｐゴシック" charset="-128"/>
                </a:rPr>
                <a:t>Infantry 		Infantry </a:t>
              </a:r>
            </a:p>
            <a:p>
              <a:pPr>
                <a:spcBef>
                  <a:spcPct val="50000"/>
                </a:spcBef>
              </a:pPr>
              <a:r>
                <a:rPr lang="en-US" altLang="ja-JP" sz="2000">
                  <a:ea typeface="ＭＳ Ｐゴシック" charset="-128"/>
                </a:rPr>
                <a:t>Cavalry 		Cavalry</a:t>
              </a:r>
            </a:p>
          </p:txBody>
        </p:sp>
        <p:pic>
          <p:nvPicPr>
            <p:cNvPr id="13373" name="Picture 61" descr="red infantry"/>
            <p:cNvPicPr>
              <a:picLocks noChangeAspect="1" noChangeArrowheads="1"/>
            </p:cNvPicPr>
            <p:nvPr/>
          </p:nvPicPr>
          <p:blipFill>
            <a:blip r:embed="rId5"/>
            <a:srcRect/>
            <a:stretch>
              <a:fillRect/>
            </a:stretch>
          </p:blipFill>
          <p:spPr bwMode="auto">
            <a:xfrm rot="10800000">
              <a:off x="3379" y="2069"/>
              <a:ext cx="329" cy="209"/>
            </a:xfrm>
            <a:prstGeom prst="rect">
              <a:avLst/>
            </a:prstGeom>
            <a:noFill/>
            <a:ln w="9525">
              <a:noFill/>
              <a:miter lim="800000"/>
              <a:headEnd/>
              <a:tailEnd/>
            </a:ln>
          </p:spPr>
        </p:pic>
        <p:pic>
          <p:nvPicPr>
            <p:cNvPr id="13374" name="Picture 62" descr="red cavalry"/>
            <p:cNvPicPr>
              <a:picLocks noChangeAspect="1" noChangeArrowheads="1"/>
            </p:cNvPicPr>
            <p:nvPr/>
          </p:nvPicPr>
          <p:blipFill>
            <a:blip r:embed="rId6"/>
            <a:srcRect/>
            <a:stretch>
              <a:fillRect/>
            </a:stretch>
          </p:blipFill>
          <p:spPr bwMode="auto">
            <a:xfrm rot="10800000">
              <a:off x="3424" y="2341"/>
              <a:ext cx="283" cy="186"/>
            </a:xfrm>
            <a:prstGeom prst="rect">
              <a:avLst/>
            </a:prstGeom>
            <a:noFill/>
          </p:spPr>
        </p:pic>
        <p:pic>
          <p:nvPicPr>
            <p:cNvPr id="13375" name="Picture 63" descr="blue cavalry"/>
            <p:cNvPicPr>
              <a:picLocks noChangeAspect="1" noChangeArrowheads="1"/>
            </p:cNvPicPr>
            <p:nvPr/>
          </p:nvPicPr>
          <p:blipFill>
            <a:blip r:embed="rId3"/>
            <a:srcRect/>
            <a:stretch>
              <a:fillRect/>
            </a:stretch>
          </p:blipFill>
          <p:spPr bwMode="auto">
            <a:xfrm rot="21600000">
              <a:off x="1701" y="2341"/>
              <a:ext cx="283" cy="185"/>
            </a:xfrm>
            <a:prstGeom prst="rect">
              <a:avLst/>
            </a:prstGeom>
            <a:noFill/>
          </p:spPr>
        </p:pic>
        <p:pic>
          <p:nvPicPr>
            <p:cNvPr id="13376" name="Picture 64" descr="blue infantry"/>
            <p:cNvPicPr>
              <a:picLocks noChangeAspect="1" noChangeArrowheads="1"/>
            </p:cNvPicPr>
            <p:nvPr/>
          </p:nvPicPr>
          <p:blipFill>
            <a:blip r:embed="rId4"/>
            <a:srcRect/>
            <a:stretch>
              <a:fillRect/>
            </a:stretch>
          </p:blipFill>
          <p:spPr bwMode="auto">
            <a:xfrm rot="21600000">
              <a:off x="1701" y="2069"/>
              <a:ext cx="299" cy="191"/>
            </a:xfrm>
            <a:prstGeom prst="rect">
              <a:avLst/>
            </a:prstGeom>
            <a:noFill/>
            <a:ln w="9525">
              <a:noFill/>
              <a:miter lim="800000"/>
              <a:headEnd/>
              <a:tailEnd/>
            </a:ln>
          </p:spPr>
        </p:pic>
      </p:grpSp>
      <p:sp>
        <p:nvSpPr>
          <p:cNvPr id="13355" name="Text Box 43"/>
          <p:cNvSpPr txBox="1">
            <a:spLocks noChangeArrowheads="1"/>
          </p:cNvSpPr>
          <p:nvPr/>
        </p:nvSpPr>
        <p:spPr bwMode="auto">
          <a:xfrm>
            <a:off x="0" y="701675"/>
            <a:ext cx="1824038" cy="495300"/>
          </a:xfrm>
          <a:prstGeom prst="rect">
            <a:avLst/>
          </a:prstGeom>
          <a:solidFill>
            <a:schemeClr val="bg1"/>
          </a:solidFill>
          <a:ln w="38100">
            <a:solidFill>
              <a:srgbClr val="FF0000"/>
            </a:solidFill>
            <a:miter lim="800000"/>
            <a:headEnd/>
            <a:tailEnd/>
          </a:ln>
          <a:effectLst/>
        </p:spPr>
        <p:txBody>
          <a:bodyPr>
            <a:spAutoFit/>
          </a:bodyPr>
          <a:lstStyle/>
          <a:p>
            <a:pPr algn="ctr">
              <a:lnSpc>
                <a:spcPct val="75000"/>
              </a:lnSpc>
              <a:spcBef>
                <a:spcPct val="50000"/>
              </a:spcBef>
            </a:pPr>
            <a:r>
              <a:rPr lang="en-US" altLang="ja-JP" sz="1200" b="1">
                <a:ea typeface="ＭＳ Ｐゴシック" charset="-128"/>
              </a:rPr>
              <a:t>Allied Army of Silesia</a:t>
            </a:r>
          </a:p>
          <a:p>
            <a:pPr algn="ctr">
              <a:lnSpc>
                <a:spcPct val="75000"/>
              </a:lnSpc>
              <a:spcBef>
                <a:spcPct val="50000"/>
              </a:spcBef>
            </a:pPr>
            <a:r>
              <a:rPr lang="en-US" altLang="ja-JP" sz="1200">
                <a:ea typeface="ＭＳ Ｐゴシック" charset="-128"/>
              </a:rPr>
              <a:t>(Sacken/Yorck)</a:t>
            </a:r>
          </a:p>
        </p:txBody>
      </p:sp>
      <p:sp>
        <p:nvSpPr>
          <p:cNvPr id="13377" name="Text Box 65"/>
          <p:cNvSpPr txBox="1">
            <a:spLocks noChangeArrowheads="1"/>
          </p:cNvSpPr>
          <p:nvPr/>
        </p:nvSpPr>
        <p:spPr bwMode="auto">
          <a:xfrm>
            <a:off x="8228013" y="1139825"/>
            <a:ext cx="915987" cy="282575"/>
          </a:xfrm>
          <a:prstGeom prst="rect">
            <a:avLst/>
          </a:prstGeom>
          <a:solidFill>
            <a:schemeClr val="bg1"/>
          </a:solidFill>
          <a:ln w="38100">
            <a:solidFill>
              <a:schemeClr val="tx1"/>
            </a:solidFill>
            <a:miter lim="800000"/>
            <a:headEnd/>
            <a:tailEnd/>
          </a:ln>
          <a:effectLst/>
        </p:spPr>
        <p:txBody>
          <a:bodyPr>
            <a:spAutoFit/>
          </a:bodyPr>
          <a:lstStyle/>
          <a:p>
            <a:pPr algn="ctr">
              <a:spcBef>
                <a:spcPct val="50000"/>
              </a:spcBef>
            </a:pPr>
            <a:r>
              <a:rPr lang="en-US" altLang="ja-JP" sz="1000">
                <a:ea typeface="ＭＳ Ｐゴシック" charset="-128"/>
              </a:rPr>
              <a:t>Landmarks</a:t>
            </a:r>
          </a:p>
        </p:txBody>
      </p:sp>
      <p:sp>
        <p:nvSpPr>
          <p:cNvPr id="13378" name="Text Box 66"/>
          <p:cNvSpPr txBox="1">
            <a:spLocks noChangeArrowheads="1"/>
          </p:cNvSpPr>
          <p:nvPr/>
        </p:nvSpPr>
        <p:spPr bwMode="auto">
          <a:xfrm>
            <a:off x="2359025" y="757238"/>
            <a:ext cx="1060450" cy="266700"/>
          </a:xfrm>
          <a:prstGeom prst="rect">
            <a:avLst/>
          </a:prstGeom>
          <a:solidFill>
            <a:schemeClr val="bg1">
              <a:alpha val="80000"/>
            </a:schemeClr>
          </a:solidFill>
          <a:ln w="38100">
            <a:solidFill>
              <a:schemeClr val="tx1"/>
            </a:solidFill>
            <a:miter lim="800000"/>
            <a:headEnd/>
            <a:tailEnd/>
          </a:ln>
          <a:effectLst/>
        </p:spPr>
        <p:txBody>
          <a:bodyPr>
            <a:spAutoFit/>
          </a:bodyPr>
          <a:lstStyle/>
          <a:p>
            <a:pPr algn="ctr">
              <a:spcBef>
                <a:spcPct val="50000"/>
              </a:spcBef>
            </a:pPr>
            <a:r>
              <a:rPr lang="en-US" altLang="ja-JP" sz="900">
                <a:ea typeface="ＭＳ Ｐゴシック" charset="-128"/>
              </a:rPr>
              <a:t>Cheteau Thierry</a:t>
            </a:r>
          </a:p>
        </p:txBody>
      </p:sp>
      <p:sp>
        <p:nvSpPr>
          <p:cNvPr id="13379" name="Text Box 67"/>
          <p:cNvSpPr txBox="1">
            <a:spLocks noChangeArrowheads="1"/>
          </p:cNvSpPr>
          <p:nvPr/>
        </p:nvSpPr>
        <p:spPr bwMode="auto">
          <a:xfrm>
            <a:off x="5029200" y="5948363"/>
            <a:ext cx="1144588" cy="266700"/>
          </a:xfrm>
          <a:prstGeom prst="rect">
            <a:avLst/>
          </a:prstGeom>
          <a:solidFill>
            <a:schemeClr val="bg1">
              <a:alpha val="80000"/>
            </a:schemeClr>
          </a:solidFill>
          <a:ln w="38100">
            <a:solidFill>
              <a:srgbClr val="0033CC"/>
            </a:solidFill>
            <a:miter lim="800000"/>
            <a:headEnd/>
            <a:tailEnd/>
          </a:ln>
          <a:effectLst/>
        </p:spPr>
        <p:txBody>
          <a:bodyPr>
            <a:spAutoFit/>
          </a:bodyPr>
          <a:lstStyle/>
          <a:p>
            <a:pPr algn="ctr">
              <a:spcBef>
                <a:spcPct val="50000"/>
              </a:spcBef>
            </a:pPr>
            <a:r>
              <a:rPr lang="en-US" altLang="ja-JP" sz="900">
                <a:ea typeface="ＭＳ Ｐゴシック" charset="-128"/>
              </a:rPr>
              <a:t>Little Morin River</a:t>
            </a:r>
          </a:p>
        </p:txBody>
      </p:sp>
      <p:sp>
        <p:nvSpPr>
          <p:cNvPr id="13380" name="Text Box 68"/>
          <p:cNvSpPr txBox="1">
            <a:spLocks noChangeArrowheads="1"/>
          </p:cNvSpPr>
          <p:nvPr/>
        </p:nvSpPr>
        <p:spPr bwMode="auto">
          <a:xfrm>
            <a:off x="7319963" y="5872163"/>
            <a:ext cx="839787" cy="266700"/>
          </a:xfrm>
          <a:prstGeom prst="rect">
            <a:avLst/>
          </a:prstGeom>
          <a:solidFill>
            <a:schemeClr val="bg1">
              <a:alpha val="80000"/>
            </a:schemeClr>
          </a:solidFill>
          <a:ln w="38100">
            <a:solidFill>
              <a:schemeClr val="tx1"/>
            </a:solidFill>
            <a:miter lim="800000"/>
            <a:headEnd/>
            <a:tailEnd/>
          </a:ln>
          <a:effectLst/>
        </p:spPr>
        <p:txBody>
          <a:bodyPr>
            <a:spAutoFit/>
          </a:bodyPr>
          <a:lstStyle/>
          <a:p>
            <a:pPr algn="ctr">
              <a:spcBef>
                <a:spcPct val="50000"/>
              </a:spcBef>
            </a:pPr>
            <a:r>
              <a:rPr lang="en-US" altLang="ja-JP" sz="900">
                <a:ea typeface="ＭＳ Ｐゴシック" charset="-128"/>
              </a:rPr>
              <a:t>Montmirail</a:t>
            </a:r>
          </a:p>
        </p:txBody>
      </p:sp>
      <p:sp>
        <p:nvSpPr>
          <p:cNvPr id="13357" name="Text Box 45"/>
          <p:cNvSpPr txBox="1">
            <a:spLocks noChangeArrowheads="1"/>
          </p:cNvSpPr>
          <p:nvPr/>
        </p:nvSpPr>
        <p:spPr bwMode="auto">
          <a:xfrm>
            <a:off x="0" y="5773738"/>
            <a:ext cx="7015163" cy="1084262"/>
          </a:xfrm>
          <a:prstGeom prst="rect">
            <a:avLst/>
          </a:prstGeom>
          <a:solidFill>
            <a:schemeClr val="bg1"/>
          </a:solidFill>
          <a:ln w="38100">
            <a:solidFill>
              <a:srgbClr val="FF0000"/>
            </a:solidFill>
            <a:miter lim="800000"/>
            <a:headEnd/>
            <a:tailEnd/>
          </a:ln>
          <a:effectLst/>
        </p:spPr>
        <p:txBody>
          <a:bodyPr>
            <a:spAutoFit/>
          </a:bodyPr>
          <a:lstStyle/>
          <a:p>
            <a:pPr algn="ctr">
              <a:lnSpc>
                <a:spcPct val="75000"/>
              </a:lnSpc>
              <a:spcBef>
                <a:spcPct val="50000"/>
              </a:spcBef>
            </a:pPr>
            <a:r>
              <a:rPr lang="en-US" altLang="ja-JP" sz="2000" b="1">
                <a:ea typeface="ＭＳ Ｐゴシック" charset="-128"/>
              </a:rPr>
              <a:t>Allied Army of Silesia</a:t>
            </a:r>
          </a:p>
          <a:p>
            <a:pPr algn="ctr">
              <a:lnSpc>
                <a:spcPct val="75000"/>
              </a:lnSpc>
              <a:spcBef>
                <a:spcPct val="50000"/>
              </a:spcBef>
            </a:pPr>
            <a:r>
              <a:rPr lang="en-US" altLang="ja-JP">
                <a:ea typeface="ＭＳ Ｐゴシック" charset="-128"/>
              </a:rPr>
              <a:t>(Fabian Gottlieb von Osten-Sacken/Ludwig Yorck von Wartenburg)</a:t>
            </a:r>
          </a:p>
          <a:p>
            <a:pPr>
              <a:lnSpc>
                <a:spcPct val="75000"/>
              </a:lnSpc>
              <a:spcBef>
                <a:spcPct val="50000"/>
              </a:spcBef>
            </a:pPr>
            <a:r>
              <a:rPr lang="en-US" altLang="ja-JP" sz="2000">
                <a:ea typeface="ＭＳ Ｐゴシック" charset="-128"/>
              </a:rPr>
              <a:t>36,000</a:t>
            </a:r>
          </a:p>
        </p:txBody>
      </p:sp>
      <p:sp>
        <p:nvSpPr>
          <p:cNvPr id="13335" name="Rectangle 23"/>
          <p:cNvSpPr>
            <a:spLocks noChangeArrowheads="1"/>
          </p:cNvSpPr>
          <p:nvPr/>
        </p:nvSpPr>
        <p:spPr bwMode="auto">
          <a:xfrm>
            <a:off x="0" y="681038"/>
            <a:ext cx="9144000" cy="6176962"/>
          </a:xfrm>
          <a:prstGeom prst="rect">
            <a:avLst/>
          </a:prstGeom>
          <a:solidFill>
            <a:schemeClr val="tx2"/>
          </a:solidFill>
          <a:ln w="9525">
            <a:solidFill>
              <a:schemeClr val="tx1"/>
            </a:solidFill>
            <a:miter lim="800000"/>
            <a:headEnd/>
            <a:tailEnd/>
          </a:ln>
          <a:effectLst/>
        </p:spPr>
        <p:txBody>
          <a:bodyPr wrap="none" anchor="ctr"/>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0"/>
                                  </p:stCondLst>
                                  <p:childTnLst>
                                    <p:animEffect transition="out" filter="fade">
                                      <p:cBhvr>
                                        <p:cTn id="6" dur="3000"/>
                                        <p:tgtEl>
                                          <p:spTgt spid="13335"/>
                                        </p:tgtEl>
                                      </p:cBhvr>
                                    </p:animEffect>
                                    <p:set>
                                      <p:cBhvr>
                                        <p:cTn id="7" dur="1" fill="hold">
                                          <p:stCondLst>
                                            <p:cond delay="2999"/>
                                          </p:stCondLst>
                                        </p:cTn>
                                        <p:tgtEl>
                                          <p:spTgt spid="13335"/>
                                        </p:tgtEl>
                                        <p:attrNameLst>
                                          <p:attrName>style.visibility</p:attrName>
                                        </p:attrNameLst>
                                      </p:cBhvr>
                                      <p:to>
                                        <p:strVal val="hidden"/>
                                      </p:to>
                                    </p:set>
                                  </p:childTnLst>
                                </p:cTn>
                              </p:par>
                              <p:par>
                                <p:cTn id="8" presetID="16" presetClass="entr" presetSubtype="26" fill="hold" grpId="0" nodeType="withEffect">
                                  <p:stCondLst>
                                    <p:cond delay="0"/>
                                  </p:stCondLst>
                                  <p:childTnLst>
                                    <p:set>
                                      <p:cBhvr>
                                        <p:cTn id="9" dur="1" fill="hold">
                                          <p:stCondLst>
                                            <p:cond delay="0"/>
                                          </p:stCondLst>
                                        </p:cTn>
                                        <p:tgtEl>
                                          <p:spTgt spid="13336"/>
                                        </p:tgtEl>
                                        <p:attrNameLst>
                                          <p:attrName>style.visibility</p:attrName>
                                        </p:attrNameLst>
                                      </p:cBhvr>
                                      <p:to>
                                        <p:strVal val="visible"/>
                                      </p:to>
                                    </p:set>
                                    <p:animEffect transition="in" filter="barn(inHorizontal)">
                                      <p:cBhvr>
                                        <p:cTn id="10" dur="1000"/>
                                        <p:tgtEl>
                                          <p:spTgt spid="13336"/>
                                        </p:tgtEl>
                                      </p:cBhvr>
                                    </p:animEffect>
                                  </p:childTnLst>
                                </p:cTn>
                              </p:par>
                            </p:childTnLst>
                          </p:cTn>
                        </p:par>
                      </p:childTnLst>
                    </p:cTn>
                  </p:par>
                  <p:par>
                    <p:cTn id="11" fill="hold">
                      <p:stCondLst>
                        <p:cond delay="indefinite"/>
                      </p:stCondLst>
                      <p:childTnLst>
                        <p:par>
                          <p:cTn id="12" fill="hold">
                            <p:stCondLst>
                              <p:cond delay="0"/>
                            </p:stCondLst>
                            <p:childTnLst>
                              <p:par>
                                <p:cTn id="13" presetID="0" presetClass="path" presetSubtype="0" accel="50000" decel="50000" fill="hold" nodeType="clickEffect">
                                  <p:stCondLst>
                                    <p:cond delay="0"/>
                                  </p:stCondLst>
                                  <p:childTnLst>
                                    <p:animMotion origin="layout" path="M 5E-6 -5.43353E-6 C -0.03264 -0.00186 -0.06511 -0.00347 -0.09358 -0.00625 C -0.12205 -0.00902 -0.1467 -0.01295 -0.17136 -0.01688 " pathEditMode="relative" ptsTypes="aaA">
                                      <p:cBhvr>
                                        <p:cTn id="14" dur="2000" fill="hold"/>
                                        <p:tgtEl>
                                          <p:spTgt spid="13329"/>
                                        </p:tgtEl>
                                        <p:attrNameLst>
                                          <p:attrName>ppt_x</p:attrName>
                                          <p:attrName>ppt_y</p:attrName>
                                        </p:attrNameLst>
                                      </p:cBhvr>
                                    </p:animMotion>
                                  </p:childTnLst>
                                </p:cTn>
                              </p:par>
                              <p:par>
                                <p:cTn id="15" presetID="0" presetClass="path" presetSubtype="0" accel="50000" decel="50000" fill="hold" nodeType="withEffect">
                                  <p:stCondLst>
                                    <p:cond delay="0"/>
                                  </p:stCondLst>
                                  <p:childTnLst>
                                    <p:animMotion origin="layout" path="M -5E-6 -1.21387E-6 C -5E-6 -1.21387E-6 -0.03108 -0.01387 -0.06199 -0.02751 " pathEditMode="relative" ptsTypes="aA">
                                      <p:cBhvr>
                                        <p:cTn id="16" dur="2000" fill="hold"/>
                                        <p:tgtEl>
                                          <p:spTgt spid="13330"/>
                                        </p:tgtEl>
                                        <p:attrNameLst>
                                          <p:attrName>ppt_x</p:attrName>
                                          <p:attrName>ppt_y</p:attrName>
                                        </p:attrNameLst>
                                      </p:cBhvr>
                                    </p:animMotion>
                                  </p:childTnLst>
                                </p:cTn>
                              </p:par>
                              <p:par>
                                <p:cTn id="17" presetID="8" presetClass="emph" presetSubtype="0" fill="hold" nodeType="withEffect">
                                  <p:stCondLst>
                                    <p:cond delay="0"/>
                                  </p:stCondLst>
                                  <p:childTnLst>
                                    <p:animRot by="2700000">
                                      <p:cBhvr>
                                        <p:cTn id="18" dur="2000" fill="hold"/>
                                        <p:tgtEl>
                                          <p:spTgt spid="13329"/>
                                        </p:tgtEl>
                                        <p:attrNameLst>
                                          <p:attrName>r</p:attrName>
                                        </p:attrNameLst>
                                      </p:cBhvr>
                                    </p:animRot>
                                  </p:childTnLst>
                                </p:cTn>
                              </p:par>
                              <p:par>
                                <p:cTn id="19" presetID="8" presetClass="emph" presetSubtype="0" fill="hold" nodeType="withEffect">
                                  <p:stCondLst>
                                    <p:cond delay="0"/>
                                  </p:stCondLst>
                                  <p:childTnLst>
                                    <p:animRot by="2700000">
                                      <p:cBhvr>
                                        <p:cTn id="20" dur="2000" fill="hold"/>
                                        <p:tgtEl>
                                          <p:spTgt spid="13330"/>
                                        </p:tgtEl>
                                        <p:attrNameLst>
                                          <p:attrName>r</p:attrName>
                                        </p:attrNameLst>
                                      </p:cBhvr>
                                    </p:animRot>
                                  </p:childTnLst>
                                </p:cTn>
                              </p:par>
                              <p:par>
                                <p:cTn id="21" presetID="0" presetClass="path" presetSubtype="0" accel="50000" decel="50000" fill="hold" nodeType="withEffect">
                                  <p:stCondLst>
                                    <p:cond delay="0"/>
                                  </p:stCondLst>
                                  <p:childTnLst>
                                    <p:animMotion origin="layout" path="M -1.94444E-6 3.75723E-6 C -0.09444 0.0074 -0.18889 0.01479 -0.23958 -0.00856 C -0.29028 -0.03191 -0.29253 -0.08995 -0.30469 -0.13966 C -0.31684 -0.18937 -0.31475 -0.25827 -0.31267 -0.30659 C -0.31059 -0.35492 -0.29635 -0.4037 -0.29201 -0.42914 " pathEditMode="relative" rAng="0" ptsTypes="aaaaa">
                                      <p:cBhvr>
                                        <p:cTn id="22" dur="3500" fill="hold"/>
                                        <p:tgtEl>
                                          <p:spTgt spid="13328"/>
                                        </p:tgtEl>
                                        <p:attrNameLst>
                                          <p:attrName>ppt_x</p:attrName>
                                          <p:attrName>ppt_y</p:attrName>
                                        </p:attrNameLst>
                                      </p:cBhvr>
                                      <p:rCtr x="-159" y="-207"/>
                                    </p:animMotion>
                                  </p:childTnLst>
                                </p:cTn>
                              </p:par>
                              <p:par>
                                <p:cTn id="23" presetID="0" presetClass="path" presetSubtype="0" accel="50000" decel="50000" fill="hold" nodeType="withEffect">
                                  <p:stCondLst>
                                    <p:cond delay="0"/>
                                  </p:stCondLst>
                                  <p:childTnLst>
                                    <p:animMotion origin="layout" path="M 4.72222E-6 4.68208E-6 C -0.08594 0.00878 -0.17171 0.0178 -0.22379 0.00624 C -0.27587 -0.00532 -0.29462 -0.03492 -0.31268 -0.06983 C -0.33073 -0.10474 -0.33612 -0.14659 -0.33178 -0.20301 C -0.32744 -0.25943 -0.29584 -0.36509 -0.28646 -0.40787 " pathEditMode="relative" rAng="0" ptsTypes="aaaaa">
                                      <p:cBhvr>
                                        <p:cTn id="24" dur="3500" fill="hold"/>
                                        <p:tgtEl>
                                          <p:spTgt spid="13344"/>
                                        </p:tgtEl>
                                        <p:attrNameLst>
                                          <p:attrName>ppt_x</p:attrName>
                                          <p:attrName>ppt_y</p:attrName>
                                        </p:attrNameLst>
                                      </p:cBhvr>
                                      <p:rCtr x="-168" y="-195"/>
                                    </p:animMotion>
                                  </p:childTnLst>
                                </p:cTn>
                              </p:par>
                              <p:par>
                                <p:cTn id="25" presetID="8" presetClass="emph" presetSubtype="0" fill="hold" nodeType="withEffect">
                                  <p:stCondLst>
                                    <p:cond delay="0"/>
                                  </p:stCondLst>
                                  <p:childTnLst>
                                    <p:animRot by="5400000">
                                      <p:cBhvr>
                                        <p:cTn id="26" dur="2000" fill="hold"/>
                                        <p:tgtEl>
                                          <p:spTgt spid="13328"/>
                                        </p:tgtEl>
                                        <p:attrNameLst>
                                          <p:attrName>r</p:attrName>
                                        </p:attrNameLst>
                                      </p:cBhvr>
                                    </p:animRot>
                                  </p:childTnLst>
                                </p:cTn>
                              </p:par>
                              <p:par>
                                <p:cTn id="27" presetID="8" presetClass="emph" presetSubtype="0" fill="hold" nodeType="withEffect">
                                  <p:stCondLst>
                                    <p:cond delay="0"/>
                                  </p:stCondLst>
                                  <p:childTnLst>
                                    <p:animRot by="5400000">
                                      <p:cBhvr>
                                        <p:cTn id="28" dur="2000" fill="hold"/>
                                        <p:tgtEl>
                                          <p:spTgt spid="13344"/>
                                        </p:tgtEl>
                                        <p:attrNameLst>
                                          <p:attrName>r</p:attrName>
                                        </p:attrNameLst>
                                      </p:cBhvr>
                                    </p:animRot>
                                  </p:childTnLst>
                                </p:cTn>
                              </p:par>
                              <p:par>
                                <p:cTn id="29" presetID="10" presetClass="exit" presetSubtype="0" fill="hold" grpId="0" nodeType="withEffect">
                                  <p:stCondLst>
                                    <p:cond delay="0"/>
                                  </p:stCondLst>
                                  <p:childTnLst>
                                    <p:animEffect transition="out" filter="fade">
                                      <p:cBhvr>
                                        <p:cTn id="30" dur="2000"/>
                                        <p:tgtEl>
                                          <p:spTgt spid="13331"/>
                                        </p:tgtEl>
                                      </p:cBhvr>
                                    </p:animEffect>
                                    <p:set>
                                      <p:cBhvr>
                                        <p:cTn id="31" dur="1" fill="hold">
                                          <p:stCondLst>
                                            <p:cond delay="1999"/>
                                          </p:stCondLst>
                                        </p:cTn>
                                        <p:tgtEl>
                                          <p:spTgt spid="13331"/>
                                        </p:tgtEl>
                                        <p:attrNameLst>
                                          <p:attrName>style.visibility</p:attrName>
                                        </p:attrNameLst>
                                      </p:cBhvr>
                                      <p:to>
                                        <p:strVal val="hidden"/>
                                      </p:to>
                                    </p:set>
                                  </p:childTnLst>
                                </p:cTn>
                              </p:par>
                              <p:par>
                                <p:cTn id="32" presetID="10" presetClass="exit" presetSubtype="0" fill="hold" grpId="0" nodeType="withEffect">
                                  <p:stCondLst>
                                    <p:cond delay="0"/>
                                  </p:stCondLst>
                                  <p:childTnLst>
                                    <p:animEffect transition="out" filter="fade">
                                      <p:cBhvr>
                                        <p:cTn id="33" dur="2000"/>
                                        <p:tgtEl>
                                          <p:spTgt spid="13332"/>
                                        </p:tgtEl>
                                      </p:cBhvr>
                                    </p:animEffect>
                                    <p:set>
                                      <p:cBhvr>
                                        <p:cTn id="34" dur="1" fill="hold">
                                          <p:stCondLst>
                                            <p:cond delay="1999"/>
                                          </p:stCondLst>
                                        </p:cTn>
                                        <p:tgtEl>
                                          <p:spTgt spid="13332"/>
                                        </p:tgtEl>
                                        <p:attrNameLst>
                                          <p:attrName>style.visibility</p:attrName>
                                        </p:attrNameLst>
                                      </p:cBhvr>
                                      <p:to>
                                        <p:strVal val="hidden"/>
                                      </p:to>
                                    </p:set>
                                  </p:childTnLst>
                                </p:cTn>
                              </p:par>
                              <p:par>
                                <p:cTn id="35" presetID="10" presetClass="exit" presetSubtype="0" fill="hold" grpId="0" nodeType="withEffect">
                                  <p:stCondLst>
                                    <p:cond delay="0"/>
                                  </p:stCondLst>
                                  <p:childTnLst>
                                    <p:animEffect transition="out" filter="fade">
                                      <p:cBhvr>
                                        <p:cTn id="36" dur="2000"/>
                                        <p:tgtEl>
                                          <p:spTgt spid="13333"/>
                                        </p:tgtEl>
                                      </p:cBhvr>
                                    </p:animEffect>
                                    <p:set>
                                      <p:cBhvr>
                                        <p:cTn id="37" dur="1" fill="hold">
                                          <p:stCondLst>
                                            <p:cond delay="1999"/>
                                          </p:stCondLst>
                                        </p:cTn>
                                        <p:tgtEl>
                                          <p:spTgt spid="13333"/>
                                        </p:tgtEl>
                                        <p:attrNameLst>
                                          <p:attrName>style.visibility</p:attrName>
                                        </p:attrNameLst>
                                      </p:cBhvr>
                                      <p:to>
                                        <p:strVal val="hidden"/>
                                      </p:to>
                                    </p:set>
                                  </p:childTnLst>
                                </p:cTn>
                              </p:par>
                              <p:par>
                                <p:cTn id="38" presetID="10" presetClass="exit" presetSubtype="0" fill="hold" grpId="0" nodeType="withEffect">
                                  <p:stCondLst>
                                    <p:cond delay="0"/>
                                  </p:stCondLst>
                                  <p:childTnLst>
                                    <p:animEffect transition="out" filter="fade">
                                      <p:cBhvr>
                                        <p:cTn id="39" dur="2000"/>
                                        <p:tgtEl>
                                          <p:spTgt spid="13334"/>
                                        </p:tgtEl>
                                      </p:cBhvr>
                                    </p:animEffect>
                                    <p:set>
                                      <p:cBhvr>
                                        <p:cTn id="40" dur="1" fill="hold">
                                          <p:stCondLst>
                                            <p:cond delay="1999"/>
                                          </p:stCondLst>
                                        </p:cTn>
                                        <p:tgtEl>
                                          <p:spTgt spid="13334"/>
                                        </p:tgtEl>
                                        <p:attrNameLst>
                                          <p:attrName>style.visibility</p:attrName>
                                        </p:attrNameLst>
                                      </p:cBhvr>
                                      <p:to>
                                        <p:strVal val="hidden"/>
                                      </p:to>
                                    </p:set>
                                  </p:childTnLst>
                                </p:cTn>
                              </p:par>
                              <p:par>
                                <p:cTn id="41" presetID="0" presetClass="path" presetSubtype="0" accel="50000" decel="50000" fill="hold" nodeType="withEffect">
                                  <p:stCondLst>
                                    <p:cond delay="0"/>
                                  </p:stCondLst>
                                  <p:childTnLst>
                                    <p:animMotion origin="layout" path="M 4.44444E-6 3.00578E-6 L -0.10782 -0.09942 " pathEditMode="relative" rAng="0" ptsTypes="AA">
                                      <p:cBhvr>
                                        <p:cTn id="42" dur="2500" fill="hold"/>
                                        <p:tgtEl>
                                          <p:spTgt spid="13338"/>
                                        </p:tgtEl>
                                        <p:attrNameLst>
                                          <p:attrName>ppt_x</p:attrName>
                                          <p:attrName>ppt_y</p:attrName>
                                        </p:attrNameLst>
                                      </p:cBhvr>
                                      <p:rCtr x="-54" y="-50"/>
                                    </p:animMotion>
                                  </p:childTnLst>
                                </p:cTn>
                              </p:par>
                              <p:par>
                                <p:cTn id="43" presetID="0" presetClass="path" presetSubtype="0" accel="50000" decel="50000" fill="hold" nodeType="withEffect">
                                  <p:stCondLst>
                                    <p:cond delay="0"/>
                                  </p:stCondLst>
                                  <p:childTnLst>
                                    <p:animMotion origin="layout" path="M 3.61111E-6 1.96532E-6 L -0.15851 -0.11214 " pathEditMode="relative" rAng="0" ptsTypes="AA">
                                      <p:cBhvr>
                                        <p:cTn id="44" dur="2500" fill="hold"/>
                                        <p:tgtEl>
                                          <p:spTgt spid="13341"/>
                                        </p:tgtEl>
                                        <p:attrNameLst>
                                          <p:attrName>ppt_x</p:attrName>
                                          <p:attrName>ppt_y</p:attrName>
                                        </p:attrNameLst>
                                      </p:cBhvr>
                                      <p:rCtr x="-79" y="-56"/>
                                    </p:animMotion>
                                  </p:childTnLst>
                                </p:cTn>
                              </p:par>
                              <p:par>
                                <p:cTn id="45" presetID="0" presetClass="path" presetSubtype="0" accel="50000" decel="50000" fill="hold" nodeType="withEffect">
                                  <p:stCondLst>
                                    <p:cond delay="0"/>
                                  </p:stCondLst>
                                  <p:childTnLst>
                                    <p:animMotion origin="layout" path="M 2.77778E-7 2.89017E-6 L -0.17517 -0.12347 " pathEditMode="relative" rAng="0" ptsTypes="AA">
                                      <p:cBhvr>
                                        <p:cTn id="46" dur="2500" fill="hold"/>
                                        <p:tgtEl>
                                          <p:spTgt spid="13340"/>
                                        </p:tgtEl>
                                        <p:attrNameLst>
                                          <p:attrName>ppt_x</p:attrName>
                                          <p:attrName>ppt_y</p:attrName>
                                        </p:attrNameLst>
                                      </p:cBhvr>
                                      <p:rCtr x="-88" y="-62"/>
                                    </p:animMotion>
                                  </p:childTnLst>
                                </p:cTn>
                              </p:par>
                              <p:par>
                                <p:cTn id="47" presetID="8" presetClass="emph" presetSubtype="0" fill="hold" nodeType="withEffect">
                                  <p:stCondLst>
                                    <p:cond delay="0"/>
                                  </p:stCondLst>
                                  <p:childTnLst>
                                    <p:animRot by="2700000">
                                      <p:cBhvr>
                                        <p:cTn id="48" dur="2500" fill="hold"/>
                                        <p:tgtEl>
                                          <p:spTgt spid="13338"/>
                                        </p:tgtEl>
                                        <p:attrNameLst>
                                          <p:attrName>r</p:attrName>
                                        </p:attrNameLst>
                                      </p:cBhvr>
                                    </p:animRot>
                                  </p:childTnLst>
                                </p:cTn>
                              </p:par>
                              <p:par>
                                <p:cTn id="49" presetID="8" presetClass="emph" presetSubtype="0" fill="hold" nodeType="withEffect">
                                  <p:stCondLst>
                                    <p:cond delay="0"/>
                                  </p:stCondLst>
                                  <p:childTnLst>
                                    <p:animRot by="2700000">
                                      <p:cBhvr>
                                        <p:cTn id="50" dur="2500" fill="hold"/>
                                        <p:tgtEl>
                                          <p:spTgt spid="13341"/>
                                        </p:tgtEl>
                                        <p:attrNameLst>
                                          <p:attrName>r</p:attrName>
                                        </p:attrNameLst>
                                      </p:cBhvr>
                                    </p:animRot>
                                  </p:childTnLst>
                                </p:cTn>
                              </p:par>
                              <p:par>
                                <p:cTn id="51" presetID="8" presetClass="emph" presetSubtype="0" fill="hold" nodeType="withEffect">
                                  <p:stCondLst>
                                    <p:cond delay="0"/>
                                  </p:stCondLst>
                                  <p:childTnLst>
                                    <p:animRot by="2700000">
                                      <p:cBhvr>
                                        <p:cTn id="52" dur="2500" fill="hold"/>
                                        <p:tgtEl>
                                          <p:spTgt spid="13340"/>
                                        </p:tgtEl>
                                        <p:attrNameLst>
                                          <p:attrName>r</p:attrName>
                                        </p:attrNameLst>
                                      </p:cBhvr>
                                    </p:animRot>
                                  </p:childTnLst>
                                </p:cTn>
                              </p:par>
                              <p:par>
                                <p:cTn id="53" presetID="0" presetClass="path" presetSubtype="0" accel="50000" decel="50000" fill="hold" nodeType="withEffect">
                                  <p:stCondLst>
                                    <p:cond delay="0"/>
                                  </p:stCondLst>
                                  <p:childTnLst>
                                    <p:animMotion origin="layout" path="M -0.0033 -0.00162 C -0.00625 -0.00694 -0.01823 -0.0148 -0.02153 -0.03422 C -0.02483 -0.05364 -0.02257 -0.0837 -0.02309 -0.11884 C -0.02361 -0.15399 -0.02431 -0.21919 -0.02466 -0.24555 " pathEditMode="relative" rAng="0" ptsTypes="aaaa">
                                      <p:cBhvr>
                                        <p:cTn id="54" dur="2500" fill="hold"/>
                                        <p:tgtEl>
                                          <p:spTgt spid="13339"/>
                                        </p:tgtEl>
                                        <p:attrNameLst>
                                          <p:attrName>ppt_x</p:attrName>
                                          <p:attrName>ppt_y</p:attrName>
                                        </p:attrNameLst>
                                      </p:cBhvr>
                                      <p:rCtr x="-11" y="-122"/>
                                    </p:animMotion>
                                  </p:childTnLst>
                                </p:cTn>
                              </p:par>
                              <p:par>
                                <p:cTn id="55" presetID="8" presetClass="emph" presetSubtype="0" fill="hold" nodeType="withEffect">
                                  <p:stCondLst>
                                    <p:cond delay="0"/>
                                  </p:stCondLst>
                                  <p:childTnLst>
                                    <p:animRot by="5400000">
                                      <p:cBhvr>
                                        <p:cTn id="56" dur="2500" fill="hold"/>
                                        <p:tgtEl>
                                          <p:spTgt spid="13339"/>
                                        </p:tgtEl>
                                        <p:attrNameLst>
                                          <p:attrName>r</p:attrName>
                                        </p:attrNameLst>
                                      </p:cBhvr>
                                    </p:animRot>
                                  </p:childTnLst>
                                </p:cTn>
                              </p:par>
                              <p:par>
                                <p:cTn id="57" presetID="8" presetClass="emph" presetSubtype="0" fill="hold" nodeType="withEffect">
                                  <p:stCondLst>
                                    <p:cond delay="0"/>
                                  </p:stCondLst>
                                  <p:childTnLst>
                                    <p:animRot by="1800000">
                                      <p:cBhvr>
                                        <p:cTn id="58" dur="2000" fill="hold"/>
                                        <p:tgtEl>
                                          <p:spTgt spid="13326"/>
                                        </p:tgtEl>
                                        <p:attrNameLst>
                                          <p:attrName>r</p:attrName>
                                        </p:attrNameLst>
                                      </p:cBhvr>
                                    </p:animRot>
                                  </p:childTnLst>
                                </p:cTn>
                              </p:par>
                              <p:par>
                                <p:cTn id="59" presetID="0" presetClass="path" presetSubtype="0" accel="50000" decel="50000" fill="hold" nodeType="withEffect">
                                  <p:stCondLst>
                                    <p:cond delay="0"/>
                                  </p:stCondLst>
                                  <p:childTnLst>
                                    <p:animMotion origin="layout" path="M 2.22222E-6 -1.50289E-6 L -0.05018 -0.10012 " pathEditMode="relative" ptsTypes="AA">
                                      <p:cBhvr>
                                        <p:cTn id="60" dur="2000" fill="hold"/>
                                        <p:tgtEl>
                                          <p:spTgt spid="13343"/>
                                        </p:tgtEl>
                                        <p:attrNameLst>
                                          <p:attrName>ppt_x</p:attrName>
                                          <p:attrName>ppt_y</p:attrName>
                                        </p:attrNameLst>
                                      </p:cBhvr>
                                    </p:animMotion>
                                  </p:childTnLst>
                                </p:cTn>
                              </p:par>
                              <p:par>
                                <p:cTn id="61" presetID="0" presetClass="path" presetSubtype="0" accel="50000" decel="50000" fill="hold" nodeType="withEffect">
                                  <p:stCondLst>
                                    <p:cond delay="0"/>
                                  </p:stCondLst>
                                  <p:childTnLst>
                                    <p:animMotion origin="layout" path="M -6.94444E-6 -3.93064E-6 L -0.02501 -0.10012 " pathEditMode="relative" ptsTypes="AA">
                                      <p:cBhvr>
                                        <p:cTn id="62" dur="2000" fill="hold"/>
                                        <p:tgtEl>
                                          <p:spTgt spid="13327"/>
                                        </p:tgtEl>
                                        <p:attrNameLst>
                                          <p:attrName>ppt_x</p:attrName>
                                          <p:attrName>ppt_y</p:attrName>
                                        </p:attrNameLst>
                                      </p:cBhvr>
                                    </p:animMotion>
                                  </p:childTnLst>
                                </p:cTn>
                              </p:par>
                              <p:par>
                                <p:cTn id="63" presetID="0" presetClass="path" presetSubtype="0" accel="50000" decel="50000" fill="hold" nodeType="withEffect">
                                  <p:stCondLst>
                                    <p:cond delay="0"/>
                                  </p:stCondLst>
                                  <p:childTnLst>
                                    <p:animMotion origin="layout" path="M 0.00087 0.0007 L -0.02431 -0.11052 " pathEditMode="relative" ptsTypes="AA">
                                      <p:cBhvr>
                                        <p:cTn id="64" dur="2000" fill="hold"/>
                                        <p:tgtEl>
                                          <p:spTgt spid="13326"/>
                                        </p:tgtEl>
                                        <p:attrNameLst>
                                          <p:attrName>ppt_x</p:attrName>
                                          <p:attrName>ppt_y</p:attrName>
                                        </p:attrNameLst>
                                      </p:cBhvr>
                                    </p:animMotion>
                                  </p:childTnLst>
                                </p:cTn>
                              </p:par>
                              <p:par>
                                <p:cTn id="65" presetID="0" presetClass="path" presetSubtype="0" accel="50000" decel="50000" fill="hold" nodeType="withEffect">
                                  <p:stCondLst>
                                    <p:cond delay="0"/>
                                  </p:stCondLst>
                                  <p:childTnLst>
                                    <p:animMotion origin="layout" path="M 1.66667E-6 3.75723E-6 L 0.0467 0.11953 " pathEditMode="relative" rAng="0" ptsTypes="AA">
                                      <p:cBhvr>
                                        <p:cTn id="66" dur="2000" fill="hold"/>
                                        <p:tgtEl>
                                          <p:spTgt spid="13342"/>
                                        </p:tgtEl>
                                        <p:attrNameLst>
                                          <p:attrName>ppt_x</p:attrName>
                                          <p:attrName>ppt_y</p:attrName>
                                        </p:attrNameLst>
                                      </p:cBhvr>
                                      <p:rCtr x="23" y="60"/>
                                    </p:animMotion>
                                  </p:childTnLst>
                                </p:cTn>
                              </p:par>
                              <p:par>
                                <p:cTn id="67" presetID="8" presetClass="emph" presetSubtype="0" fill="hold" nodeType="withEffect">
                                  <p:stCondLst>
                                    <p:cond delay="2500"/>
                                  </p:stCondLst>
                                  <p:childTnLst>
                                    <p:animRot by="2700000">
                                      <p:cBhvr>
                                        <p:cTn id="68" dur="3000" fill="hold"/>
                                        <p:tgtEl>
                                          <p:spTgt spid="13330"/>
                                        </p:tgtEl>
                                        <p:attrNameLst>
                                          <p:attrName>r</p:attrName>
                                        </p:attrNameLst>
                                      </p:cBhvr>
                                    </p:animRot>
                                  </p:childTnLst>
                                </p:cTn>
                              </p:par>
                              <p:par>
                                <p:cTn id="69" presetID="8" presetClass="emph" presetSubtype="0" fill="hold" nodeType="withEffect">
                                  <p:stCondLst>
                                    <p:cond delay="2500"/>
                                  </p:stCondLst>
                                  <p:childTnLst>
                                    <p:animRot by="2700000">
                                      <p:cBhvr>
                                        <p:cTn id="70" dur="3000" fill="hold"/>
                                        <p:tgtEl>
                                          <p:spTgt spid="13329"/>
                                        </p:tgtEl>
                                        <p:attrNameLst>
                                          <p:attrName>r</p:attrName>
                                        </p:attrNameLst>
                                      </p:cBhvr>
                                    </p:animRot>
                                  </p:childTnLst>
                                </p:cTn>
                              </p:par>
                              <p:par>
                                <p:cTn id="71" presetID="0" presetClass="path" presetSubtype="0" accel="50000" decel="50000" fill="hold" nodeType="withEffect">
                                  <p:stCondLst>
                                    <p:cond delay="2500"/>
                                  </p:stCondLst>
                                  <p:childTnLst>
                                    <p:animMotion origin="layout" path="M -0.17135 -0.01688 L -0.25173 -0.41596 " pathEditMode="relative" rAng="0" ptsTypes="AA">
                                      <p:cBhvr>
                                        <p:cTn id="72" dur="3000" fill="hold"/>
                                        <p:tgtEl>
                                          <p:spTgt spid="13329"/>
                                        </p:tgtEl>
                                        <p:attrNameLst>
                                          <p:attrName>ppt_x</p:attrName>
                                          <p:attrName>ppt_y</p:attrName>
                                        </p:attrNameLst>
                                      </p:cBhvr>
                                      <p:rCtr x="-40" y="-200"/>
                                    </p:animMotion>
                                  </p:childTnLst>
                                </p:cTn>
                              </p:par>
                              <p:par>
                                <p:cTn id="73" presetID="0" presetClass="path" presetSubtype="0" accel="50000" decel="50000" fill="hold" nodeType="withEffect">
                                  <p:stCondLst>
                                    <p:cond delay="2500"/>
                                  </p:stCondLst>
                                  <p:childTnLst>
                                    <p:animMotion origin="layout" path="M -0.06198 -0.02751 L -0.08299 -0.36601 " pathEditMode="relative" rAng="0" ptsTypes="AA">
                                      <p:cBhvr>
                                        <p:cTn id="74" dur="3000" fill="hold"/>
                                        <p:tgtEl>
                                          <p:spTgt spid="13330"/>
                                        </p:tgtEl>
                                        <p:attrNameLst>
                                          <p:attrName>ppt_x</p:attrName>
                                          <p:attrName>ppt_y</p:attrName>
                                        </p:attrNameLst>
                                      </p:cBhvr>
                                      <p:rCtr x="-11" y="-169"/>
                                    </p:animMotion>
                                  </p:childTnLst>
                                </p:cTn>
                              </p:par>
                              <p:par>
                                <p:cTn id="75" presetID="0" presetClass="path" presetSubtype="0" accel="50000" decel="50000" fill="hold" nodeType="withEffect">
                                  <p:stCondLst>
                                    <p:cond delay="3500"/>
                                  </p:stCondLst>
                                  <p:childTnLst>
                                    <p:animMotion origin="layout" path="M -0.29201 -0.42913 L -0.25868 -0.74034 " pathEditMode="relative" rAng="0" ptsTypes="AA">
                                      <p:cBhvr>
                                        <p:cTn id="76" dur="2000" fill="hold"/>
                                        <p:tgtEl>
                                          <p:spTgt spid="13328"/>
                                        </p:tgtEl>
                                        <p:attrNameLst>
                                          <p:attrName>ppt_x</p:attrName>
                                          <p:attrName>ppt_y</p:attrName>
                                        </p:attrNameLst>
                                      </p:cBhvr>
                                      <p:rCtr x="17" y="-156"/>
                                    </p:animMotion>
                                  </p:childTnLst>
                                </p:cTn>
                              </p:par>
                              <p:par>
                                <p:cTn id="77" presetID="0" presetClass="path" presetSubtype="0" accel="50000" decel="50000" fill="hold" nodeType="withEffect">
                                  <p:stCondLst>
                                    <p:cond delay="3500"/>
                                  </p:stCondLst>
                                  <p:childTnLst>
                                    <p:animMotion origin="layout" path="M -0.28646 -0.40787 L -0.25312 -0.71908 " pathEditMode="relative" rAng="0" ptsTypes="AA">
                                      <p:cBhvr>
                                        <p:cTn id="78" dur="2000" fill="hold"/>
                                        <p:tgtEl>
                                          <p:spTgt spid="13344"/>
                                        </p:tgtEl>
                                        <p:attrNameLst>
                                          <p:attrName>ppt_x</p:attrName>
                                          <p:attrName>ppt_y</p:attrName>
                                        </p:attrNameLst>
                                      </p:cBhvr>
                                      <p:rCtr x="17" y="-156"/>
                                    </p:animMotion>
                                  </p:childTnLst>
                                </p:cTn>
                              </p:par>
                              <p:par>
                                <p:cTn id="79" presetID="0" presetClass="path" presetSubtype="0" accel="50000" decel="50000" fill="hold" nodeType="withEffect">
                                  <p:stCondLst>
                                    <p:cond delay="3000"/>
                                  </p:stCondLst>
                                  <p:childTnLst>
                                    <p:animMotion origin="layout" path="M -0.02466 -0.24555 L -0.03316 -0.31237 " pathEditMode="relative" rAng="0" ptsTypes="AA">
                                      <p:cBhvr>
                                        <p:cTn id="80" dur="2000" fill="hold"/>
                                        <p:tgtEl>
                                          <p:spTgt spid="13339"/>
                                        </p:tgtEl>
                                        <p:attrNameLst>
                                          <p:attrName>ppt_x</p:attrName>
                                          <p:attrName>ppt_y</p:attrName>
                                        </p:attrNameLst>
                                      </p:cBhvr>
                                      <p:rCtr x="-4" y="-34"/>
                                    </p:animMotion>
                                  </p:childTnLst>
                                </p:cTn>
                              </p:par>
                              <p:par>
                                <p:cTn id="81" presetID="0" presetClass="path" presetSubtype="0" accel="50000" decel="50000" fill="hold" nodeType="withEffect">
                                  <p:stCondLst>
                                    <p:cond delay="3000"/>
                                  </p:stCondLst>
                                  <p:childTnLst>
                                    <p:animMotion origin="layout" path="M -0.025 -0.10012 L -0.0342 -0.16648 " pathEditMode="relative" rAng="0" ptsTypes="AA">
                                      <p:cBhvr>
                                        <p:cTn id="82" dur="2000" fill="hold"/>
                                        <p:tgtEl>
                                          <p:spTgt spid="13327"/>
                                        </p:tgtEl>
                                        <p:attrNameLst>
                                          <p:attrName>ppt_x</p:attrName>
                                          <p:attrName>ppt_y</p:attrName>
                                        </p:attrNameLst>
                                      </p:cBhvr>
                                      <p:rCtr x="-5" y="-33"/>
                                    </p:animMotion>
                                  </p:childTnLst>
                                </p:cTn>
                              </p:par>
                              <p:par>
                                <p:cTn id="83" presetID="0" presetClass="path" presetSubtype="0" accel="50000" decel="50000" fill="hold" nodeType="withEffect">
                                  <p:stCondLst>
                                    <p:cond delay="3000"/>
                                  </p:stCondLst>
                                  <p:childTnLst>
                                    <p:animMotion origin="layout" path="M -0.02431 -0.11052 L -0.06597 -0.19954 " pathEditMode="relative" rAng="0" ptsTypes="AA">
                                      <p:cBhvr>
                                        <p:cTn id="84" dur="2000" fill="hold"/>
                                        <p:tgtEl>
                                          <p:spTgt spid="13326"/>
                                        </p:tgtEl>
                                        <p:attrNameLst>
                                          <p:attrName>ppt_x</p:attrName>
                                          <p:attrName>ppt_y</p:attrName>
                                        </p:attrNameLst>
                                      </p:cBhvr>
                                      <p:rCtr x="-21" y="-45"/>
                                    </p:animMotion>
                                  </p:childTnLst>
                                </p:cTn>
                              </p:par>
                              <p:par>
                                <p:cTn id="85" presetID="0" presetClass="path" presetSubtype="0" accel="50000" decel="50000" fill="hold" nodeType="withEffect">
                                  <p:stCondLst>
                                    <p:cond delay="3000"/>
                                  </p:stCondLst>
                                  <p:childTnLst>
                                    <p:animMotion origin="layout" path="M -0.05017 -0.10012 L -0.07517 -0.15584 " pathEditMode="relative" rAng="0" ptsTypes="AA">
                                      <p:cBhvr>
                                        <p:cTn id="86" dur="2000" fill="hold"/>
                                        <p:tgtEl>
                                          <p:spTgt spid="13343"/>
                                        </p:tgtEl>
                                        <p:attrNameLst>
                                          <p:attrName>ppt_x</p:attrName>
                                          <p:attrName>ppt_y</p:attrName>
                                        </p:attrNameLst>
                                      </p:cBhvr>
                                      <p:rCtr x="-13" y="-28"/>
                                    </p:animMotion>
                                  </p:childTnLst>
                                </p:cTn>
                              </p:par>
                              <p:par>
                                <p:cTn id="87" presetID="0" presetClass="path" presetSubtype="0" accel="50000" decel="50000" fill="hold" nodeType="withEffect">
                                  <p:stCondLst>
                                    <p:cond delay="3000"/>
                                  </p:stCondLst>
                                  <p:childTnLst>
                                    <p:animMotion origin="layout" path="M 0.0467 0.11953 L 0.01337 0.01965 " pathEditMode="relative" rAng="0" ptsTypes="AA">
                                      <p:cBhvr>
                                        <p:cTn id="88" dur="2000" fill="hold"/>
                                        <p:tgtEl>
                                          <p:spTgt spid="13342"/>
                                        </p:tgtEl>
                                        <p:attrNameLst>
                                          <p:attrName>ppt_x</p:attrName>
                                          <p:attrName>ppt_y</p:attrName>
                                        </p:attrNameLst>
                                      </p:cBhvr>
                                      <p:rCtr x="-17" y="-50"/>
                                    </p:animMotion>
                                  </p:childTnLst>
                                </p:cTn>
                              </p:par>
                              <p:par>
                                <p:cTn id="89" presetID="8" presetClass="emph" presetSubtype="0" fill="hold" nodeType="withEffect">
                                  <p:stCondLst>
                                    <p:cond delay="2500"/>
                                  </p:stCondLst>
                                  <p:childTnLst>
                                    <p:animRot by="2700000">
                                      <p:cBhvr>
                                        <p:cTn id="90" dur="3000" fill="hold"/>
                                        <p:tgtEl>
                                          <p:spTgt spid="13340"/>
                                        </p:tgtEl>
                                        <p:attrNameLst>
                                          <p:attrName>r</p:attrName>
                                        </p:attrNameLst>
                                      </p:cBhvr>
                                    </p:animRot>
                                  </p:childTnLst>
                                </p:cTn>
                              </p:par>
                              <p:par>
                                <p:cTn id="91" presetID="8" presetClass="emph" presetSubtype="0" fill="hold" nodeType="withEffect">
                                  <p:stCondLst>
                                    <p:cond delay="2500"/>
                                  </p:stCondLst>
                                  <p:childTnLst>
                                    <p:animRot by="2700000">
                                      <p:cBhvr>
                                        <p:cTn id="92" dur="3000" fill="hold"/>
                                        <p:tgtEl>
                                          <p:spTgt spid="13341"/>
                                        </p:tgtEl>
                                        <p:attrNameLst>
                                          <p:attrName>r</p:attrName>
                                        </p:attrNameLst>
                                      </p:cBhvr>
                                    </p:animRot>
                                  </p:childTnLst>
                                </p:cTn>
                              </p:par>
                              <p:par>
                                <p:cTn id="93" presetID="8" presetClass="emph" presetSubtype="0" fill="hold" nodeType="withEffect">
                                  <p:stCondLst>
                                    <p:cond delay="2500"/>
                                  </p:stCondLst>
                                  <p:childTnLst>
                                    <p:animRot by="2700000">
                                      <p:cBhvr>
                                        <p:cTn id="94" dur="3000" fill="hold"/>
                                        <p:tgtEl>
                                          <p:spTgt spid="13338"/>
                                        </p:tgtEl>
                                        <p:attrNameLst>
                                          <p:attrName>r</p:attrName>
                                        </p:attrNameLst>
                                      </p:cBhvr>
                                    </p:animRot>
                                  </p:childTnLst>
                                </p:cTn>
                              </p:par>
                              <p:par>
                                <p:cTn id="95" presetID="0" presetClass="path" presetSubtype="0" accel="50000" decel="50000" fill="hold" nodeType="withEffect">
                                  <p:stCondLst>
                                    <p:cond delay="2500"/>
                                  </p:stCondLst>
                                  <p:childTnLst>
                                    <p:animMotion origin="layout" path="M -0.10782 -0.09942 L -0.16632 -0.37734 " pathEditMode="relative" rAng="0" ptsTypes="AA">
                                      <p:cBhvr>
                                        <p:cTn id="96" dur="3000" fill="hold"/>
                                        <p:tgtEl>
                                          <p:spTgt spid="13338"/>
                                        </p:tgtEl>
                                        <p:attrNameLst>
                                          <p:attrName>ppt_x</p:attrName>
                                          <p:attrName>ppt_y</p:attrName>
                                        </p:attrNameLst>
                                      </p:cBhvr>
                                      <p:rCtr x="-29" y="-139"/>
                                    </p:animMotion>
                                  </p:childTnLst>
                                </p:cTn>
                              </p:par>
                              <p:par>
                                <p:cTn id="97" presetID="0" presetClass="path" presetSubtype="0" accel="50000" decel="50000" fill="hold" nodeType="withEffect">
                                  <p:stCondLst>
                                    <p:cond delay="2500"/>
                                  </p:stCondLst>
                                  <p:childTnLst>
                                    <p:animMotion origin="layout" path="M -0.14184 -0.19006 L -0.20851 -0.46798 " pathEditMode="relative" rAng="0" ptsTypes="AA">
                                      <p:cBhvr>
                                        <p:cTn id="98" dur="3000" fill="hold"/>
                                        <p:tgtEl>
                                          <p:spTgt spid="13340"/>
                                        </p:tgtEl>
                                        <p:attrNameLst>
                                          <p:attrName>ppt_x</p:attrName>
                                          <p:attrName>ppt_y</p:attrName>
                                        </p:attrNameLst>
                                      </p:cBhvr>
                                      <p:rCtr x="-33" y="-139"/>
                                    </p:animMotion>
                                  </p:childTnLst>
                                </p:cTn>
                              </p:par>
                              <p:par>
                                <p:cTn id="99" presetID="0" presetClass="path" presetSubtype="0" accel="50000" decel="50000" fill="hold" nodeType="withEffect">
                                  <p:stCondLst>
                                    <p:cond delay="2500"/>
                                  </p:stCondLst>
                                  <p:childTnLst>
                                    <p:animMotion origin="layout" path="M -0.19184 -0.04555 L -0.30868 -0.37896 " pathEditMode="relative" rAng="0" ptsTypes="AA">
                                      <p:cBhvr>
                                        <p:cTn id="100" dur="3000" fill="hold"/>
                                        <p:tgtEl>
                                          <p:spTgt spid="13341"/>
                                        </p:tgtEl>
                                        <p:attrNameLst>
                                          <p:attrName>ppt_x</p:attrName>
                                          <p:attrName>ppt_y</p:attrName>
                                        </p:attrNameLst>
                                      </p:cBhvr>
                                      <p:rCtr x="-59" y="-167"/>
                                    </p:animMotion>
                                  </p:childTnLst>
                                </p:cTn>
                              </p:par>
                              <p:par>
                                <p:cTn id="101" presetID="10" presetClass="entr" presetSubtype="0" fill="hold" grpId="0" nodeType="withEffect">
                                  <p:stCondLst>
                                    <p:cond delay="3500"/>
                                  </p:stCondLst>
                                  <p:childTnLst>
                                    <p:set>
                                      <p:cBhvr>
                                        <p:cTn id="102" dur="1" fill="hold">
                                          <p:stCondLst>
                                            <p:cond delay="0"/>
                                          </p:stCondLst>
                                        </p:cTn>
                                        <p:tgtEl>
                                          <p:spTgt spid="13345"/>
                                        </p:tgtEl>
                                        <p:attrNameLst>
                                          <p:attrName>style.visibility</p:attrName>
                                        </p:attrNameLst>
                                      </p:cBhvr>
                                      <p:to>
                                        <p:strVal val="visible"/>
                                      </p:to>
                                    </p:set>
                                    <p:animEffect transition="in" filter="fade">
                                      <p:cBhvr>
                                        <p:cTn id="103" dur="2000"/>
                                        <p:tgtEl>
                                          <p:spTgt spid="13345"/>
                                        </p:tgtEl>
                                      </p:cBhvr>
                                    </p:animEffect>
                                  </p:childTnLst>
                                </p:cTn>
                              </p:par>
                              <p:par>
                                <p:cTn id="104" presetID="10" presetClass="entr" presetSubtype="0" fill="hold" grpId="0" nodeType="withEffect">
                                  <p:stCondLst>
                                    <p:cond delay="3500"/>
                                  </p:stCondLst>
                                  <p:childTnLst>
                                    <p:set>
                                      <p:cBhvr>
                                        <p:cTn id="105" dur="1" fill="hold">
                                          <p:stCondLst>
                                            <p:cond delay="0"/>
                                          </p:stCondLst>
                                        </p:cTn>
                                        <p:tgtEl>
                                          <p:spTgt spid="13347"/>
                                        </p:tgtEl>
                                        <p:attrNameLst>
                                          <p:attrName>style.visibility</p:attrName>
                                        </p:attrNameLst>
                                      </p:cBhvr>
                                      <p:to>
                                        <p:strVal val="visible"/>
                                      </p:to>
                                    </p:set>
                                    <p:animEffect transition="in" filter="fade">
                                      <p:cBhvr>
                                        <p:cTn id="106" dur="2000"/>
                                        <p:tgtEl>
                                          <p:spTgt spid="13347"/>
                                        </p:tgtEl>
                                      </p:cBhvr>
                                    </p:animEffect>
                                  </p:childTnLst>
                                </p:cTn>
                              </p:par>
                              <p:par>
                                <p:cTn id="107" presetID="10" presetClass="entr" presetSubtype="0" fill="hold" grpId="0" nodeType="withEffect">
                                  <p:stCondLst>
                                    <p:cond delay="3500"/>
                                  </p:stCondLst>
                                  <p:childTnLst>
                                    <p:set>
                                      <p:cBhvr>
                                        <p:cTn id="108" dur="1" fill="hold">
                                          <p:stCondLst>
                                            <p:cond delay="0"/>
                                          </p:stCondLst>
                                        </p:cTn>
                                        <p:tgtEl>
                                          <p:spTgt spid="13346"/>
                                        </p:tgtEl>
                                        <p:attrNameLst>
                                          <p:attrName>style.visibility</p:attrName>
                                        </p:attrNameLst>
                                      </p:cBhvr>
                                      <p:to>
                                        <p:strVal val="visible"/>
                                      </p:to>
                                    </p:set>
                                    <p:animEffect transition="in" filter="fade">
                                      <p:cBhvr>
                                        <p:cTn id="109" dur="2000"/>
                                        <p:tgtEl>
                                          <p:spTgt spid="13346"/>
                                        </p:tgtEl>
                                      </p:cBhvr>
                                    </p:animEffect>
                                  </p:childTnLst>
                                </p:cTn>
                              </p:par>
                              <p:par>
                                <p:cTn id="110" presetID="10" presetClass="entr" presetSubtype="0" fill="hold" grpId="0" nodeType="withEffect">
                                  <p:stCondLst>
                                    <p:cond delay="3500"/>
                                  </p:stCondLst>
                                  <p:childTnLst>
                                    <p:set>
                                      <p:cBhvr>
                                        <p:cTn id="111" dur="1" fill="hold">
                                          <p:stCondLst>
                                            <p:cond delay="0"/>
                                          </p:stCondLst>
                                        </p:cTn>
                                        <p:tgtEl>
                                          <p:spTgt spid="13348"/>
                                        </p:tgtEl>
                                        <p:attrNameLst>
                                          <p:attrName>style.visibility</p:attrName>
                                        </p:attrNameLst>
                                      </p:cBhvr>
                                      <p:to>
                                        <p:strVal val="visible"/>
                                      </p:to>
                                    </p:set>
                                    <p:animEffect transition="in" filter="fade">
                                      <p:cBhvr>
                                        <p:cTn id="112" dur="2000"/>
                                        <p:tgtEl>
                                          <p:spTgt spid="13348"/>
                                        </p:tgtEl>
                                      </p:cBhvr>
                                    </p:animEffect>
                                  </p:childTnLst>
                                </p:cTn>
                              </p:par>
                            </p:childTnLst>
                          </p:cTn>
                        </p:par>
                        <p:par>
                          <p:cTn id="113" fill="hold">
                            <p:stCondLst>
                              <p:cond delay="5500"/>
                            </p:stCondLst>
                            <p:childTnLst>
                              <p:par>
                                <p:cTn id="114" presetID="10" presetClass="entr" presetSubtype="0" fill="hold" grpId="0" nodeType="afterEffect">
                                  <p:stCondLst>
                                    <p:cond delay="1000"/>
                                  </p:stCondLst>
                                  <p:childTnLst>
                                    <p:set>
                                      <p:cBhvr>
                                        <p:cTn id="115" dur="1" fill="hold">
                                          <p:stCondLst>
                                            <p:cond delay="0"/>
                                          </p:stCondLst>
                                        </p:cTn>
                                        <p:tgtEl>
                                          <p:spTgt spid="13352"/>
                                        </p:tgtEl>
                                        <p:attrNameLst>
                                          <p:attrName>style.visibility</p:attrName>
                                        </p:attrNameLst>
                                      </p:cBhvr>
                                      <p:to>
                                        <p:strVal val="visible"/>
                                      </p:to>
                                    </p:set>
                                    <p:animEffect transition="in" filter="fade">
                                      <p:cBhvr>
                                        <p:cTn id="116" dur="2000"/>
                                        <p:tgtEl>
                                          <p:spTgt spid="13352"/>
                                        </p:tgtEl>
                                      </p:cBhvr>
                                    </p:animEffect>
                                  </p:childTnLst>
                                </p:cTn>
                              </p:par>
                              <p:par>
                                <p:cTn id="117" presetID="10" presetClass="entr" presetSubtype="0" fill="hold" grpId="0" nodeType="withEffect">
                                  <p:stCondLst>
                                    <p:cond delay="1000"/>
                                  </p:stCondLst>
                                  <p:childTnLst>
                                    <p:set>
                                      <p:cBhvr>
                                        <p:cTn id="118" dur="1" fill="hold">
                                          <p:stCondLst>
                                            <p:cond delay="0"/>
                                          </p:stCondLst>
                                        </p:cTn>
                                        <p:tgtEl>
                                          <p:spTgt spid="13350"/>
                                        </p:tgtEl>
                                        <p:attrNameLst>
                                          <p:attrName>style.visibility</p:attrName>
                                        </p:attrNameLst>
                                      </p:cBhvr>
                                      <p:to>
                                        <p:strVal val="visible"/>
                                      </p:to>
                                    </p:set>
                                    <p:animEffect transition="in" filter="fade">
                                      <p:cBhvr>
                                        <p:cTn id="119" dur="2000"/>
                                        <p:tgtEl>
                                          <p:spTgt spid="13350"/>
                                        </p:tgtEl>
                                      </p:cBhvr>
                                    </p:animEffect>
                                  </p:childTnLst>
                                </p:cTn>
                              </p:par>
                              <p:par>
                                <p:cTn id="120" presetID="10" presetClass="entr" presetSubtype="0" fill="hold" grpId="0" nodeType="withEffect">
                                  <p:stCondLst>
                                    <p:cond delay="1000"/>
                                  </p:stCondLst>
                                  <p:childTnLst>
                                    <p:set>
                                      <p:cBhvr>
                                        <p:cTn id="121" dur="1" fill="hold">
                                          <p:stCondLst>
                                            <p:cond delay="0"/>
                                          </p:stCondLst>
                                        </p:cTn>
                                        <p:tgtEl>
                                          <p:spTgt spid="13349"/>
                                        </p:tgtEl>
                                        <p:attrNameLst>
                                          <p:attrName>style.visibility</p:attrName>
                                        </p:attrNameLst>
                                      </p:cBhvr>
                                      <p:to>
                                        <p:strVal val="visible"/>
                                      </p:to>
                                    </p:set>
                                    <p:animEffect transition="in" filter="fade">
                                      <p:cBhvr>
                                        <p:cTn id="122" dur="2000"/>
                                        <p:tgtEl>
                                          <p:spTgt spid="13349"/>
                                        </p:tgtEl>
                                      </p:cBhvr>
                                    </p:animEffect>
                                  </p:childTnLst>
                                </p:cTn>
                              </p:par>
                              <p:par>
                                <p:cTn id="123" presetID="10" presetClass="entr" presetSubtype="0" fill="hold" grpId="0" nodeType="withEffect">
                                  <p:stCondLst>
                                    <p:cond delay="1000"/>
                                  </p:stCondLst>
                                  <p:childTnLst>
                                    <p:set>
                                      <p:cBhvr>
                                        <p:cTn id="124" dur="1" fill="hold">
                                          <p:stCondLst>
                                            <p:cond delay="0"/>
                                          </p:stCondLst>
                                        </p:cTn>
                                        <p:tgtEl>
                                          <p:spTgt spid="13351"/>
                                        </p:tgtEl>
                                        <p:attrNameLst>
                                          <p:attrName>style.visibility</p:attrName>
                                        </p:attrNameLst>
                                      </p:cBhvr>
                                      <p:to>
                                        <p:strVal val="visible"/>
                                      </p:to>
                                    </p:set>
                                    <p:animEffect transition="in" filter="fade">
                                      <p:cBhvr>
                                        <p:cTn id="125" dur="2000"/>
                                        <p:tgtEl>
                                          <p:spTgt spid="13351"/>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26" restart="whenNotActive" fill="hold" evtFilter="cancelBubble" nodeType="interactiveSeq">
                <p:stCondLst>
                  <p:cond evt="onClick" delay="0">
                    <p:tgtEl>
                      <p:spTgt spid="13355"/>
                    </p:tgtEl>
                  </p:cond>
                </p:stCondLst>
                <p:endSync evt="end" delay="0">
                  <p:rtn val="all"/>
                </p:endSync>
                <p:childTnLst>
                  <p:par>
                    <p:cTn id="127" fill="hold">
                      <p:stCondLst>
                        <p:cond delay="0"/>
                      </p:stCondLst>
                      <p:childTnLst>
                        <p:par>
                          <p:cTn id="128" fill="hold">
                            <p:stCondLst>
                              <p:cond delay="0"/>
                            </p:stCondLst>
                            <p:childTnLst>
                              <p:par>
                                <p:cTn id="129" presetID="54" presetClass="entr" presetSubtype="0" accel="100000" fill="hold" grpId="0" nodeType="clickEffect">
                                  <p:stCondLst>
                                    <p:cond delay="0"/>
                                  </p:stCondLst>
                                  <p:childTnLst>
                                    <p:set>
                                      <p:cBhvr>
                                        <p:cTn id="130" dur="1" fill="hold">
                                          <p:stCondLst>
                                            <p:cond delay="0"/>
                                          </p:stCondLst>
                                        </p:cTn>
                                        <p:tgtEl>
                                          <p:spTgt spid="13357"/>
                                        </p:tgtEl>
                                        <p:attrNameLst>
                                          <p:attrName>style.visibility</p:attrName>
                                        </p:attrNameLst>
                                      </p:cBhvr>
                                      <p:to>
                                        <p:strVal val="visible"/>
                                      </p:to>
                                    </p:set>
                                    <p:anim calcmode="lin" valueType="num">
                                      <p:cBhvr>
                                        <p:cTn id="131" dur="1000" fill="hold"/>
                                        <p:tgtEl>
                                          <p:spTgt spid="13357"/>
                                        </p:tgtEl>
                                        <p:attrNameLst>
                                          <p:attrName>ppt_w</p:attrName>
                                        </p:attrNameLst>
                                      </p:cBhvr>
                                      <p:tavLst>
                                        <p:tav tm="0">
                                          <p:val>
                                            <p:strVal val="#ppt_w*0.05"/>
                                          </p:val>
                                        </p:tav>
                                        <p:tav tm="100000">
                                          <p:val>
                                            <p:strVal val="#ppt_w"/>
                                          </p:val>
                                        </p:tav>
                                      </p:tavLst>
                                    </p:anim>
                                    <p:anim calcmode="lin" valueType="num">
                                      <p:cBhvr>
                                        <p:cTn id="132" dur="1000" fill="hold"/>
                                        <p:tgtEl>
                                          <p:spTgt spid="13357"/>
                                        </p:tgtEl>
                                        <p:attrNameLst>
                                          <p:attrName>ppt_h</p:attrName>
                                        </p:attrNameLst>
                                      </p:cBhvr>
                                      <p:tavLst>
                                        <p:tav tm="0">
                                          <p:val>
                                            <p:strVal val="#ppt_h"/>
                                          </p:val>
                                        </p:tav>
                                        <p:tav tm="100000">
                                          <p:val>
                                            <p:strVal val="#ppt_h"/>
                                          </p:val>
                                        </p:tav>
                                      </p:tavLst>
                                    </p:anim>
                                    <p:anim calcmode="lin" valueType="num">
                                      <p:cBhvr>
                                        <p:cTn id="133" dur="1000" fill="hold"/>
                                        <p:tgtEl>
                                          <p:spTgt spid="13357"/>
                                        </p:tgtEl>
                                        <p:attrNameLst>
                                          <p:attrName>ppt_x</p:attrName>
                                        </p:attrNameLst>
                                      </p:cBhvr>
                                      <p:tavLst>
                                        <p:tav tm="0">
                                          <p:val>
                                            <p:strVal val="#ppt_x-.2"/>
                                          </p:val>
                                        </p:tav>
                                        <p:tav tm="100000">
                                          <p:val>
                                            <p:strVal val="#ppt_x"/>
                                          </p:val>
                                        </p:tav>
                                      </p:tavLst>
                                    </p:anim>
                                    <p:anim calcmode="lin" valueType="num">
                                      <p:cBhvr>
                                        <p:cTn id="134" dur="1000" fill="hold"/>
                                        <p:tgtEl>
                                          <p:spTgt spid="13357"/>
                                        </p:tgtEl>
                                        <p:attrNameLst>
                                          <p:attrName>ppt_y</p:attrName>
                                        </p:attrNameLst>
                                      </p:cBhvr>
                                      <p:tavLst>
                                        <p:tav tm="0">
                                          <p:val>
                                            <p:strVal val="#ppt_y"/>
                                          </p:val>
                                        </p:tav>
                                        <p:tav tm="100000">
                                          <p:val>
                                            <p:strVal val="#ppt_y"/>
                                          </p:val>
                                        </p:tav>
                                      </p:tavLst>
                                    </p:anim>
                                    <p:animEffect transition="in" filter="fade">
                                      <p:cBhvr>
                                        <p:cTn id="135" dur="1000"/>
                                        <p:tgtEl>
                                          <p:spTgt spid="13357"/>
                                        </p:tgtEl>
                                      </p:cBhvr>
                                    </p:animEffect>
                                  </p:childTnLst>
                                </p:cTn>
                              </p:par>
                            </p:childTnLst>
                          </p:cTn>
                        </p:par>
                        <p:par>
                          <p:cTn id="136" fill="hold">
                            <p:stCondLst>
                              <p:cond delay="1000"/>
                            </p:stCondLst>
                            <p:childTnLst>
                              <p:par>
                                <p:cTn id="137" presetID="54" presetClass="exit" presetSubtype="0" decel="100000" fill="hold" grpId="1" nodeType="afterEffect">
                                  <p:stCondLst>
                                    <p:cond delay="3000"/>
                                  </p:stCondLst>
                                  <p:childTnLst>
                                    <p:anim calcmode="lin" valueType="num">
                                      <p:cBhvr>
                                        <p:cTn id="138" dur="1000"/>
                                        <p:tgtEl>
                                          <p:spTgt spid="13357"/>
                                        </p:tgtEl>
                                        <p:attrNameLst>
                                          <p:attrName>ppt_w</p:attrName>
                                        </p:attrNameLst>
                                      </p:cBhvr>
                                      <p:tavLst>
                                        <p:tav tm="0">
                                          <p:val>
                                            <p:strVal val="ppt_w"/>
                                          </p:val>
                                        </p:tav>
                                        <p:tav tm="100000">
                                          <p:val>
                                            <p:strVal val="ppt_w*0.05"/>
                                          </p:val>
                                        </p:tav>
                                      </p:tavLst>
                                    </p:anim>
                                    <p:anim calcmode="lin" valueType="num">
                                      <p:cBhvr>
                                        <p:cTn id="139" dur="1000"/>
                                        <p:tgtEl>
                                          <p:spTgt spid="13357"/>
                                        </p:tgtEl>
                                        <p:attrNameLst>
                                          <p:attrName>ppt_h</p:attrName>
                                        </p:attrNameLst>
                                      </p:cBhvr>
                                      <p:tavLst>
                                        <p:tav tm="0">
                                          <p:val>
                                            <p:strVal val="ppt_h"/>
                                          </p:val>
                                        </p:tav>
                                        <p:tav tm="100000">
                                          <p:val>
                                            <p:strVal val="ppt_h"/>
                                          </p:val>
                                        </p:tav>
                                      </p:tavLst>
                                    </p:anim>
                                    <p:anim calcmode="lin" valueType="num">
                                      <p:cBhvr>
                                        <p:cTn id="140" dur="1000"/>
                                        <p:tgtEl>
                                          <p:spTgt spid="13357"/>
                                        </p:tgtEl>
                                        <p:attrNameLst>
                                          <p:attrName>ppt_x</p:attrName>
                                        </p:attrNameLst>
                                      </p:cBhvr>
                                      <p:tavLst>
                                        <p:tav tm="0">
                                          <p:val>
                                            <p:strVal val="ppt_x"/>
                                          </p:val>
                                        </p:tav>
                                        <p:tav tm="100000">
                                          <p:val>
                                            <p:strVal val="ppt_x-.2"/>
                                          </p:val>
                                        </p:tav>
                                      </p:tavLst>
                                    </p:anim>
                                    <p:anim calcmode="lin" valueType="num">
                                      <p:cBhvr>
                                        <p:cTn id="141" dur="1000"/>
                                        <p:tgtEl>
                                          <p:spTgt spid="13357"/>
                                        </p:tgtEl>
                                        <p:attrNameLst>
                                          <p:attrName>ppt_y</p:attrName>
                                        </p:attrNameLst>
                                      </p:cBhvr>
                                      <p:tavLst>
                                        <p:tav tm="0">
                                          <p:val>
                                            <p:strVal val="ppt_y"/>
                                          </p:val>
                                        </p:tav>
                                        <p:tav tm="100000">
                                          <p:val>
                                            <p:strVal val="ppt_y"/>
                                          </p:val>
                                        </p:tav>
                                      </p:tavLst>
                                    </p:anim>
                                    <p:animEffect transition="out" filter="fade">
                                      <p:cBhvr>
                                        <p:cTn id="142" dur="1000"/>
                                        <p:tgtEl>
                                          <p:spTgt spid="13357"/>
                                        </p:tgtEl>
                                      </p:cBhvr>
                                    </p:animEffect>
                                    <p:set>
                                      <p:cBhvr>
                                        <p:cTn id="143" dur="1" fill="hold">
                                          <p:stCondLst>
                                            <p:cond delay="999"/>
                                          </p:stCondLst>
                                        </p:cTn>
                                        <p:tgtEl>
                                          <p:spTgt spid="13357"/>
                                        </p:tgtEl>
                                        <p:attrNameLst>
                                          <p:attrName>style.visibility</p:attrName>
                                        </p:attrNameLst>
                                      </p:cBhvr>
                                      <p:to>
                                        <p:strVal val="hidden"/>
                                      </p:to>
                                    </p:set>
                                  </p:childTnLst>
                                </p:cTn>
                              </p:par>
                            </p:childTnLst>
                          </p:cTn>
                        </p:par>
                      </p:childTnLst>
                    </p:cTn>
                  </p:par>
                </p:childTnLst>
              </p:cTn>
              <p:nextCondLst>
                <p:cond evt="onClick" delay="0">
                  <p:tgtEl>
                    <p:spTgt spid="13355"/>
                  </p:tgtEl>
                </p:cond>
              </p:nextCondLst>
            </p:seq>
            <p:seq concurrent="1" nextAc="seek">
              <p:cTn id="144" restart="whenNotActive" fill="hold" evtFilter="cancelBubble" nodeType="interactiveSeq">
                <p:stCondLst>
                  <p:cond evt="onClick" delay="0">
                    <p:tgtEl>
                      <p:spTgt spid="13356"/>
                    </p:tgtEl>
                  </p:cond>
                </p:stCondLst>
                <p:endSync evt="end" delay="0">
                  <p:rtn val="all"/>
                </p:endSync>
                <p:childTnLst>
                  <p:par>
                    <p:cTn id="145" fill="hold">
                      <p:stCondLst>
                        <p:cond delay="0"/>
                      </p:stCondLst>
                      <p:childTnLst>
                        <p:par>
                          <p:cTn id="146" fill="hold">
                            <p:stCondLst>
                              <p:cond delay="0"/>
                            </p:stCondLst>
                            <p:childTnLst>
                              <p:par>
                                <p:cTn id="147" presetID="54" presetClass="entr" presetSubtype="0" accel="100000" fill="hold" grpId="0" nodeType="clickEffect">
                                  <p:stCondLst>
                                    <p:cond delay="0"/>
                                  </p:stCondLst>
                                  <p:childTnLst>
                                    <p:set>
                                      <p:cBhvr>
                                        <p:cTn id="148" dur="1" fill="hold">
                                          <p:stCondLst>
                                            <p:cond delay="0"/>
                                          </p:stCondLst>
                                        </p:cTn>
                                        <p:tgtEl>
                                          <p:spTgt spid="13358"/>
                                        </p:tgtEl>
                                        <p:attrNameLst>
                                          <p:attrName>style.visibility</p:attrName>
                                        </p:attrNameLst>
                                      </p:cBhvr>
                                      <p:to>
                                        <p:strVal val="visible"/>
                                      </p:to>
                                    </p:set>
                                    <p:anim calcmode="lin" valueType="num">
                                      <p:cBhvr>
                                        <p:cTn id="149" dur="1000" fill="hold"/>
                                        <p:tgtEl>
                                          <p:spTgt spid="13358"/>
                                        </p:tgtEl>
                                        <p:attrNameLst>
                                          <p:attrName>ppt_w</p:attrName>
                                        </p:attrNameLst>
                                      </p:cBhvr>
                                      <p:tavLst>
                                        <p:tav tm="0">
                                          <p:val>
                                            <p:strVal val="#ppt_w*0.05"/>
                                          </p:val>
                                        </p:tav>
                                        <p:tav tm="100000">
                                          <p:val>
                                            <p:strVal val="#ppt_w"/>
                                          </p:val>
                                        </p:tav>
                                      </p:tavLst>
                                    </p:anim>
                                    <p:anim calcmode="lin" valueType="num">
                                      <p:cBhvr>
                                        <p:cTn id="150" dur="1000" fill="hold"/>
                                        <p:tgtEl>
                                          <p:spTgt spid="13358"/>
                                        </p:tgtEl>
                                        <p:attrNameLst>
                                          <p:attrName>ppt_h</p:attrName>
                                        </p:attrNameLst>
                                      </p:cBhvr>
                                      <p:tavLst>
                                        <p:tav tm="0">
                                          <p:val>
                                            <p:strVal val="#ppt_h"/>
                                          </p:val>
                                        </p:tav>
                                        <p:tav tm="100000">
                                          <p:val>
                                            <p:strVal val="#ppt_h"/>
                                          </p:val>
                                        </p:tav>
                                      </p:tavLst>
                                    </p:anim>
                                    <p:anim calcmode="lin" valueType="num">
                                      <p:cBhvr>
                                        <p:cTn id="151" dur="1000" fill="hold"/>
                                        <p:tgtEl>
                                          <p:spTgt spid="13358"/>
                                        </p:tgtEl>
                                        <p:attrNameLst>
                                          <p:attrName>ppt_x</p:attrName>
                                        </p:attrNameLst>
                                      </p:cBhvr>
                                      <p:tavLst>
                                        <p:tav tm="0">
                                          <p:val>
                                            <p:strVal val="#ppt_x-.2"/>
                                          </p:val>
                                        </p:tav>
                                        <p:tav tm="100000">
                                          <p:val>
                                            <p:strVal val="#ppt_x"/>
                                          </p:val>
                                        </p:tav>
                                      </p:tavLst>
                                    </p:anim>
                                    <p:anim calcmode="lin" valueType="num">
                                      <p:cBhvr>
                                        <p:cTn id="152" dur="1000" fill="hold"/>
                                        <p:tgtEl>
                                          <p:spTgt spid="13358"/>
                                        </p:tgtEl>
                                        <p:attrNameLst>
                                          <p:attrName>ppt_y</p:attrName>
                                        </p:attrNameLst>
                                      </p:cBhvr>
                                      <p:tavLst>
                                        <p:tav tm="0">
                                          <p:val>
                                            <p:strVal val="#ppt_y"/>
                                          </p:val>
                                        </p:tav>
                                        <p:tav tm="100000">
                                          <p:val>
                                            <p:strVal val="#ppt_y"/>
                                          </p:val>
                                        </p:tav>
                                      </p:tavLst>
                                    </p:anim>
                                    <p:animEffect transition="in" filter="fade">
                                      <p:cBhvr>
                                        <p:cTn id="153" dur="1000"/>
                                        <p:tgtEl>
                                          <p:spTgt spid="13358"/>
                                        </p:tgtEl>
                                      </p:cBhvr>
                                    </p:animEffect>
                                  </p:childTnLst>
                                </p:cTn>
                              </p:par>
                            </p:childTnLst>
                          </p:cTn>
                        </p:par>
                        <p:par>
                          <p:cTn id="154" fill="hold">
                            <p:stCondLst>
                              <p:cond delay="1000"/>
                            </p:stCondLst>
                            <p:childTnLst>
                              <p:par>
                                <p:cTn id="155" presetID="54" presetClass="exit" presetSubtype="0" decel="100000" fill="hold" grpId="1" nodeType="afterEffect">
                                  <p:stCondLst>
                                    <p:cond delay="3000"/>
                                  </p:stCondLst>
                                  <p:childTnLst>
                                    <p:anim calcmode="lin" valueType="num">
                                      <p:cBhvr>
                                        <p:cTn id="156" dur="1000"/>
                                        <p:tgtEl>
                                          <p:spTgt spid="13358"/>
                                        </p:tgtEl>
                                        <p:attrNameLst>
                                          <p:attrName>ppt_w</p:attrName>
                                        </p:attrNameLst>
                                      </p:cBhvr>
                                      <p:tavLst>
                                        <p:tav tm="0">
                                          <p:val>
                                            <p:strVal val="ppt_w"/>
                                          </p:val>
                                        </p:tav>
                                        <p:tav tm="100000">
                                          <p:val>
                                            <p:strVal val="ppt_w*0.05"/>
                                          </p:val>
                                        </p:tav>
                                      </p:tavLst>
                                    </p:anim>
                                    <p:anim calcmode="lin" valueType="num">
                                      <p:cBhvr>
                                        <p:cTn id="157" dur="1000"/>
                                        <p:tgtEl>
                                          <p:spTgt spid="13358"/>
                                        </p:tgtEl>
                                        <p:attrNameLst>
                                          <p:attrName>ppt_h</p:attrName>
                                        </p:attrNameLst>
                                      </p:cBhvr>
                                      <p:tavLst>
                                        <p:tav tm="0">
                                          <p:val>
                                            <p:strVal val="ppt_h"/>
                                          </p:val>
                                        </p:tav>
                                        <p:tav tm="100000">
                                          <p:val>
                                            <p:strVal val="ppt_h"/>
                                          </p:val>
                                        </p:tav>
                                      </p:tavLst>
                                    </p:anim>
                                    <p:anim calcmode="lin" valueType="num">
                                      <p:cBhvr>
                                        <p:cTn id="158" dur="1000"/>
                                        <p:tgtEl>
                                          <p:spTgt spid="13358"/>
                                        </p:tgtEl>
                                        <p:attrNameLst>
                                          <p:attrName>ppt_x</p:attrName>
                                        </p:attrNameLst>
                                      </p:cBhvr>
                                      <p:tavLst>
                                        <p:tav tm="0">
                                          <p:val>
                                            <p:strVal val="ppt_x"/>
                                          </p:val>
                                        </p:tav>
                                        <p:tav tm="100000">
                                          <p:val>
                                            <p:strVal val="ppt_x-.2"/>
                                          </p:val>
                                        </p:tav>
                                      </p:tavLst>
                                    </p:anim>
                                    <p:anim calcmode="lin" valueType="num">
                                      <p:cBhvr>
                                        <p:cTn id="159" dur="1000"/>
                                        <p:tgtEl>
                                          <p:spTgt spid="13358"/>
                                        </p:tgtEl>
                                        <p:attrNameLst>
                                          <p:attrName>ppt_y</p:attrName>
                                        </p:attrNameLst>
                                      </p:cBhvr>
                                      <p:tavLst>
                                        <p:tav tm="0">
                                          <p:val>
                                            <p:strVal val="ppt_y"/>
                                          </p:val>
                                        </p:tav>
                                        <p:tav tm="100000">
                                          <p:val>
                                            <p:strVal val="ppt_y"/>
                                          </p:val>
                                        </p:tav>
                                      </p:tavLst>
                                    </p:anim>
                                    <p:animEffect transition="out" filter="fade">
                                      <p:cBhvr>
                                        <p:cTn id="160" dur="1000"/>
                                        <p:tgtEl>
                                          <p:spTgt spid="13358"/>
                                        </p:tgtEl>
                                      </p:cBhvr>
                                    </p:animEffect>
                                    <p:set>
                                      <p:cBhvr>
                                        <p:cTn id="161" dur="1" fill="hold">
                                          <p:stCondLst>
                                            <p:cond delay="999"/>
                                          </p:stCondLst>
                                        </p:cTn>
                                        <p:tgtEl>
                                          <p:spTgt spid="13358"/>
                                        </p:tgtEl>
                                        <p:attrNameLst>
                                          <p:attrName>style.visibility</p:attrName>
                                        </p:attrNameLst>
                                      </p:cBhvr>
                                      <p:to>
                                        <p:strVal val="hidden"/>
                                      </p:to>
                                    </p:set>
                                  </p:childTnLst>
                                </p:cTn>
                              </p:par>
                            </p:childTnLst>
                          </p:cTn>
                        </p:par>
                      </p:childTnLst>
                    </p:cTn>
                  </p:par>
                </p:childTnLst>
              </p:cTn>
              <p:nextCondLst>
                <p:cond evt="onClick" delay="0">
                  <p:tgtEl>
                    <p:spTgt spid="13356"/>
                  </p:tgtEl>
                </p:cond>
              </p:nextCondLst>
            </p:seq>
            <p:seq concurrent="1" nextAc="seek">
              <p:cTn id="162" restart="whenNotActive" fill="hold" evtFilter="cancelBubble" nodeType="interactiveSeq">
                <p:stCondLst>
                  <p:cond evt="onClick" delay="0">
                    <p:tgtEl>
                      <p:spTgt spid="13370"/>
                    </p:tgtEl>
                  </p:cond>
                </p:stCondLst>
                <p:endSync evt="end" delay="0">
                  <p:rtn val="all"/>
                </p:endSync>
                <p:childTnLst>
                  <p:par>
                    <p:cTn id="163" fill="hold">
                      <p:stCondLst>
                        <p:cond delay="0"/>
                      </p:stCondLst>
                      <p:childTnLst>
                        <p:par>
                          <p:cTn id="164" fill="hold">
                            <p:stCondLst>
                              <p:cond delay="0"/>
                            </p:stCondLst>
                            <p:childTnLst>
                              <p:par>
                                <p:cTn id="165" presetID="54" presetClass="entr" presetSubtype="0" accel="100000" fill="hold" nodeType="clickEffect">
                                  <p:stCondLst>
                                    <p:cond delay="0"/>
                                  </p:stCondLst>
                                  <p:childTnLst>
                                    <p:set>
                                      <p:cBhvr>
                                        <p:cTn id="166" dur="1" fill="hold">
                                          <p:stCondLst>
                                            <p:cond delay="0"/>
                                          </p:stCondLst>
                                        </p:cTn>
                                        <p:tgtEl>
                                          <p:spTgt spid="13371"/>
                                        </p:tgtEl>
                                        <p:attrNameLst>
                                          <p:attrName>style.visibility</p:attrName>
                                        </p:attrNameLst>
                                      </p:cBhvr>
                                      <p:to>
                                        <p:strVal val="visible"/>
                                      </p:to>
                                    </p:set>
                                    <p:anim calcmode="lin" valueType="num">
                                      <p:cBhvr>
                                        <p:cTn id="167" dur="1000" fill="hold"/>
                                        <p:tgtEl>
                                          <p:spTgt spid="13371"/>
                                        </p:tgtEl>
                                        <p:attrNameLst>
                                          <p:attrName>ppt_w</p:attrName>
                                        </p:attrNameLst>
                                      </p:cBhvr>
                                      <p:tavLst>
                                        <p:tav tm="0">
                                          <p:val>
                                            <p:strVal val="#ppt_w*0.05"/>
                                          </p:val>
                                        </p:tav>
                                        <p:tav tm="100000">
                                          <p:val>
                                            <p:strVal val="#ppt_w"/>
                                          </p:val>
                                        </p:tav>
                                      </p:tavLst>
                                    </p:anim>
                                    <p:anim calcmode="lin" valueType="num">
                                      <p:cBhvr>
                                        <p:cTn id="168" dur="1000" fill="hold"/>
                                        <p:tgtEl>
                                          <p:spTgt spid="13371"/>
                                        </p:tgtEl>
                                        <p:attrNameLst>
                                          <p:attrName>ppt_h</p:attrName>
                                        </p:attrNameLst>
                                      </p:cBhvr>
                                      <p:tavLst>
                                        <p:tav tm="0">
                                          <p:val>
                                            <p:strVal val="#ppt_h"/>
                                          </p:val>
                                        </p:tav>
                                        <p:tav tm="100000">
                                          <p:val>
                                            <p:strVal val="#ppt_h"/>
                                          </p:val>
                                        </p:tav>
                                      </p:tavLst>
                                    </p:anim>
                                    <p:anim calcmode="lin" valueType="num">
                                      <p:cBhvr>
                                        <p:cTn id="169" dur="1000" fill="hold"/>
                                        <p:tgtEl>
                                          <p:spTgt spid="13371"/>
                                        </p:tgtEl>
                                        <p:attrNameLst>
                                          <p:attrName>ppt_x</p:attrName>
                                        </p:attrNameLst>
                                      </p:cBhvr>
                                      <p:tavLst>
                                        <p:tav tm="0">
                                          <p:val>
                                            <p:strVal val="#ppt_x-.2"/>
                                          </p:val>
                                        </p:tav>
                                        <p:tav tm="100000">
                                          <p:val>
                                            <p:strVal val="#ppt_x"/>
                                          </p:val>
                                        </p:tav>
                                      </p:tavLst>
                                    </p:anim>
                                    <p:anim calcmode="lin" valueType="num">
                                      <p:cBhvr>
                                        <p:cTn id="170" dur="1000" fill="hold"/>
                                        <p:tgtEl>
                                          <p:spTgt spid="13371"/>
                                        </p:tgtEl>
                                        <p:attrNameLst>
                                          <p:attrName>ppt_y</p:attrName>
                                        </p:attrNameLst>
                                      </p:cBhvr>
                                      <p:tavLst>
                                        <p:tav tm="0">
                                          <p:val>
                                            <p:strVal val="#ppt_y"/>
                                          </p:val>
                                        </p:tav>
                                        <p:tav tm="100000">
                                          <p:val>
                                            <p:strVal val="#ppt_y"/>
                                          </p:val>
                                        </p:tav>
                                      </p:tavLst>
                                    </p:anim>
                                    <p:animEffect transition="in" filter="fade">
                                      <p:cBhvr>
                                        <p:cTn id="171" dur="1000"/>
                                        <p:tgtEl>
                                          <p:spTgt spid="13371"/>
                                        </p:tgtEl>
                                      </p:cBhvr>
                                    </p:animEffect>
                                  </p:childTnLst>
                                </p:cTn>
                              </p:par>
                            </p:childTnLst>
                          </p:cTn>
                        </p:par>
                        <p:par>
                          <p:cTn id="172" fill="hold">
                            <p:stCondLst>
                              <p:cond delay="1000"/>
                            </p:stCondLst>
                            <p:childTnLst>
                              <p:par>
                                <p:cTn id="173" presetID="54" presetClass="exit" presetSubtype="0" decel="100000" fill="hold" nodeType="afterEffect">
                                  <p:stCondLst>
                                    <p:cond delay="3000"/>
                                  </p:stCondLst>
                                  <p:childTnLst>
                                    <p:anim calcmode="lin" valueType="num">
                                      <p:cBhvr>
                                        <p:cTn id="174" dur="1000"/>
                                        <p:tgtEl>
                                          <p:spTgt spid="13371"/>
                                        </p:tgtEl>
                                        <p:attrNameLst>
                                          <p:attrName>ppt_w</p:attrName>
                                        </p:attrNameLst>
                                      </p:cBhvr>
                                      <p:tavLst>
                                        <p:tav tm="0">
                                          <p:val>
                                            <p:strVal val="ppt_w"/>
                                          </p:val>
                                        </p:tav>
                                        <p:tav tm="100000">
                                          <p:val>
                                            <p:strVal val="ppt_w*0.05"/>
                                          </p:val>
                                        </p:tav>
                                      </p:tavLst>
                                    </p:anim>
                                    <p:anim calcmode="lin" valueType="num">
                                      <p:cBhvr>
                                        <p:cTn id="175" dur="1000"/>
                                        <p:tgtEl>
                                          <p:spTgt spid="13371"/>
                                        </p:tgtEl>
                                        <p:attrNameLst>
                                          <p:attrName>ppt_h</p:attrName>
                                        </p:attrNameLst>
                                      </p:cBhvr>
                                      <p:tavLst>
                                        <p:tav tm="0">
                                          <p:val>
                                            <p:strVal val="ppt_h"/>
                                          </p:val>
                                        </p:tav>
                                        <p:tav tm="100000">
                                          <p:val>
                                            <p:strVal val="ppt_h"/>
                                          </p:val>
                                        </p:tav>
                                      </p:tavLst>
                                    </p:anim>
                                    <p:anim calcmode="lin" valueType="num">
                                      <p:cBhvr>
                                        <p:cTn id="176" dur="1000"/>
                                        <p:tgtEl>
                                          <p:spTgt spid="13371"/>
                                        </p:tgtEl>
                                        <p:attrNameLst>
                                          <p:attrName>ppt_x</p:attrName>
                                        </p:attrNameLst>
                                      </p:cBhvr>
                                      <p:tavLst>
                                        <p:tav tm="0">
                                          <p:val>
                                            <p:strVal val="ppt_x"/>
                                          </p:val>
                                        </p:tav>
                                        <p:tav tm="100000">
                                          <p:val>
                                            <p:strVal val="ppt_x-.2"/>
                                          </p:val>
                                        </p:tav>
                                      </p:tavLst>
                                    </p:anim>
                                    <p:anim calcmode="lin" valueType="num">
                                      <p:cBhvr>
                                        <p:cTn id="177" dur="1000"/>
                                        <p:tgtEl>
                                          <p:spTgt spid="13371"/>
                                        </p:tgtEl>
                                        <p:attrNameLst>
                                          <p:attrName>ppt_y</p:attrName>
                                        </p:attrNameLst>
                                      </p:cBhvr>
                                      <p:tavLst>
                                        <p:tav tm="0">
                                          <p:val>
                                            <p:strVal val="ppt_y"/>
                                          </p:val>
                                        </p:tav>
                                        <p:tav tm="100000">
                                          <p:val>
                                            <p:strVal val="ppt_y"/>
                                          </p:val>
                                        </p:tav>
                                      </p:tavLst>
                                    </p:anim>
                                    <p:animEffect transition="out" filter="fade">
                                      <p:cBhvr>
                                        <p:cTn id="178" dur="1000"/>
                                        <p:tgtEl>
                                          <p:spTgt spid="13371"/>
                                        </p:tgtEl>
                                      </p:cBhvr>
                                    </p:animEffect>
                                    <p:set>
                                      <p:cBhvr>
                                        <p:cTn id="179" dur="1" fill="hold">
                                          <p:stCondLst>
                                            <p:cond delay="999"/>
                                          </p:stCondLst>
                                        </p:cTn>
                                        <p:tgtEl>
                                          <p:spTgt spid="13371"/>
                                        </p:tgtEl>
                                        <p:attrNameLst>
                                          <p:attrName>style.visibility</p:attrName>
                                        </p:attrNameLst>
                                      </p:cBhvr>
                                      <p:to>
                                        <p:strVal val="hidden"/>
                                      </p:to>
                                    </p:set>
                                  </p:childTnLst>
                                </p:cTn>
                              </p:par>
                            </p:childTnLst>
                          </p:cTn>
                        </p:par>
                      </p:childTnLst>
                    </p:cTn>
                  </p:par>
                </p:childTnLst>
              </p:cTn>
              <p:nextCondLst>
                <p:cond evt="onClick" delay="0">
                  <p:tgtEl>
                    <p:spTgt spid="13370"/>
                  </p:tgtEl>
                </p:cond>
              </p:nextCondLst>
            </p:seq>
            <p:seq concurrent="1" nextAc="seek">
              <p:cTn id="180" restart="whenNotActive" fill="hold" evtFilter="cancelBubble" nodeType="interactiveSeq">
                <p:stCondLst>
                  <p:cond evt="onClick" delay="0">
                    <p:tgtEl>
                      <p:spTgt spid="13377"/>
                    </p:tgtEl>
                  </p:cond>
                </p:stCondLst>
                <p:endSync evt="end" delay="0">
                  <p:rtn val="all"/>
                </p:endSync>
                <p:childTnLst>
                  <p:par>
                    <p:cTn id="181" fill="hold">
                      <p:stCondLst>
                        <p:cond delay="0"/>
                      </p:stCondLst>
                      <p:childTnLst>
                        <p:par>
                          <p:cTn id="182" fill="hold">
                            <p:stCondLst>
                              <p:cond delay="0"/>
                            </p:stCondLst>
                            <p:childTnLst>
                              <p:par>
                                <p:cTn id="183" presetID="54" presetClass="entr" presetSubtype="0" accel="100000" fill="hold" grpId="0" nodeType="clickEffect">
                                  <p:stCondLst>
                                    <p:cond delay="0"/>
                                  </p:stCondLst>
                                  <p:childTnLst>
                                    <p:set>
                                      <p:cBhvr>
                                        <p:cTn id="184" dur="1" fill="hold">
                                          <p:stCondLst>
                                            <p:cond delay="0"/>
                                          </p:stCondLst>
                                        </p:cTn>
                                        <p:tgtEl>
                                          <p:spTgt spid="13378"/>
                                        </p:tgtEl>
                                        <p:attrNameLst>
                                          <p:attrName>style.visibility</p:attrName>
                                        </p:attrNameLst>
                                      </p:cBhvr>
                                      <p:to>
                                        <p:strVal val="visible"/>
                                      </p:to>
                                    </p:set>
                                    <p:anim calcmode="lin" valueType="num">
                                      <p:cBhvr>
                                        <p:cTn id="185" dur="1000" fill="hold"/>
                                        <p:tgtEl>
                                          <p:spTgt spid="13378"/>
                                        </p:tgtEl>
                                        <p:attrNameLst>
                                          <p:attrName>ppt_w</p:attrName>
                                        </p:attrNameLst>
                                      </p:cBhvr>
                                      <p:tavLst>
                                        <p:tav tm="0">
                                          <p:val>
                                            <p:strVal val="#ppt_w*0.05"/>
                                          </p:val>
                                        </p:tav>
                                        <p:tav tm="100000">
                                          <p:val>
                                            <p:strVal val="#ppt_w"/>
                                          </p:val>
                                        </p:tav>
                                      </p:tavLst>
                                    </p:anim>
                                    <p:anim calcmode="lin" valueType="num">
                                      <p:cBhvr>
                                        <p:cTn id="186" dur="1000" fill="hold"/>
                                        <p:tgtEl>
                                          <p:spTgt spid="13378"/>
                                        </p:tgtEl>
                                        <p:attrNameLst>
                                          <p:attrName>ppt_h</p:attrName>
                                        </p:attrNameLst>
                                      </p:cBhvr>
                                      <p:tavLst>
                                        <p:tav tm="0">
                                          <p:val>
                                            <p:strVal val="#ppt_h"/>
                                          </p:val>
                                        </p:tav>
                                        <p:tav tm="100000">
                                          <p:val>
                                            <p:strVal val="#ppt_h"/>
                                          </p:val>
                                        </p:tav>
                                      </p:tavLst>
                                    </p:anim>
                                    <p:anim calcmode="lin" valueType="num">
                                      <p:cBhvr>
                                        <p:cTn id="187" dur="1000" fill="hold"/>
                                        <p:tgtEl>
                                          <p:spTgt spid="13378"/>
                                        </p:tgtEl>
                                        <p:attrNameLst>
                                          <p:attrName>ppt_x</p:attrName>
                                        </p:attrNameLst>
                                      </p:cBhvr>
                                      <p:tavLst>
                                        <p:tav tm="0">
                                          <p:val>
                                            <p:strVal val="#ppt_x-.2"/>
                                          </p:val>
                                        </p:tav>
                                        <p:tav tm="100000">
                                          <p:val>
                                            <p:strVal val="#ppt_x"/>
                                          </p:val>
                                        </p:tav>
                                      </p:tavLst>
                                    </p:anim>
                                    <p:anim calcmode="lin" valueType="num">
                                      <p:cBhvr>
                                        <p:cTn id="188" dur="1000" fill="hold"/>
                                        <p:tgtEl>
                                          <p:spTgt spid="13378"/>
                                        </p:tgtEl>
                                        <p:attrNameLst>
                                          <p:attrName>ppt_y</p:attrName>
                                        </p:attrNameLst>
                                      </p:cBhvr>
                                      <p:tavLst>
                                        <p:tav tm="0">
                                          <p:val>
                                            <p:strVal val="#ppt_y"/>
                                          </p:val>
                                        </p:tav>
                                        <p:tav tm="100000">
                                          <p:val>
                                            <p:strVal val="#ppt_y"/>
                                          </p:val>
                                        </p:tav>
                                      </p:tavLst>
                                    </p:anim>
                                    <p:animEffect transition="in" filter="fade">
                                      <p:cBhvr>
                                        <p:cTn id="189" dur="1000"/>
                                        <p:tgtEl>
                                          <p:spTgt spid="13378"/>
                                        </p:tgtEl>
                                      </p:cBhvr>
                                    </p:animEffect>
                                  </p:childTnLst>
                                </p:cTn>
                              </p:par>
                              <p:par>
                                <p:cTn id="190" presetID="54" presetClass="entr" presetSubtype="0" accel="100000" fill="hold" grpId="0" nodeType="withEffect">
                                  <p:stCondLst>
                                    <p:cond delay="0"/>
                                  </p:stCondLst>
                                  <p:childTnLst>
                                    <p:set>
                                      <p:cBhvr>
                                        <p:cTn id="191" dur="1" fill="hold">
                                          <p:stCondLst>
                                            <p:cond delay="0"/>
                                          </p:stCondLst>
                                        </p:cTn>
                                        <p:tgtEl>
                                          <p:spTgt spid="13379"/>
                                        </p:tgtEl>
                                        <p:attrNameLst>
                                          <p:attrName>style.visibility</p:attrName>
                                        </p:attrNameLst>
                                      </p:cBhvr>
                                      <p:to>
                                        <p:strVal val="visible"/>
                                      </p:to>
                                    </p:set>
                                    <p:anim calcmode="lin" valueType="num">
                                      <p:cBhvr>
                                        <p:cTn id="192" dur="1000" fill="hold"/>
                                        <p:tgtEl>
                                          <p:spTgt spid="13379"/>
                                        </p:tgtEl>
                                        <p:attrNameLst>
                                          <p:attrName>ppt_w</p:attrName>
                                        </p:attrNameLst>
                                      </p:cBhvr>
                                      <p:tavLst>
                                        <p:tav tm="0">
                                          <p:val>
                                            <p:strVal val="#ppt_w*0.05"/>
                                          </p:val>
                                        </p:tav>
                                        <p:tav tm="100000">
                                          <p:val>
                                            <p:strVal val="#ppt_w"/>
                                          </p:val>
                                        </p:tav>
                                      </p:tavLst>
                                    </p:anim>
                                    <p:anim calcmode="lin" valueType="num">
                                      <p:cBhvr>
                                        <p:cTn id="193" dur="1000" fill="hold"/>
                                        <p:tgtEl>
                                          <p:spTgt spid="13379"/>
                                        </p:tgtEl>
                                        <p:attrNameLst>
                                          <p:attrName>ppt_h</p:attrName>
                                        </p:attrNameLst>
                                      </p:cBhvr>
                                      <p:tavLst>
                                        <p:tav tm="0">
                                          <p:val>
                                            <p:strVal val="#ppt_h"/>
                                          </p:val>
                                        </p:tav>
                                        <p:tav tm="100000">
                                          <p:val>
                                            <p:strVal val="#ppt_h"/>
                                          </p:val>
                                        </p:tav>
                                      </p:tavLst>
                                    </p:anim>
                                    <p:anim calcmode="lin" valueType="num">
                                      <p:cBhvr>
                                        <p:cTn id="194" dur="1000" fill="hold"/>
                                        <p:tgtEl>
                                          <p:spTgt spid="13379"/>
                                        </p:tgtEl>
                                        <p:attrNameLst>
                                          <p:attrName>ppt_x</p:attrName>
                                        </p:attrNameLst>
                                      </p:cBhvr>
                                      <p:tavLst>
                                        <p:tav tm="0">
                                          <p:val>
                                            <p:strVal val="#ppt_x-.2"/>
                                          </p:val>
                                        </p:tav>
                                        <p:tav tm="100000">
                                          <p:val>
                                            <p:strVal val="#ppt_x"/>
                                          </p:val>
                                        </p:tav>
                                      </p:tavLst>
                                    </p:anim>
                                    <p:anim calcmode="lin" valueType="num">
                                      <p:cBhvr>
                                        <p:cTn id="195" dur="1000" fill="hold"/>
                                        <p:tgtEl>
                                          <p:spTgt spid="13379"/>
                                        </p:tgtEl>
                                        <p:attrNameLst>
                                          <p:attrName>ppt_y</p:attrName>
                                        </p:attrNameLst>
                                      </p:cBhvr>
                                      <p:tavLst>
                                        <p:tav tm="0">
                                          <p:val>
                                            <p:strVal val="#ppt_y"/>
                                          </p:val>
                                        </p:tav>
                                        <p:tav tm="100000">
                                          <p:val>
                                            <p:strVal val="#ppt_y"/>
                                          </p:val>
                                        </p:tav>
                                      </p:tavLst>
                                    </p:anim>
                                    <p:animEffect transition="in" filter="fade">
                                      <p:cBhvr>
                                        <p:cTn id="196" dur="1000"/>
                                        <p:tgtEl>
                                          <p:spTgt spid="13379"/>
                                        </p:tgtEl>
                                      </p:cBhvr>
                                    </p:animEffect>
                                  </p:childTnLst>
                                </p:cTn>
                              </p:par>
                              <p:par>
                                <p:cTn id="197" presetID="54" presetClass="entr" presetSubtype="0" accel="100000" fill="hold" grpId="0" nodeType="withEffect">
                                  <p:stCondLst>
                                    <p:cond delay="0"/>
                                  </p:stCondLst>
                                  <p:childTnLst>
                                    <p:set>
                                      <p:cBhvr>
                                        <p:cTn id="198" dur="1" fill="hold">
                                          <p:stCondLst>
                                            <p:cond delay="0"/>
                                          </p:stCondLst>
                                        </p:cTn>
                                        <p:tgtEl>
                                          <p:spTgt spid="13380"/>
                                        </p:tgtEl>
                                        <p:attrNameLst>
                                          <p:attrName>style.visibility</p:attrName>
                                        </p:attrNameLst>
                                      </p:cBhvr>
                                      <p:to>
                                        <p:strVal val="visible"/>
                                      </p:to>
                                    </p:set>
                                    <p:anim calcmode="lin" valueType="num">
                                      <p:cBhvr>
                                        <p:cTn id="199" dur="1000" fill="hold"/>
                                        <p:tgtEl>
                                          <p:spTgt spid="13380"/>
                                        </p:tgtEl>
                                        <p:attrNameLst>
                                          <p:attrName>ppt_w</p:attrName>
                                        </p:attrNameLst>
                                      </p:cBhvr>
                                      <p:tavLst>
                                        <p:tav tm="0">
                                          <p:val>
                                            <p:strVal val="#ppt_w*0.05"/>
                                          </p:val>
                                        </p:tav>
                                        <p:tav tm="100000">
                                          <p:val>
                                            <p:strVal val="#ppt_w"/>
                                          </p:val>
                                        </p:tav>
                                      </p:tavLst>
                                    </p:anim>
                                    <p:anim calcmode="lin" valueType="num">
                                      <p:cBhvr>
                                        <p:cTn id="200" dur="1000" fill="hold"/>
                                        <p:tgtEl>
                                          <p:spTgt spid="13380"/>
                                        </p:tgtEl>
                                        <p:attrNameLst>
                                          <p:attrName>ppt_h</p:attrName>
                                        </p:attrNameLst>
                                      </p:cBhvr>
                                      <p:tavLst>
                                        <p:tav tm="0">
                                          <p:val>
                                            <p:strVal val="#ppt_h"/>
                                          </p:val>
                                        </p:tav>
                                        <p:tav tm="100000">
                                          <p:val>
                                            <p:strVal val="#ppt_h"/>
                                          </p:val>
                                        </p:tav>
                                      </p:tavLst>
                                    </p:anim>
                                    <p:anim calcmode="lin" valueType="num">
                                      <p:cBhvr>
                                        <p:cTn id="201" dur="1000" fill="hold"/>
                                        <p:tgtEl>
                                          <p:spTgt spid="13380"/>
                                        </p:tgtEl>
                                        <p:attrNameLst>
                                          <p:attrName>ppt_x</p:attrName>
                                        </p:attrNameLst>
                                      </p:cBhvr>
                                      <p:tavLst>
                                        <p:tav tm="0">
                                          <p:val>
                                            <p:strVal val="#ppt_x-.2"/>
                                          </p:val>
                                        </p:tav>
                                        <p:tav tm="100000">
                                          <p:val>
                                            <p:strVal val="#ppt_x"/>
                                          </p:val>
                                        </p:tav>
                                      </p:tavLst>
                                    </p:anim>
                                    <p:anim calcmode="lin" valueType="num">
                                      <p:cBhvr>
                                        <p:cTn id="202" dur="1000" fill="hold"/>
                                        <p:tgtEl>
                                          <p:spTgt spid="13380"/>
                                        </p:tgtEl>
                                        <p:attrNameLst>
                                          <p:attrName>ppt_y</p:attrName>
                                        </p:attrNameLst>
                                      </p:cBhvr>
                                      <p:tavLst>
                                        <p:tav tm="0">
                                          <p:val>
                                            <p:strVal val="#ppt_y"/>
                                          </p:val>
                                        </p:tav>
                                        <p:tav tm="100000">
                                          <p:val>
                                            <p:strVal val="#ppt_y"/>
                                          </p:val>
                                        </p:tav>
                                      </p:tavLst>
                                    </p:anim>
                                    <p:animEffect transition="in" filter="fade">
                                      <p:cBhvr>
                                        <p:cTn id="203" dur="1000"/>
                                        <p:tgtEl>
                                          <p:spTgt spid="13380"/>
                                        </p:tgtEl>
                                      </p:cBhvr>
                                    </p:animEffect>
                                  </p:childTnLst>
                                </p:cTn>
                              </p:par>
                            </p:childTnLst>
                          </p:cTn>
                        </p:par>
                        <p:par>
                          <p:cTn id="204" fill="hold">
                            <p:stCondLst>
                              <p:cond delay="1000"/>
                            </p:stCondLst>
                            <p:childTnLst>
                              <p:par>
                                <p:cTn id="205" presetID="54" presetClass="exit" presetSubtype="0" decel="100000" fill="hold" grpId="1" nodeType="afterEffect">
                                  <p:stCondLst>
                                    <p:cond delay="3000"/>
                                  </p:stCondLst>
                                  <p:childTnLst>
                                    <p:anim calcmode="lin" valueType="num">
                                      <p:cBhvr>
                                        <p:cTn id="206" dur="1000"/>
                                        <p:tgtEl>
                                          <p:spTgt spid="13378"/>
                                        </p:tgtEl>
                                        <p:attrNameLst>
                                          <p:attrName>ppt_w</p:attrName>
                                        </p:attrNameLst>
                                      </p:cBhvr>
                                      <p:tavLst>
                                        <p:tav tm="0">
                                          <p:val>
                                            <p:strVal val="ppt_w"/>
                                          </p:val>
                                        </p:tav>
                                        <p:tav tm="100000">
                                          <p:val>
                                            <p:strVal val="ppt_w*0.05"/>
                                          </p:val>
                                        </p:tav>
                                      </p:tavLst>
                                    </p:anim>
                                    <p:anim calcmode="lin" valueType="num">
                                      <p:cBhvr>
                                        <p:cTn id="207" dur="1000"/>
                                        <p:tgtEl>
                                          <p:spTgt spid="13378"/>
                                        </p:tgtEl>
                                        <p:attrNameLst>
                                          <p:attrName>ppt_h</p:attrName>
                                        </p:attrNameLst>
                                      </p:cBhvr>
                                      <p:tavLst>
                                        <p:tav tm="0">
                                          <p:val>
                                            <p:strVal val="ppt_h"/>
                                          </p:val>
                                        </p:tav>
                                        <p:tav tm="100000">
                                          <p:val>
                                            <p:strVal val="ppt_h"/>
                                          </p:val>
                                        </p:tav>
                                      </p:tavLst>
                                    </p:anim>
                                    <p:anim calcmode="lin" valueType="num">
                                      <p:cBhvr>
                                        <p:cTn id="208" dur="1000"/>
                                        <p:tgtEl>
                                          <p:spTgt spid="13378"/>
                                        </p:tgtEl>
                                        <p:attrNameLst>
                                          <p:attrName>ppt_x</p:attrName>
                                        </p:attrNameLst>
                                      </p:cBhvr>
                                      <p:tavLst>
                                        <p:tav tm="0">
                                          <p:val>
                                            <p:strVal val="ppt_x"/>
                                          </p:val>
                                        </p:tav>
                                        <p:tav tm="100000">
                                          <p:val>
                                            <p:strVal val="ppt_x-.2"/>
                                          </p:val>
                                        </p:tav>
                                      </p:tavLst>
                                    </p:anim>
                                    <p:anim calcmode="lin" valueType="num">
                                      <p:cBhvr>
                                        <p:cTn id="209" dur="1000"/>
                                        <p:tgtEl>
                                          <p:spTgt spid="13378"/>
                                        </p:tgtEl>
                                        <p:attrNameLst>
                                          <p:attrName>ppt_y</p:attrName>
                                        </p:attrNameLst>
                                      </p:cBhvr>
                                      <p:tavLst>
                                        <p:tav tm="0">
                                          <p:val>
                                            <p:strVal val="ppt_y"/>
                                          </p:val>
                                        </p:tav>
                                        <p:tav tm="100000">
                                          <p:val>
                                            <p:strVal val="ppt_y"/>
                                          </p:val>
                                        </p:tav>
                                      </p:tavLst>
                                    </p:anim>
                                    <p:animEffect transition="out" filter="fade">
                                      <p:cBhvr>
                                        <p:cTn id="210" dur="1000"/>
                                        <p:tgtEl>
                                          <p:spTgt spid="13378"/>
                                        </p:tgtEl>
                                      </p:cBhvr>
                                    </p:animEffect>
                                    <p:set>
                                      <p:cBhvr>
                                        <p:cTn id="211" dur="1" fill="hold">
                                          <p:stCondLst>
                                            <p:cond delay="999"/>
                                          </p:stCondLst>
                                        </p:cTn>
                                        <p:tgtEl>
                                          <p:spTgt spid="13378"/>
                                        </p:tgtEl>
                                        <p:attrNameLst>
                                          <p:attrName>style.visibility</p:attrName>
                                        </p:attrNameLst>
                                      </p:cBhvr>
                                      <p:to>
                                        <p:strVal val="hidden"/>
                                      </p:to>
                                    </p:set>
                                  </p:childTnLst>
                                </p:cTn>
                              </p:par>
                              <p:par>
                                <p:cTn id="212" presetID="54" presetClass="exit" presetSubtype="0" decel="100000" fill="hold" grpId="1" nodeType="withEffect">
                                  <p:stCondLst>
                                    <p:cond delay="3000"/>
                                  </p:stCondLst>
                                  <p:childTnLst>
                                    <p:anim calcmode="lin" valueType="num">
                                      <p:cBhvr>
                                        <p:cTn id="213" dur="1000"/>
                                        <p:tgtEl>
                                          <p:spTgt spid="13379"/>
                                        </p:tgtEl>
                                        <p:attrNameLst>
                                          <p:attrName>ppt_w</p:attrName>
                                        </p:attrNameLst>
                                      </p:cBhvr>
                                      <p:tavLst>
                                        <p:tav tm="0">
                                          <p:val>
                                            <p:strVal val="ppt_w"/>
                                          </p:val>
                                        </p:tav>
                                        <p:tav tm="100000">
                                          <p:val>
                                            <p:strVal val="ppt_w*0.05"/>
                                          </p:val>
                                        </p:tav>
                                      </p:tavLst>
                                    </p:anim>
                                    <p:anim calcmode="lin" valueType="num">
                                      <p:cBhvr>
                                        <p:cTn id="214" dur="1000"/>
                                        <p:tgtEl>
                                          <p:spTgt spid="13379"/>
                                        </p:tgtEl>
                                        <p:attrNameLst>
                                          <p:attrName>ppt_h</p:attrName>
                                        </p:attrNameLst>
                                      </p:cBhvr>
                                      <p:tavLst>
                                        <p:tav tm="0">
                                          <p:val>
                                            <p:strVal val="ppt_h"/>
                                          </p:val>
                                        </p:tav>
                                        <p:tav tm="100000">
                                          <p:val>
                                            <p:strVal val="ppt_h"/>
                                          </p:val>
                                        </p:tav>
                                      </p:tavLst>
                                    </p:anim>
                                    <p:anim calcmode="lin" valueType="num">
                                      <p:cBhvr>
                                        <p:cTn id="215" dur="1000"/>
                                        <p:tgtEl>
                                          <p:spTgt spid="13379"/>
                                        </p:tgtEl>
                                        <p:attrNameLst>
                                          <p:attrName>ppt_x</p:attrName>
                                        </p:attrNameLst>
                                      </p:cBhvr>
                                      <p:tavLst>
                                        <p:tav tm="0">
                                          <p:val>
                                            <p:strVal val="ppt_x"/>
                                          </p:val>
                                        </p:tav>
                                        <p:tav tm="100000">
                                          <p:val>
                                            <p:strVal val="ppt_x-.2"/>
                                          </p:val>
                                        </p:tav>
                                      </p:tavLst>
                                    </p:anim>
                                    <p:anim calcmode="lin" valueType="num">
                                      <p:cBhvr>
                                        <p:cTn id="216" dur="1000"/>
                                        <p:tgtEl>
                                          <p:spTgt spid="13379"/>
                                        </p:tgtEl>
                                        <p:attrNameLst>
                                          <p:attrName>ppt_y</p:attrName>
                                        </p:attrNameLst>
                                      </p:cBhvr>
                                      <p:tavLst>
                                        <p:tav tm="0">
                                          <p:val>
                                            <p:strVal val="ppt_y"/>
                                          </p:val>
                                        </p:tav>
                                        <p:tav tm="100000">
                                          <p:val>
                                            <p:strVal val="ppt_y"/>
                                          </p:val>
                                        </p:tav>
                                      </p:tavLst>
                                    </p:anim>
                                    <p:animEffect transition="out" filter="fade">
                                      <p:cBhvr>
                                        <p:cTn id="217" dur="1000"/>
                                        <p:tgtEl>
                                          <p:spTgt spid="13379"/>
                                        </p:tgtEl>
                                      </p:cBhvr>
                                    </p:animEffect>
                                    <p:set>
                                      <p:cBhvr>
                                        <p:cTn id="218" dur="1" fill="hold">
                                          <p:stCondLst>
                                            <p:cond delay="999"/>
                                          </p:stCondLst>
                                        </p:cTn>
                                        <p:tgtEl>
                                          <p:spTgt spid="13379"/>
                                        </p:tgtEl>
                                        <p:attrNameLst>
                                          <p:attrName>style.visibility</p:attrName>
                                        </p:attrNameLst>
                                      </p:cBhvr>
                                      <p:to>
                                        <p:strVal val="hidden"/>
                                      </p:to>
                                    </p:set>
                                  </p:childTnLst>
                                </p:cTn>
                              </p:par>
                              <p:par>
                                <p:cTn id="219" presetID="54" presetClass="exit" presetSubtype="0" decel="100000" fill="hold" grpId="1" nodeType="withEffect">
                                  <p:stCondLst>
                                    <p:cond delay="3000"/>
                                  </p:stCondLst>
                                  <p:childTnLst>
                                    <p:anim calcmode="lin" valueType="num">
                                      <p:cBhvr>
                                        <p:cTn id="220" dur="1000"/>
                                        <p:tgtEl>
                                          <p:spTgt spid="13380"/>
                                        </p:tgtEl>
                                        <p:attrNameLst>
                                          <p:attrName>ppt_w</p:attrName>
                                        </p:attrNameLst>
                                      </p:cBhvr>
                                      <p:tavLst>
                                        <p:tav tm="0">
                                          <p:val>
                                            <p:strVal val="ppt_w"/>
                                          </p:val>
                                        </p:tav>
                                        <p:tav tm="100000">
                                          <p:val>
                                            <p:strVal val="ppt_w*0.05"/>
                                          </p:val>
                                        </p:tav>
                                      </p:tavLst>
                                    </p:anim>
                                    <p:anim calcmode="lin" valueType="num">
                                      <p:cBhvr>
                                        <p:cTn id="221" dur="1000"/>
                                        <p:tgtEl>
                                          <p:spTgt spid="13380"/>
                                        </p:tgtEl>
                                        <p:attrNameLst>
                                          <p:attrName>ppt_h</p:attrName>
                                        </p:attrNameLst>
                                      </p:cBhvr>
                                      <p:tavLst>
                                        <p:tav tm="0">
                                          <p:val>
                                            <p:strVal val="ppt_h"/>
                                          </p:val>
                                        </p:tav>
                                        <p:tav tm="100000">
                                          <p:val>
                                            <p:strVal val="ppt_h"/>
                                          </p:val>
                                        </p:tav>
                                      </p:tavLst>
                                    </p:anim>
                                    <p:anim calcmode="lin" valueType="num">
                                      <p:cBhvr>
                                        <p:cTn id="222" dur="1000"/>
                                        <p:tgtEl>
                                          <p:spTgt spid="13380"/>
                                        </p:tgtEl>
                                        <p:attrNameLst>
                                          <p:attrName>ppt_x</p:attrName>
                                        </p:attrNameLst>
                                      </p:cBhvr>
                                      <p:tavLst>
                                        <p:tav tm="0">
                                          <p:val>
                                            <p:strVal val="ppt_x"/>
                                          </p:val>
                                        </p:tav>
                                        <p:tav tm="100000">
                                          <p:val>
                                            <p:strVal val="ppt_x-.2"/>
                                          </p:val>
                                        </p:tav>
                                      </p:tavLst>
                                    </p:anim>
                                    <p:anim calcmode="lin" valueType="num">
                                      <p:cBhvr>
                                        <p:cTn id="223" dur="1000"/>
                                        <p:tgtEl>
                                          <p:spTgt spid="13380"/>
                                        </p:tgtEl>
                                        <p:attrNameLst>
                                          <p:attrName>ppt_y</p:attrName>
                                        </p:attrNameLst>
                                      </p:cBhvr>
                                      <p:tavLst>
                                        <p:tav tm="0">
                                          <p:val>
                                            <p:strVal val="ppt_y"/>
                                          </p:val>
                                        </p:tav>
                                        <p:tav tm="100000">
                                          <p:val>
                                            <p:strVal val="ppt_y"/>
                                          </p:val>
                                        </p:tav>
                                      </p:tavLst>
                                    </p:anim>
                                    <p:animEffect transition="out" filter="fade">
                                      <p:cBhvr>
                                        <p:cTn id="224" dur="1000"/>
                                        <p:tgtEl>
                                          <p:spTgt spid="13380"/>
                                        </p:tgtEl>
                                      </p:cBhvr>
                                    </p:animEffect>
                                    <p:set>
                                      <p:cBhvr>
                                        <p:cTn id="225" dur="1" fill="hold">
                                          <p:stCondLst>
                                            <p:cond delay="999"/>
                                          </p:stCondLst>
                                        </p:cTn>
                                        <p:tgtEl>
                                          <p:spTgt spid="13380"/>
                                        </p:tgtEl>
                                        <p:attrNameLst>
                                          <p:attrName>style.visibility</p:attrName>
                                        </p:attrNameLst>
                                      </p:cBhvr>
                                      <p:to>
                                        <p:strVal val="hidden"/>
                                      </p:to>
                                    </p:set>
                                  </p:childTnLst>
                                </p:cTn>
                              </p:par>
                            </p:childTnLst>
                          </p:cTn>
                        </p:par>
                      </p:childTnLst>
                    </p:cTn>
                  </p:par>
                </p:childTnLst>
              </p:cTn>
              <p:nextCondLst>
                <p:cond evt="onClick" delay="0">
                  <p:tgtEl>
                    <p:spTgt spid="13377"/>
                  </p:tgtEl>
                </p:cond>
              </p:nextCondLst>
            </p:seq>
          </p:childTnLst>
        </p:cTn>
      </p:par>
    </p:tnLst>
    <p:bldLst>
      <p:bldP spid="13331" grpId="0" animBg="1"/>
      <p:bldP spid="13332" grpId="0" animBg="1"/>
      <p:bldP spid="13333" grpId="0" animBg="1"/>
      <p:bldP spid="13334" grpId="0" animBg="1"/>
      <p:bldP spid="13345" grpId="0" animBg="1"/>
      <p:bldP spid="13346" grpId="0" animBg="1"/>
      <p:bldP spid="13347" grpId="0" animBg="1"/>
      <p:bldP spid="13348" grpId="0" animBg="1"/>
      <p:bldP spid="13336" grpId="0"/>
      <p:bldP spid="13349" grpId="0" animBg="1"/>
      <p:bldP spid="13350" grpId="0" animBg="1"/>
      <p:bldP spid="13351" grpId="0" animBg="1"/>
      <p:bldP spid="13352" grpId="0" animBg="1"/>
      <p:bldP spid="13358" grpId="0" animBg="1"/>
      <p:bldP spid="13358" grpId="1" animBg="1"/>
      <p:bldP spid="13378" grpId="0" animBg="1"/>
      <p:bldP spid="13378" grpId="1" animBg="1"/>
      <p:bldP spid="13379" grpId="0" animBg="1"/>
      <p:bldP spid="13379" grpId="1" animBg="1"/>
      <p:bldP spid="13380" grpId="0" animBg="1"/>
      <p:bldP spid="13380" grpId="1" animBg="1"/>
      <p:bldP spid="13357" grpId="0" animBg="1"/>
      <p:bldP spid="13357" grpId="1" animBg="1"/>
      <p:bldP spid="1333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2314" name="Rectangle 26"/>
          <p:cNvSpPr>
            <a:spLocks noChangeArrowheads="1"/>
          </p:cNvSpPr>
          <p:nvPr/>
        </p:nvSpPr>
        <p:spPr bwMode="auto">
          <a:xfrm>
            <a:off x="0" y="0"/>
            <a:ext cx="9144000" cy="6858000"/>
          </a:xfrm>
          <a:prstGeom prst="rect">
            <a:avLst/>
          </a:prstGeom>
          <a:solidFill>
            <a:srgbClr val="97FF2F">
              <a:alpha val="89999"/>
            </a:srgbClr>
          </a:solidFill>
          <a:ln w="9525">
            <a:noFill/>
            <a:miter lim="800000"/>
            <a:headEnd/>
            <a:tailEnd/>
          </a:ln>
          <a:effectLst/>
        </p:spPr>
        <p:txBody>
          <a:bodyPr wrap="none" anchor="ctr"/>
          <a:lstStyle/>
          <a:p>
            <a:endParaRPr lang="ja-JP" altLang="en-US"/>
          </a:p>
        </p:txBody>
      </p:sp>
      <p:sp>
        <p:nvSpPr>
          <p:cNvPr id="12315" name="Freeform 27"/>
          <p:cNvSpPr>
            <a:spLocks/>
          </p:cNvSpPr>
          <p:nvPr/>
        </p:nvSpPr>
        <p:spPr bwMode="auto">
          <a:xfrm>
            <a:off x="6905625" y="657225"/>
            <a:ext cx="2324100" cy="3571875"/>
          </a:xfrm>
          <a:custGeom>
            <a:avLst/>
            <a:gdLst/>
            <a:ahLst/>
            <a:cxnLst>
              <a:cxn ang="0">
                <a:pos x="0" y="0"/>
              </a:cxn>
              <a:cxn ang="0">
                <a:pos x="60" y="102"/>
              </a:cxn>
              <a:cxn ang="0">
                <a:pos x="108" y="108"/>
              </a:cxn>
              <a:cxn ang="0">
                <a:pos x="156" y="132"/>
              </a:cxn>
              <a:cxn ang="0">
                <a:pos x="210" y="114"/>
              </a:cxn>
              <a:cxn ang="0">
                <a:pos x="234" y="42"/>
              </a:cxn>
              <a:cxn ang="0">
                <a:pos x="264" y="126"/>
              </a:cxn>
              <a:cxn ang="0">
                <a:pos x="318" y="156"/>
              </a:cxn>
              <a:cxn ang="0">
                <a:pos x="402" y="264"/>
              </a:cxn>
              <a:cxn ang="0">
                <a:pos x="438" y="276"/>
              </a:cxn>
              <a:cxn ang="0">
                <a:pos x="456" y="282"/>
              </a:cxn>
              <a:cxn ang="0">
                <a:pos x="468" y="336"/>
              </a:cxn>
              <a:cxn ang="0">
                <a:pos x="510" y="348"/>
              </a:cxn>
              <a:cxn ang="0">
                <a:pos x="564" y="396"/>
              </a:cxn>
              <a:cxn ang="0">
                <a:pos x="510" y="420"/>
              </a:cxn>
              <a:cxn ang="0">
                <a:pos x="504" y="438"/>
              </a:cxn>
              <a:cxn ang="0">
                <a:pos x="546" y="480"/>
              </a:cxn>
              <a:cxn ang="0">
                <a:pos x="612" y="468"/>
              </a:cxn>
              <a:cxn ang="0">
                <a:pos x="636" y="522"/>
              </a:cxn>
              <a:cxn ang="0">
                <a:pos x="678" y="624"/>
              </a:cxn>
              <a:cxn ang="0">
                <a:pos x="630" y="666"/>
              </a:cxn>
              <a:cxn ang="0">
                <a:pos x="636" y="738"/>
              </a:cxn>
              <a:cxn ang="0">
                <a:pos x="726" y="828"/>
              </a:cxn>
              <a:cxn ang="0">
                <a:pos x="732" y="882"/>
              </a:cxn>
              <a:cxn ang="0">
                <a:pos x="738" y="936"/>
              </a:cxn>
              <a:cxn ang="0">
                <a:pos x="870" y="972"/>
              </a:cxn>
              <a:cxn ang="0">
                <a:pos x="930" y="1044"/>
              </a:cxn>
              <a:cxn ang="0">
                <a:pos x="1008" y="1164"/>
              </a:cxn>
              <a:cxn ang="0">
                <a:pos x="1020" y="1182"/>
              </a:cxn>
              <a:cxn ang="0">
                <a:pos x="990" y="1176"/>
              </a:cxn>
              <a:cxn ang="0">
                <a:pos x="930" y="1182"/>
              </a:cxn>
              <a:cxn ang="0">
                <a:pos x="948" y="1260"/>
              </a:cxn>
              <a:cxn ang="0">
                <a:pos x="1026" y="1236"/>
              </a:cxn>
              <a:cxn ang="0">
                <a:pos x="1050" y="1242"/>
              </a:cxn>
              <a:cxn ang="0">
                <a:pos x="1080" y="1374"/>
              </a:cxn>
              <a:cxn ang="0">
                <a:pos x="1110" y="1566"/>
              </a:cxn>
              <a:cxn ang="0">
                <a:pos x="1158" y="1638"/>
              </a:cxn>
              <a:cxn ang="0">
                <a:pos x="1182" y="1710"/>
              </a:cxn>
              <a:cxn ang="0">
                <a:pos x="1200" y="1728"/>
              </a:cxn>
              <a:cxn ang="0">
                <a:pos x="1224" y="1764"/>
              </a:cxn>
              <a:cxn ang="0">
                <a:pos x="1260" y="1800"/>
              </a:cxn>
              <a:cxn ang="0">
                <a:pos x="1284" y="1836"/>
              </a:cxn>
              <a:cxn ang="0">
                <a:pos x="1296" y="1872"/>
              </a:cxn>
              <a:cxn ang="0">
                <a:pos x="1242" y="2076"/>
              </a:cxn>
              <a:cxn ang="0">
                <a:pos x="1302" y="2070"/>
              </a:cxn>
              <a:cxn ang="0">
                <a:pos x="1320" y="2076"/>
              </a:cxn>
              <a:cxn ang="0">
                <a:pos x="1308" y="2112"/>
              </a:cxn>
              <a:cxn ang="0">
                <a:pos x="1302" y="2130"/>
              </a:cxn>
              <a:cxn ang="0">
                <a:pos x="1362" y="2196"/>
              </a:cxn>
              <a:cxn ang="0">
                <a:pos x="1464" y="2250"/>
              </a:cxn>
            </a:cxnLst>
            <a:rect l="0" t="0" r="r" b="b"/>
            <a:pathLst>
              <a:path w="1464" h="2250">
                <a:moveTo>
                  <a:pt x="0" y="0"/>
                </a:moveTo>
                <a:cubicBezTo>
                  <a:pt x="8" y="23"/>
                  <a:pt x="33" y="95"/>
                  <a:pt x="60" y="102"/>
                </a:cubicBezTo>
                <a:cubicBezTo>
                  <a:pt x="76" y="106"/>
                  <a:pt x="92" y="106"/>
                  <a:pt x="108" y="108"/>
                </a:cubicBezTo>
                <a:cubicBezTo>
                  <a:pt x="118" y="137"/>
                  <a:pt x="127" y="139"/>
                  <a:pt x="156" y="132"/>
                </a:cubicBezTo>
                <a:cubicBezTo>
                  <a:pt x="168" y="96"/>
                  <a:pt x="176" y="125"/>
                  <a:pt x="210" y="114"/>
                </a:cubicBezTo>
                <a:cubicBezTo>
                  <a:pt x="215" y="83"/>
                  <a:pt x="217" y="67"/>
                  <a:pt x="234" y="42"/>
                </a:cubicBezTo>
                <a:cubicBezTo>
                  <a:pt x="274" y="55"/>
                  <a:pt x="248" y="94"/>
                  <a:pt x="264" y="126"/>
                </a:cubicBezTo>
                <a:cubicBezTo>
                  <a:pt x="273" y="144"/>
                  <a:pt x="318" y="156"/>
                  <a:pt x="318" y="156"/>
                </a:cubicBezTo>
                <a:cubicBezTo>
                  <a:pt x="344" y="195"/>
                  <a:pt x="376" y="225"/>
                  <a:pt x="402" y="264"/>
                </a:cubicBezTo>
                <a:cubicBezTo>
                  <a:pt x="409" y="275"/>
                  <a:pt x="426" y="272"/>
                  <a:pt x="438" y="276"/>
                </a:cubicBezTo>
                <a:cubicBezTo>
                  <a:pt x="444" y="278"/>
                  <a:pt x="456" y="282"/>
                  <a:pt x="456" y="282"/>
                </a:cubicBezTo>
                <a:cubicBezTo>
                  <a:pt x="462" y="299"/>
                  <a:pt x="459" y="320"/>
                  <a:pt x="468" y="336"/>
                </a:cubicBezTo>
                <a:cubicBezTo>
                  <a:pt x="475" y="349"/>
                  <a:pt x="496" y="344"/>
                  <a:pt x="510" y="348"/>
                </a:cubicBezTo>
                <a:cubicBezTo>
                  <a:pt x="530" y="361"/>
                  <a:pt x="564" y="396"/>
                  <a:pt x="564" y="396"/>
                </a:cubicBezTo>
                <a:cubicBezTo>
                  <a:pt x="578" y="438"/>
                  <a:pt x="571" y="398"/>
                  <a:pt x="510" y="420"/>
                </a:cubicBezTo>
                <a:cubicBezTo>
                  <a:pt x="504" y="422"/>
                  <a:pt x="506" y="432"/>
                  <a:pt x="504" y="438"/>
                </a:cubicBezTo>
                <a:cubicBezTo>
                  <a:pt x="512" y="462"/>
                  <a:pt x="522" y="472"/>
                  <a:pt x="546" y="480"/>
                </a:cubicBezTo>
                <a:cubicBezTo>
                  <a:pt x="552" y="479"/>
                  <a:pt x="609" y="467"/>
                  <a:pt x="612" y="468"/>
                </a:cubicBezTo>
                <a:cubicBezTo>
                  <a:pt x="620" y="470"/>
                  <a:pt x="634" y="511"/>
                  <a:pt x="636" y="522"/>
                </a:cubicBezTo>
                <a:cubicBezTo>
                  <a:pt x="645" y="565"/>
                  <a:pt x="665" y="586"/>
                  <a:pt x="678" y="624"/>
                </a:cubicBezTo>
                <a:cubicBezTo>
                  <a:pt x="664" y="646"/>
                  <a:pt x="649" y="647"/>
                  <a:pt x="630" y="666"/>
                </a:cubicBezTo>
                <a:cubicBezTo>
                  <a:pt x="636" y="696"/>
                  <a:pt x="643" y="709"/>
                  <a:pt x="636" y="738"/>
                </a:cubicBezTo>
                <a:cubicBezTo>
                  <a:pt x="655" y="777"/>
                  <a:pt x="696" y="798"/>
                  <a:pt x="726" y="828"/>
                </a:cubicBezTo>
                <a:cubicBezTo>
                  <a:pt x="740" y="870"/>
                  <a:pt x="742" y="852"/>
                  <a:pt x="732" y="882"/>
                </a:cubicBezTo>
                <a:cubicBezTo>
                  <a:pt x="734" y="900"/>
                  <a:pt x="734" y="918"/>
                  <a:pt x="738" y="936"/>
                </a:cubicBezTo>
                <a:cubicBezTo>
                  <a:pt x="749" y="978"/>
                  <a:pt x="851" y="971"/>
                  <a:pt x="870" y="972"/>
                </a:cubicBezTo>
                <a:cubicBezTo>
                  <a:pt x="887" y="998"/>
                  <a:pt x="917" y="1015"/>
                  <a:pt x="930" y="1044"/>
                </a:cubicBezTo>
                <a:cubicBezTo>
                  <a:pt x="951" y="1091"/>
                  <a:pt x="954" y="1146"/>
                  <a:pt x="1008" y="1164"/>
                </a:cubicBezTo>
                <a:cubicBezTo>
                  <a:pt x="1012" y="1170"/>
                  <a:pt x="1026" y="1178"/>
                  <a:pt x="1020" y="1182"/>
                </a:cubicBezTo>
                <a:cubicBezTo>
                  <a:pt x="1012" y="1188"/>
                  <a:pt x="1000" y="1176"/>
                  <a:pt x="990" y="1176"/>
                </a:cubicBezTo>
                <a:cubicBezTo>
                  <a:pt x="970" y="1176"/>
                  <a:pt x="950" y="1180"/>
                  <a:pt x="930" y="1182"/>
                </a:cubicBezTo>
                <a:cubicBezTo>
                  <a:pt x="919" y="1214"/>
                  <a:pt x="919" y="1241"/>
                  <a:pt x="948" y="1260"/>
                </a:cubicBezTo>
                <a:cubicBezTo>
                  <a:pt x="985" y="1255"/>
                  <a:pt x="995" y="1246"/>
                  <a:pt x="1026" y="1236"/>
                </a:cubicBezTo>
                <a:cubicBezTo>
                  <a:pt x="1034" y="1238"/>
                  <a:pt x="1044" y="1237"/>
                  <a:pt x="1050" y="1242"/>
                </a:cubicBezTo>
                <a:cubicBezTo>
                  <a:pt x="1068" y="1257"/>
                  <a:pt x="1058" y="1342"/>
                  <a:pt x="1080" y="1374"/>
                </a:cubicBezTo>
                <a:cubicBezTo>
                  <a:pt x="1096" y="1437"/>
                  <a:pt x="1101" y="1502"/>
                  <a:pt x="1110" y="1566"/>
                </a:cubicBezTo>
                <a:cubicBezTo>
                  <a:pt x="1117" y="1617"/>
                  <a:pt x="1109" y="1628"/>
                  <a:pt x="1158" y="1638"/>
                </a:cubicBezTo>
                <a:cubicBezTo>
                  <a:pt x="1199" y="1679"/>
                  <a:pt x="1154" y="1627"/>
                  <a:pt x="1182" y="1710"/>
                </a:cubicBezTo>
                <a:cubicBezTo>
                  <a:pt x="1185" y="1718"/>
                  <a:pt x="1195" y="1721"/>
                  <a:pt x="1200" y="1728"/>
                </a:cubicBezTo>
                <a:cubicBezTo>
                  <a:pt x="1209" y="1739"/>
                  <a:pt x="1216" y="1752"/>
                  <a:pt x="1224" y="1764"/>
                </a:cubicBezTo>
                <a:cubicBezTo>
                  <a:pt x="1233" y="1778"/>
                  <a:pt x="1251" y="1786"/>
                  <a:pt x="1260" y="1800"/>
                </a:cubicBezTo>
                <a:cubicBezTo>
                  <a:pt x="1268" y="1812"/>
                  <a:pt x="1279" y="1822"/>
                  <a:pt x="1284" y="1836"/>
                </a:cubicBezTo>
                <a:cubicBezTo>
                  <a:pt x="1288" y="1848"/>
                  <a:pt x="1296" y="1872"/>
                  <a:pt x="1296" y="1872"/>
                </a:cubicBezTo>
                <a:cubicBezTo>
                  <a:pt x="1284" y="1942"/>
                  <a:pt x="1256" y="2007"/>
                  <a:pt x="1242" y="2076"/>
                </a:cubicBezTo>
                <a:cubicBezTo>
                  <a:pt x="1265" y="2084"/>
                  <a:pt x="1279" y="2078"/>
                  <a:pt x="1302" y="2070"/>
                </a:cubicBezTo>
                <a:cubicBezTo>
                  <a:pt x="1308" y="2072"/>
                  <a:pt x="1319" y="2070"/>
                  <a:pt x="1320" y="2076"/>
                </a:cubicBezTo>
                <a:cubicBezTo>
                  <a:pt x="1322" y="2089"/>
                  <a:pt x="1312" y="2100"/>
                  <a:pt x="1308" y="2112"/>
                </a:cubicBezTo>
                <a:cubicBezTo>
                  <a:pt x="1306" y="2118"/>
                  <a:pt x="1302" y="2130"/>
                  <a:pt x="1302" y="2130"/>
                </a:cubicBezTo>
                <a:cubicBezTo>
                  <a:pt x="1318" y="2154"/>
                  <a:pt x="1341" y="2175"/>
                  <a:pt x="1362" y="2196"/>
                </a:cubicBezTo>
                <a:cubicBezTo>
                  <a:pt x="1377" y="2242"/>
                  <a:pt x="1420" y="2250"/>
                  <a:pt x="1464" y="2250"/>
                </a:cubicBezTo>
              </a:path>
            </a:pathLst>
          </a:custGeom>
          <a:noFill/>
          <a:ln w="19050">
            <a:solidFill>
              <a:srgbClr val="3366FF"/>
            </a:solidFill>
            <a:round/>
            <a:headEnd/>
            <a:tailEnd/>
          </a:ln>
          <a:effectLst/>
        </p:spPr>
        <p:txBody>
          <a:bodyPr/>
          <a:lstStyle/>
          <a:p>
            <a:endParaRPr lang="ja-JP" altLang="en-US"/>
          </a:p>
        </p:txBody>
      </p:sp>
      <p:sp>
        <p:nvSpPr>
          <p:cNvPr id="12316" name="Freeform 28"/>
          <p:cNvSpPr>
            <a:spLocks/>
          </p:cNvSpPr>
          <p:nvPr/>
        </p:nvSpPr>
        <p:spPr bwMode="auto">
          <a:xfrm>
            <a:off x="1747838" y="757238"/>
            <a:ext cx="6335712" cy="3206750"/>
          </a:xfrm>
          <a:custGeom>
            <a:avLst/>
            <a:gdLst/>
            <a:ahLst/>
            <a:cxnLst>
              <a:cxn ang="0">
                <a:pos x="3895" y="1923"/>
              </a:cxn>
              <a:cxn ang="0">
                <a:pos x="3750" y="1971"/>
              </a:cxn>
              <a:cxn ang="0">
                <a:pos x="3702" y="1779"/>
              </a:cxn>
              <a:cxn ang="0">
                <a:pos x="3606" y="1779"/>
              </a:cxn>
              <a:cxn ang="0">
                <a:pos x="3702" y="1683"/>
              </a:cxn>
              <a:cxn ang="0">
                <a:pos x="3606" y="1587"/>
              </a:cxn>
              <a:cxn ang="0">
                <a:pos x="3414" y="1443"/>
              </a:cxn>
              <a:cxn ang="0">
                <a:pos x="3366" y="1154"/>
              </a:cxn>
              <a:cxn ang="0">
                <a:pos x="3414" y="1010"/>
              </a:cxn>
              <a:cxn ang="0">
                <a:pos x="3270" y="914"/>
              </a:cxn>
              <a:cxn ang="0">
                <a:pos x="3077" y="577"/>
              </a:cxn>
              <a:cxn ang="0">
                <a:pos x="2789" y="529"/>
              </a:cxn>
              <a:cxn ang="0">
                <a:pos x="2693" y="625"/>
              </a:cxn>
              <a:cxn ang="0">
                <a:pos x="2404" y="481"/>
              </a:cxn>
              <a:cxn ang="0">
                <a:pos x="2212" y="625"/>
              </a:cxn>
              <a:cxn ang="0">
                <a:pos x="2067" y="721"/>
              </a:cxn>
              <a:cxn ang="0">
                <a:pos x="1779" y="818"/>
              </a:cxn>
              <a:cxn ang="0">
                <a:pos x="1491" y="914"/>
              </a:cxn>
              <a:cxn ang="0">
                <a:pos x="1058" y="866"/>
              </a:cxn>
              <a:cxn ang="0">
                <a:pos x="914" y="914"/>
              </a:cxn>
              <a:cxn ang="0">
                <a:pos x="721" y="866"/>
              </a:cxn>
              <a:cxn ang="0">
                <a:pos x="625" y="866"/>
              </a:cxn>
              <a:cxn ang="0">
                <a:pos x="337" y="866"/>
              </a:cxn>
              <a:cxn ang="0">
                <a:pos x="96" y="769"/>
              </a:cxn>
              <a:cxn ang="0">
                <a:pos x="0" y="721"/>
              </a:cxn>
              <a:cxn ang="0">
                <a:pos x="144" y="577"/>
              </a:cxn>
              <a:cxn ang="0">
                <a:pos x="192" y="481"/>
              </a:cxn>
              <a:cxn ang="0">
                <a:pos x="385" y="433"/>
              </a:cxn>
              <a:cxn ang="0">
                <a:pos x="673" y="337"/>
              </a:cxn>
              <a:cxn ang="0">
                <a:pos x="865" y="192"/>
              </a:cxn>
              <a:cxn ang="0">
                <a:pos x="1058" y="96"/>
              </a:cxn>
              <a:cxn ang="0">
                <a:pos x="1298" y="144"/>
              </a:cxn>
              <a:cxn ang="0">
                <a:pos x="1491" y="48"/>
              </a:cxn>
              <a:cxn ang="0">
                <a:pos x="1875" y="144"/>
              </a:cxn>
              <a:cxn ang="0">
                <a:pos x="2212" y="0"/>
              </a:cxn>
            </a:cxnLst>
            <a:rect l="0" t="0" r="r" b="b"/>
            <a:pathLst>
              <a:path w="3991" h="2020">
                <a:moveTo>
                  <a:pt x="3991" y="1875"/>
                </a:moveTo>
                <a:lnTo>
                  <a:pt x="3895" y="1923"/>
                </a:lnTo>
                <a:lnTo>
                  <a:pt x="3798" y="2020"/>
                </a:lnTo>
                <a:lnTo>
                  <a:pt x="3750" y="1971"/>
                </a:lnTo>
                <a:lnTo>
                  <a:pt x="3750" y="1875"/>
                </a:lnTo>
                <a:lnTo>
                  <a:pt x="3702" y="1779"/>
                </a:lnTo>
                <a:lnTo>
                  <a:pt x="3654" y="1827"/>
                </a:lnTo>
                <a:lnTo>
                  <a:pt x="3606" y="1779"/>
                </a:lnTo>
                <a:lnTo>
                  <a:pt x="3654" y="1731"/>
                </a:lnTo>
                <a:lnTo>
                  <a:pt x="3702" y="1683"/>
                </a:lnTo>
                <a:lnTo>
                  <a:pt x="3654" y="1683"/>
                </a:lnTo>
                <a:lnTo>
                  <a:pt x="3606" y="1587"/>
                </a:lnTo>
                <a:lnTo>
                  <a:pt x="3558" y="1539"/>
                </a:lnTo>
                <a:lnTo>
                  <a:pt x="3414" y="1443"/>
                </a:lnTo>
                <a:lnTo>
                  <a:pt x="3414" y="1250"/>
                </a:lnTo>
                <a:lnTo>
                  <a:pt x="3366" y="1154"/>
                </a:lnTo>
                <a:lnTo>
                  <a:pt x="3414" y="1058"/>
                </a:lnTo>
                <a:lnTo>
                  <a:pt x="3414" y="1010"/>
                </a:lnTo>
                <a:lnTo>
                  <a:pt x="3270" y="1010"/>
                </a:lnTo>
                <a:lnTo>
                  <a:pt x="3270" y="914"/>
                </a:lnTo>
                <a:lnTo>
                  <a:pt x="3125" y="625"/>
                </a:lnTo>
                <a:lnTo>
                  <a:pt x="3077" y="577"/>
                </a:lnTo>
                <a:lnTo>
                  <a:pt x="2933" y="577"/>
                </a:lnTo>
                <a:lnTo>
                  <a:pt x="2789" y="529"/>
                </a:lnTo>
                <a:lnTo>
                  <a:pt x="2789" y="577"/>
                </a:lnTo>
                <a:lnTo>
                  <a:pt x="2693" y="625"/>
                </a:lnTo>
                <a:lnTo>
                  <a:pt x="2596" y="577"/>
                </a:lnTo>
                <a:lnTo>
                  <a:pt x="2404" y="481"/>
                </a:lnTo>
                <a:lnTo>
                  <a:pt x="2356" y="529"/>
                </a:lnTo>
                <a:lnTo>
                  <a:pt x="2212" y="625"/>
                </a:lnTo>
                <a:lnTo>
                  <a:pt x="2116" y="673"/>
                </a:lnTo>
                <a:lnTo>
                  <a:pt x="2067" y="721"/>
                </a:lnTo>
                <a:lnTo>
                  <a:pt x="1971" y="721"/>
                </a:lnTo>
                <a:lnTo>
                  <a:pt x="1779" y="818"/>
                </a:lnTo>
                <a:lnTo>
                  <a:pt x="1683" y="818"/>
                </a:lnTo>
                <a:lnTo>
                  <a:pt x="1491" y="914"/>
                </a:lnTo>
                <a:lnTo>
                  <a:pt x="1250" y="914"/>
                </a:lnTo>
                <a:lnTo>
                  <a:pt x="1058" y="866"/>
                </a:lnTo>
                <a:lnTo>
                  <a:pt x="962" y="866"/>
                </a:lnTo>
                <a:lnTo>
                  <a:pt x="914" y="914"/>
                </a:lnTo>
                <a:lnTo>
                  <a:pt x="817" y="818"/>
                </a:lnTo>
                <a:lnTo>
                  <a:pt x="721" y="866"/>
                </a:lnTo>
                <a:lnTo>
                  <a:pt x="673" y="818"/>
                </a:lnTo>
                <a:lnTo>
                  <a:pt x="625" y="866"/>
                </a:lnTo>
                <a:lnTo>
                  <a:pt x="481" y="866"/>
                </a:lnTo>
                <a:lnTo>
                  <a:pt x="337" y="866"/>
                </a:lnTo>
                <a:lnTo>
                  <a:pt x="240" y="866"/>
                </a:lnTo>
                <a:lnTo>
                  <a:pt x="96" y="769"/>
                </a:lnTo>
                <a:lnTo>
                  <a:pt x="0" y="769"/>
                </a:lnTo>
                <a:lnTo>
                  <a:pt x="0" y="721"/>
                </a:lnTo>
                <a:lnTo>
                  <a:pt x="96" y="673"/>
                </a:lnTo>
                <a:lnTo>
                  <a:pt x="144" y="577"/>
                </a:lnTo>
                <a:lnTo>
                  <a:pt x="96" y="529"/>
                </a:lnTo>
                <a:lnTo>
                  <a:pt x="192" y="481"/>
                </a:lnTo>
                <a:lnTo>
                  <a:pt x="288" y="481"/>
                </a:lnTo>
                <a:lnTo>
                  <a:pt x="385" y="433"/>
                </a:lnTo>
                <a:lnTo>
                  <a:pt x="529" y="385"/>
                </a:lnTo>
                <a:lnTo>
                  <a:pt x="673" y="337"/>
                </a:lnTo>
                <a:lnTo>
                  <a:pt x="769" y="241"/>
                </a:lnTo>
                <a:lnTo>
                  <a:pt x="865" y="192"/>
                </a:lnTo>
                <a:lnTo>
                  <a:pt x="962" y="144"/>
                </a:lnTo>
                <a:lnTo>
                  <a:pt x="1058" y="96"/>
                </a:lnTo>
                <a:lnTo>
                  <a:pt x="1154" y="144"/>
                </a:lnTo>
                <a:lnTo>
                  <a:pt x="1298" y="144"/>
                </a:lnTo>
                <a:lnTo>
                  <a:pt x="1394" y="144"/>
                </a:lnTo>
                <a:lnTo>
                  <a:pt x="1491" y="48"/>
                </a:lnTo>
                <a:lnTo>
                  <a:pt x="1731" y="144"/>
                </a:lnTo>
                <a:lnTo>
                  <a:pt x="1875" y="144"/>
                </a:lnTo>
                <a:lnTo>
                  <a:pt x="2019" y="48"/>
                </a:lnTo>
                <a:lnTo>
                  <a:pt x="2212" y="0"/>
                </a:lnTo>
              </a:path>
            </a:pathLst>
          </a:custGeom>
          <a:noFill/>
          <a:ln w="19050">
            <a:solidFill>
              <a:srgbClr val="3366FF"/>
            </a:solidFill>
            <a:round/>
            <a:headEnd/>
            <a:tailEnd/>
          </a:ln>
          <a:effectLst/>
        </p:spPr>
        <p:txBody>
          <a:bodyPr/>
          <a:lstStyle/>
          <a:p>
            <a:endParaRPr lang="ja-JP" altLang="en-US"/>
          </a:p>
        </p:txBody>
      </p:sp>
      <p:sp>
        <p:nvSpPr>
          <p:cNvPr id="12317" name="Freeform 29"/>
          <p:cNvSpPr>
            <a:spLocks/>
          </p:cNvSpPr>
          <p:nvPr/>
        </p:nvSpPr>
        <p:spPr bwMode="auto">
          <a:xfrm>
            <a:off x="4114800" y="5337175"/>
            <a:ext cx="1581150" cy="1530350"/>
          </a:xfrm>
          <a:custGeom>
            <a:avLst/>
            <a:gdLst/>
            <a:ahLst/>
            <a:cxnLst>
              <a:cxn ang="0">
                <a:pos x="996" y="964"/>
              </a:cxn>
              <a:cxn ang="0">
                <a:pos x="930" y="916"/>
              </a:cxn>
              <a:cxn ang="0">
                <a:pos x="865" y="866"/>
              </a:cxn>
              <a:cxn ang="0">
                <a:pos x="817" y="817"/>
              </a:cxn>
              <a:cxn ang="0">
                <a:pos x="769" y="721"/>
              </a:cxn>
              <a:cxn ang="0">
                <a:pos x="721" y="673"/>
              </a:cxn>
              <a:cxn ang="0">
                <a:pos x="673" y="529"/>
              </a:cxn>
              <a:cxn ang="0">
                <a:pos x="528" y="433"/>
              </a:cxn>
              <a:cxn ang="0">
                <a:pos x="528" y="337"/>
              </a:cxn>
              <a:cxn ang="0">
                <a:pos x="432" y="337"/>
              </a:cxn>
              <a:cxn ang="0">
                <a:pos x="384" y="192"/>
              </a:cxn>
              <a:cxn ang="0">
                <a:pos x="288" y="96"/>
              </a:cxn>
              <a:cxn ang="0">
                <a:pos x="0" y="0"/>
              </a:cxn>
            </a:cxnLst>
            <a:rect l="0" t="0" r="r" b="b"/>
            <a:pathLst>
              <a:path w="996" h="964">
                <a:moveTo>
                  <a:pt x="996" y="964"/>
                </a:moveTo>
                <a:cubicBezTo>
                  <a:pt x="976" y="951"/>
                  <a:pt x="951" y="927"/>
                  <a:pt x="930" y="916"/>
                </a:cubicBezTo>
                <a:lnTo>
                  <a:pt x="865" y="866"/>
                </a:lnTo>
                <a:lnTo>
                  <a:pt x="817" y="817"/>
                </a:lnTo>
                <a:lnTo>
                  <a:pt x="769" y="721"/>
                </a:lnTo>
                <a:lnTo>
                  <a:pt x="721" y="673"/>
                </a:lnTo>
                <a:lnTo>
                  <a:pt x="673" y="529"/>
                </a:lnTo>
                <a:lnTo>
                  <a:pt x="528" y="433"/>
                </a:lnTo>
                <a:lnTo>
                  <a:pt x="528" y="337"/>
                </a:lnTo>
                <a:lnTo>
                  <a:pt x="432" y="337"/>
                </a:lnTo>
                <a:lnTo>
                  <a:pt x="384" y="192"/>
                </a:lnTo>
                <a:lnTo>
                  <a:pt x="288" y="96"/>
                </a:lnTo>
                <a:lnTo>
                  <a:pt x="0" y="0"/>
                </a:lnTo>
              </a:path>
            </a:pathLst>
          </a:custGeom>
          <a:noFill/>
          <a:ln w="9525">
            <a:solidFill>
              <a:srgbClr val="3366FF"/>
            </a:solidFill>
            <a:round/>
            <a:headEnd/>
            <a:tailEnd/>
          </a:ln>
          <a:effectLst/>
        </p:spPr>
        <p:txBody>
          <a:bodyPr/>
          <a:lstStyle/>
          <a:p>
            <a:endParaRPr lang="ja-JP" altLang="en-US"/>
          </a:p>
        </p:txBody>
      </p:sp>
      <p:sp>
        <p:nvSpPr>
          <p:cNvPr id="12318" name="Oval 30"/>
          <p:cNvSpPr>
            <a:spLocks noChangeArrowheads="1"/>
          </p:cNvSpPr>
          <p:nvPr/>
        </p:nvSpPr>
        <p:spPr bwMode="auto">
          <a:xfrm>
            <a:off x="296863" y="4040188"/>
            <a:ext cx="306387" cy="304800"/>
          </a:xfrm>
          <a:prstGeom prst="ellipse">
            <a:avLst/>
          </a:prstGeom>
          <a:pattFill prst="smGrid">
            <a:fgClr>
              <a:schemeClr val="tx1"/>
            </a:fgClr>
            <a:bgClr>
              <a:schemeClr val="bg1"/>
            </a:bgClr>
          </a:pattFill>
          <a:ln w="38100">
            <a:solidFill>
              <a:schemeClr val="tx1"/>
            </a:solidFill>
            <a:round/>
            <a:headEnd/>
            <a:tailEnd/>
          </a:ln>
          <a:effectLst/>
        </p:spPr>
        <p:txBody>
          <a:bodyPr wrap="none" anchor="ctr"/>
          <a:lstStyle/>
          <a:p>
            <a:endParaRPr lang="ja-JP" altLang="en-US"/>
          </a:p>
        </p:txBody>
      </p:sp>
      <p:sp>
        <p:nvSpPr>
          <p:cNvPr id="12319" name="Freeform 31"/>
          <p:cNvSpPr>
            <a:spLocks/>
          </p:cNvSpPr>
          <p:nvPr/>
        </p:nvSpPr>
        <p:spPr bwMode="auto">
          <a:xfrm>
            <a:off x="-84138" y="1978025"/>
            <a:ext cx="1831976" cy="1603375"/>
          </a:xfrm>
          <a:custGeom>
            <a:avLst/>
            <a:gdLst/>
            <a:ahLst/>
            <a:cxnLst>
              <a:cxn ang="0">
                <a:pos x="1154" y="0"/>
              </a:cxn>
              <a:cxn ang="0">
                <a:pos x="1058" y="49"/>
              </a:cxn>
              <a:cxn ang="0">
                <a:pos x="962" y="145"/>
              </a:cxn>
              <a:cxn ang="0">
                <a:pos x="962" y="241"/>
              </a:cxn>
              <a:cxn ang="0">
                <a:pos x="865" y="193"/>
              </a:cxn>
              <a:cxn ang="0">
                <a:pos x="817" y="193"/>
              </a:cxn>
              <a:cxn ang="0">
                <a:pos x="817" y="289"/>
              </a:cxn>
              <a:cxn ang="0">
                <a:pos x="721" y="241"/>
              </a:cxn>
              <a:cxn ang="0">
                <a:pos x="625" y="337"/>
              </a:cxn>
              <a:cxn ang="0">
                <a:pos x="529" y="385"/>
              </a:cxn>
              <a:cxn ang="0">
                <a:pos x="288" y="481"/>
              </a:cxn>
              <a:cxn ang="0">
                <a:pos x="192" y="818"/>
              </a:cxn>
              <a:cxn ang="0">
                <a:pos x="96" y="1010"/>
              </a:cxn>
              <a:cxn ang="0">
                <a:pos x="0" y="1010"/>
              </a:cxn>
            </a:cxnLst>
            <a:rect l="0" t="0" r="r" b="b"/>
            <a:pathLst>
              <a:path w="1154" h="1010">
                <a:moveTo>
                  <a:pt x="1154" y="0"/>
                </a:moveTo>
                <a:lnTo>
                  <a:pt x="1058" y="49"/>
                </a:lnTo>
                <a:lnTo>
                  <a:pt x="962" y="145"/>
                </a:lnTo>
                <a:lnTo>
                  <a:pt x="962" y="241"/>
                </a:lnTo>
                <a:lnTo>
                  <a:pt x="865" y="193"/>
                </a:lnTo>
                <a:lnTo>
                  <a:pt x="817" y="193"/>
                </a:lnTo>
                <a:lnTo>
                  <a:pt x="817" y="289"/>
                </a:lnTo>
                <a:lnTo>
                  <a:pt x="721" y="241"/>
                </a:lnTo>
                <a:lnTo>
                  <a:pt x="625" y="337"/>
                </a:lnTo>
                <a:lnTo>
                  <a:pt x="529" y="385"/>
                </a:lnTo>
                <a:lnTo>
                  <a:pt x="288" y="481"/>
                </a:lnTo>
                <a:lnTo>
                  <a:pt x="192" y="818"/>
                </a:lnTo>
                <a:lnTo>
                  <a:pt x="96" y="1010"/>
                </a:lnTo>
                <a:lnTo>
                  <a:pt x="0" y="1010"/>
                </a:lnTo>
              </a:path>
            </a:pathLst>
          </a:custGeom>
          <a:noFill/>
          <a:ln w="19050">
            <a:solidFill>
              <a:srgbClr val="3366FF"/>
            </a:solidFill>
            <a:round/>
            <a:headEnd/>
            <a:tailEnd/>
          </a:ln>
          <a:effectLst/>
        </p:spPr>
        <p:txBody>
          <a:bodyPr/>
          <a:lstStyle/>
          <a:p>
            <a:endParaRPr lang="ja-JP" altLang="en-US"/>
          </a:p>
        </p:txBody>
      </p:sp>
      <p:sp>
        <p:nvSpPr>
          <p:cNvPr id="12320" name="Freeform 32"/>
          <p:cNvSpPr>
            <a:spLocks/>
          </p:cNvSpPr>
          <p:nvPr/>
        </p:nvSpPr>
        <p:spPr bwMode="auto">
          <a:xfrm>
            <a:off x="68263" y="3124200"/>
            <a:ext cx="8015287" cy="3816350"/>
          </a:xfrm>
          <a:custGeom>
            <a:avLst/>
            <a:gdLst/>
            <a:ahLst/>
            <a:cxnLst>
              <a:cxn ang="0">
                <a:pos x="96" y="336"/>
              </a:cxn>
              <a:cxn ang="0">
                <a:pos x="48" y="577"/>
              </a:cxn>
              <a:cxn ang="0">
                <a:pos x="144" y="432"/>
              </a:cxn>
              <a:cxn ang="0">
                <a:pos x="241" y="432"/>
              </a:cxn>
              <a:cxn ang="0">
                <a:pos x="289" y="721"/>
              </a:cxn>
              <a:cxn ang="0">
                <a:pos x="481" y="817"/>
              </a:cxn>
              <a:cxn ang="0">
                <a:pos x="625" y="625"/>
              </a:cxn>
              <a:cxn ang="0">
                <a:pos x="962" y="529"/>
              </a:cxn>
              <a:cxn ang="0">
                <a:pos x="818" y="432"/>
              </a:cxn>
              <a:cxn ang="0">
                <a:pos x="1010" y="480"/>
              </a:cxn>
              <a:cxn ang="0">
                <a:pos x="1154" y="384"/>
              </a:cxn>
              <a:cxn ang="0">
                <a:pos x="1346" y="288"/>
              </a:cxn>
              <a:cxn ang="0">
                <a:pos x="1250" y="384"/>
              </a:cxn>
              <a:cxn ang="0">
                <a:pos x="1443" y="432"/>
              </a:cxn>
              <a:cxn ang="0">
                <a:pos x="1587" y="288"/>
              </a:cxn>
              <a:cxn ang="0">
                <a:pos x="1587" y="432"/>
              </a:cxn>
              <a:cxn ang="0">
                <a:pos x="1731" y="384"/>
              </a:cxn>
              <a:cxn ang="0">
                <a:pos x="1827" y="336"/>
              </a:cxn>
              <a:cxn ang="0">
                <a:pos x="2116" y="192"/>
              </a:cxn>
              <a:cxn ang="0">
                <a:pos x="2260" y="96"/>
              </a:cxn>
              <a:cxn ang="0">
                <a:pos x="2452" y="0"/>
              </a:cxn>
              <a:cxn ang="0">
                <a:pos x="2933" y="96"/>
              </a:cxn>
              <a:cxn ang="0">
                <a:pos x="3270" y="192"/>
              </a:cxn>
              <a:cxn ang="0">
                <a:pos x="3510" y="336"/>
              </a:cxn>
              <a:cxn ang="0">
                <a:pos x="3943" y="721"/>
              </a:cxn>
              <a:cxn ang="0">
                <a:pos x="4087" y="1057"/>
              </a:cxn>
              <a:cxn ang="0">
                <a:pos x="4279" y="1154"/>
              </a:cxn>
              <a:cxn ang="0">
                <a:pos x="4664" y="1106"/>
              </a:cxn>
              <a:cxn ang="0">
                <a:pos x="4953" y="1394"/>
              </a:cxn>
              <a:cxn ang="0">
                <a:pos x="4953" y="1538"/>
              </a:cxn>
              <a:cxn ang="0">
                <a:pos x="5001" y="1827"/>
              </a:cxn>
              <a:cxn ang="0">
                <a:pos x="5049" y="2115"/>
              </a:cxn>
            </a:cxnLst>
            <a:rect l="0" t="0" r="r" b="b"/>
            <a:pathLst>
              <a:path w="5049" h="2404">
                <a:moveTo>
                  <a:pt x="0" y="288"/>
                </a:moveTo>
                <a:lnTo>
                  <a:pt x="96" y="336"/>
                </a:lnTo>
                <a:lnTo>
                  <a:pt x="48" y="480"/>
                </a:lnTo>
                <a:lnTo>
                  <a:pt x="48" y="577"/>
                </a:lnTo>
                <a:lnTo>
                  <a:pt x="96" y="577"/>
                </a:lnTo>
                <a:lnTo>
                  <a:pt x="144" y="432"/>
                </a:lnTo>
                <a:lnTo>
                  <a:pt x="241" y="384"/>
                </a:lnTo>
                <a:lnTo>
                  <a:pt x="241" y="432"/>
                </a:lnTo>
                <a:lnTo>
                  <a:pt x="144" y="577"/>
                </a:lnTo>
                <a:lnTo>
                  <a:pt x="289" y="721"/>
                </a:lnTo>
                <a:lnTo>
                  <a:pt x="337" y="817"/>
                </a:lnTo>
                <a:lnTo>
                  <a:pt x="481" y="817"/>
                </a:lnTo>
                <a:lnTo>
                  <a:pt x="433" y="721"/>
                </a:lnTo>
                <a:lnTo>
                  <a:pt x="625" y="625"/>
                </a:lnTo>
                <a:lnTo>
                  <a:pt x="769" y="625"/>
                </a:lnTo>
                <a:lnTo>
                  <a:pt x="962" y="529"/>
                </a:lnTo>
                <a:lnTo>
                  <a:pt x="818" y="480"/>
                </a:lnTo>
                <a:lnTo>
                  <a:pt x="818" y="432"/>
                </a:lnTo>
                <a:lnTo>
                  <a:pt x="914" y="432"/>
                </a:lnTo>
                <a:lnTo>
                  <a:pt x="1010" y="480"/>
                </a:lnTo>
                <a:lnTo>
                  <a:pt x="1058" y="384"/>
                </a:lnTo>
                <a:lnTo>
                  <a:pt x="1154" y="384"/>
                </a:lnTo>
                <a:lnTo>
                  <a:pt x="1202" y="288"/>
                </a:lnTo>
                <a:lnTo>
                  <a:pt x="1346" y="288"/>
                </a:lnTo>
                <a:lnTo>
                  <a:pt x="1346" y="336"/>
                </a:lnTo>
                <a:lnTo>
                  <a:pt x="1250" y="384"/>
                </a:lnTo>
                <a:lnTo>
                  <a:pt x="1298" y="432"/>
                </a:lnTo>
                <a:lnTo>
                  <a:pt x="1443" y="432"/>
                </a:lnTo>
                <a:lnTo>
                  <a:pt x="1539" y="432"/>
                </a:lnTo>
                <a:lnTo>
                  <a:pt x="1587" y="288"/>
                </a:lnTo>
                <a:lnTo>
                  <a:pt x="1635" y="288"/>
                </a:lnTo>
                <a:lnTo>
                  <a:pt x="1587" y="432"/>
                </a:lnTo>
                <a:lnTo>
                  <a:pt x="1731" y="336"/>
                </a:lnTo>
                <a:lnTo>
                  <a:pt x="1731" y="384"/>
                </a:lnTo>
                <a:lnTo>
                  <a:pt x="1731" y="432"/>
                </a:lnTo>
                <a:lnTo>
                  <a:pt x="1827" y="336"/>
                </a:lnTo>
                <a:lnTo>
                  <a:pt x="1972" y="240"/>
                </a:lnTo>
                <a:lnTo>
                  <a:pt x="2116" y="192"/>
                </a:lnTo>
                <a:lnTo>
                  <a:pt x="2116" y="96"/>
                </a:lnTo>
                <a:lnTo>
                  <a:pt x="2260" y="96"/>
                </a:lnTo>
                <a:lnTo>
                  <a:pt x="2356" y="144"/>
                </a:lnTo>
                <a:lnTo>
                  <a:pt x="2452" y="0"/>
                </a:lnTo>
                <a:lnTo>
                  <a:pt x="2741" y="96"/>
                </a:lnTo>
                <a:lnTo>
                  <a:pt x="2933" y="96"/>
                </a:lnTo>
                <a:lnTo>
                  <a:pt x="2981" y="192"/>
                </a:lnTo>
                <a:lnTo>
                  <a:pt x="3270" y="192"/>
                </a:lnTo>
                <a:lnTo>
                  <a:pt x="3317" y="252"/>
                </a:lnTo>
                <a:lnTo>
                  <a:pt x="3510" y="336"/>
                </a:lnTo>
                <a:lnTo>
                  <a:pt x="3751" y="529"/>
                </a:lnTo>
                <a:lnTo>
                  <a:pt x="3943" y="721"/>
                </a:lnTo>
                <a:lnTo>
                  <a:pt x="3943" y="817"/>
                </a:lnTo>
                <a:lnTo>
                  <a:pt x="4087" y="1057"/>
                </a:lnTo>
                <a:lnTo>
                  <a:pt x="4135" y="1106"/>
                </a:lnTo>
                <a:lnTo>
                  <a:pt x="4279" y="1154"/>
                </a:lnTo>
                <a:lnTo>
                  <a:pt x="4424" y="1057"/>
                </a:lnTo>
                <a:lnTo>
                  <a:pt x="4664" y="1106"/>
                </a:lnTo>
                <a:lnTo>
                  <a:pt x="4856" y="1202"/>
                </a:lnTo>
                <a:lnTo>
                  <a:pt x="4953" y="1394"/>
                </a:lnTo>
                <a:lnTo>
                  <a:pt x="5001" y="1442"/>
                </a:lnTo>
                <a:lnTo>
                  <a:pt x="4953" y="1538"/>
                </a:lnTo>
                <a:lnTo>
                  <a:pt x="5001" y="1586"/>
                </a:lnTo>
                <a:lnTo>
                  <a:pt x="5001" y="1827"/>
                </a:lnTo>
                <a:lnTo>
                  <a:pt x="5001" y="1971"/>
                </a:lnTo>
                <a:lnTo>
                  <a:pt x="5049" y="2115"/>
                </a:lnTo>
                <a:lnTo>
                  <a:pt x="5001" y="2404"/>
                </a:lnTo>
              </a:path>
            </a:pathLst>
          </a:custGeom>
          <a:noFill/>
          <a:ln w="19050">
            <a:solidFill>
              <a:srgbClr val="3366FF"/>
            </a:solidFill>
            <a:round/>
            <a:headEnd/>
            <a:tailEnd/>
          </a:ln>
          <a:effectLst/>
        </p:spPr>
        <p:txBody>
          <a:bodyPr/>
          <a:lstStyle/>
          <a:p>
            <a:endParaRPr lang="ja-JP" altLang="en-US"/>
          </a:p>
        </p:txBody>
      </p:sp>
      <p:sp>
        <p:nvSpPr>
          <p:cNvPr id="12321" name="Freeform 33"/>
          <p:cNvSpPr>
            <a:spLocks/>
          </p:cNvSpPr>
          <p:nvPr/>
        </p:nvSpPr>
        <p:spPr bwMode="auto">
          <a:xfrm>
            <a:off x="527050" y="4421188"/>
            <a:ext cx="6869113" cy="2443162"/>
          </a:xfrm>
          <a:custGeom>
            <a:avLst/>
            <a:gdLst/>
            <a:ahLst/>
            <a:cxnLst>
              <a:cxn ang="0">
                <a:pos x="48" y="0"/>
              </a:cxn>
              <a:cxn ang="0">
                <a:pos x="0" y="240"/>
              </a:cxn>
              <a:cxn ang="0">
                <a:pos x="192" y="385"/>
              </a:cxn>
              <a:cxn ang="0">
                <a:pos x="192" y="433"/>
              </a:cxn>
              <a:cxn ang="0">
                <a:pos x="144" y="481"/>
              </a:cxn>
              <a:cxn ang="0">
                <a:pos x="240" y="481"/>
              </a:cxn>
              <a:cxn ang="0">
                <a:pos x="192" y="577"/>
              </a:cxn>
              <a:cxn ang="0">
                <a:pos x="192" y="625"/>
              </a:cxn>
              <a:cxn ang="0">
                <a:pos x="240" y="625"/>
              </a:cxn>
              <a:cxn ang="0">
                <a:pos x="336" y="721"/>
              </a:cxn>
              <a:cxn ang="0">
                <a:pos x="432" y="625"/>
              </a:cxn>
              <a:cxn ang="0">
                <a:pos x="480" y="673"/>
              </a:cxn>
              <a:cxn ang="0">
                <a:pos x="480" y="721"/>
              </a:cxn>
              <a:cxn ang="0">
                <a:pos x="625" y="769"/>
              </a:cxn>
              <a:cxn ang="0">
                <a:pos x="625" y="817"/>
              </a:cxn>
              <a:cxn ang="0">
                <a:pos x="577" y="866"/>
              </a:cxn>
              <a:cxn ang="0">
                <a:pos x="625" y="914"/>
              </a:cxn>
              <a:cxn ang="0">
                <a:pos x="721" y="1010"/>
              </a:cxn>
              <a:cxn ang="0">
                <a:pos x="1154" y="914"/>
              </a:cxn>
              <a:cxn ang="0">
                <a:pos x="1298" y="962"/>
              </a:cxn>
              <a:cxn ang="0">
                <a:pos x="1346" y="866"/>
              </a:cxn>
              <a:cxn ang="0">
                <a:pos x="1442" y="866"/>
              </a:cxn>
              <a:cxn ang="0">
                <a:pos x="1586" y="866"/>
              </a:cxn>
              <a:cxn ang="0">
                <a:pos x="1683" y="769"/>
              </a:cxn>
              <a:cxn ang="0">
                <a:pos x="1779" y="721"/>
              </a:cxn>
              <a:cxn ang="0">
                <a:pos x="1875" y="721"/>
              </a:cxn>
              <a:cxn ang="0">
                <a:pos x="2260" y="577"/>
              </a:cxn>
              <a:cxn ang="0">
                <a:pos x="2404" y="481"/>
              </a:cxn>
              <a:cxn ang="0">
                <a:pos x="2692" y="529"/>
              </a:cxn>
              <a:cxn ang="0">
                <a:pos x="2885" y="529"/>
              </a:cxn>
              <a:cxn ang="0">
                <a:pos x="2981" y="625"/>
              </a:cxn>
              <a:cxn ang="0">
                <a:pos x="3077" y="577"/>
              </a:cxn>
              <a:cxn ang="0">
                <a:pos x="3125" y="625"/>
              </a:cxn>
              <a:cxn ang="0">
                <a:pos x="3365" y="721"/>
              </a:cxn>
              <a:cxn ang="0">
                <a:pos x="3413" y="769"/>
              </a:cxn>
              <a:cxn ang="0">
                <a:pos x="3510" y="769"/>
              </a:cxn>
              <a:cxn ang="0">
                <a:pos x="3606" y="914"/>
              </a:cxn>
              <a:cxn ang="0">
                <a:pos x="3654" y="962"/>
              </a:cxn>
              <a:cxn ang="0">
                <a:pos x="3750" y="1154"/>
              </a:cxn>
              <a:cxn ang="0">
                <a:pos x="3894" y="1202"/>
              </a:cxn>
              <a:cxn ang="0">
                <a:pos x="3990" y="1298"/>
              </a:cxn>
              <a:cxn ang="0">
                <a:pos x="4135" y="1298"/>
              </a:cxn>
              <a:cxn ang="0">
                <a:pos x="4135" y="1443"/>
              </a:cxn>
              <a:cxn ang="0">
                <a:pos x="4327" y="1539"/>
              </a:cxn>
            </a:cxnLst>
            <a:rect l="0" t="0" r="r" b="b"/>
            <a:pathLst>
              <a:path w="4327" h="1539">
                <a:moveTo>
                  <a:pt x="48" y="0"/>
                </a:moveTo>
                <a:lnTo>
                  <a:pt x="0" y="240"/>
                </a:lnTo>
                <a:lnTo>
                  <a:pt x="192" y="385"/>
                </a:lnTo>
                <a:lnTo>
                  <a:pt x="192" y="433"/>
                </a:lnTo>
                <a:lnTo>
                  <a:pt x="144" y="481"/>
                </a:lnTo>
                <a:lnTo>
                  <a:pt x="240" y="481"/>
                </a:lnTo>
                <a:lnTo>
                  <a:pt x="192" y="577"/>
                </a:lnTo>
                <a:lnTo>
                  <a:pt x="192" y="625"/>
                </a:lnTo>
                <a:lnTo>
                  <a:pt x="240" y="625"/>
                </a:lnTo>
                <a:lnTo>
                  <a:pt x="336" y="721"/>
                </a:lnTo>
                <a:lnTo>
                  <a:pt x="432" y="625"/>
                </a:lnTo>
                <a:lnTo>
                  <a:pt x="480" y="673"/>
                </a:lnTo>
                <a:lnTo>
                  <a:pt x="480" y="721"/>
                </a:lnTo>
                <a:lnTo>
                  <a:pt x="625" y="769"/>
                </a:lnTo>
                <a:lnTo>
                  <a:pt x="625" y="817"/>
                </a:lnTo>
                <a:lnTo>
                  <a:pt x="577" y="866"/>
                </a:lnTo>
                <a:lnTo>
                  <a:pt x="625" y="914"/>
                </a:lnTo>
                <a:lnTo>
                  <a:pt x="721" y="1010"/>
                </a:lnTo>
                <a:lnTo>
                  <a:pt x="1154" y="914"/>
                </a:lnTo>
                <a:lnTo>
                  <a:pt x="1298" y="962"/>
                </a:lnTo>
                <a:lnTo>
                  <a:pt x="1346" y="866"/>
                </a:lnTo>
                <a:lnTo>
                  <a:pt x="1442" y="866"/>
                </a:lnTo>
                <a:lnTo>
                  <a:pt x="1586" y="866"/>
                </a:lnTo>
                <a:lnTo>
                  <a:pt x="1683" y="769"/>
                </a:lnTo>
                <a:lnTo>
                  <a:pt x="1779" y="721"/>
                </a:lnTo>
                <a:lnTo>
                  <a:pt x="1875" y="721"/>
                </a:lnTo>
                <a:lnTo>
                  <a:pt x="2260" y="577"/>
                </a:lnTo>
                <a:lnTo>
                  <a:pt x="2404" y="481"/>
                </a:lnTo>
                <a:lnTo>
                  <a:pt x="2692" y="529"/>
                </a:lnTo>
                <a:lnTo>
                  <a:pt x="2885" y="529"/>
                </a:lnTo>
                <a:lnTo>
                  <a:pt x="2981" y="625"/>
                </a:lnTo>
                <a:lnTo>
                  <a:pt x="3077" y="577"/>
                </a:lnTo>
                <a:lnTo>
                  <a:pt x="3125" y="625"/>
                </a:lnTo>
                <a:lnTo>
                  <a:pt x="3365" y="721"/>
                </a:lnTo>
                <a:lnTo>
                  <a:pt x="3413" y="769"/>
                </a:lnTo>
                <a:lnTo>
                  <a:pt x="3510" y="769"/>
                </a:lnTo>
                <a:lnTo>
                  <a:pt x="3606" y="914"/>
                </a:lnTo>
                <a:lnTo>
                  <a:pt x="3654" y="962"/>
                </a:lnTo>
                <a:lnTo>
                  <a:pt x="3750" y="1154"/>
                </a:lnTo>
                <a:lnTo>
                  <a:pt x="3894" y="1202"/>
                </a:lnTo>
                <a:lnTo>
                  <a:pt x="3990" y="1298"/>
                </a:lnTo>
                <a:lnTo>
                  <a:pt x="4135" y="1298"/>
                </a:lnTo>
                <a:lnTo>
                  <a:pt x="4135" y="1443"/>
                </a:lnTo>
                <a:lnTo>
                  <a:pt x="4327" y="1539"/>
                </a:lnTo>
              </a:path>
            </a:pathLst>
          </a:custGeom>
          <a:noFill/>
          <a:ln w="19050">
            <a:solidFill>
              <a:srgbClr val="3366FF"/>
            </a:solidFill>
            <a:round/>
            <a:headEnd/>
            <a:tailEnd/>
          </a:ln>
          <a:effectLst/>
        </p:spPr>
        <p:txBody>
          <a:bodyPr/>
          <a:lstStyle/>
          <a:p>
            <a:endParaRPr lang="ja-JP" altLang="en-US"/>
          </a:p>
        </p:txBody>
      </p:sp>
      <p:sp>
        <p:nvSpPr>
          <p:cNvPr id="12322" name="Freeform 34"/>
          <p:cNvSpPr>
            <a:spLocks/>
          </p:cNvSpPr>
          <p:nvPr/>
        </p:nvSpPr>
        <p:spPr bwMode="auto">
          <a:xfrm>
            <a:off x="1289050" y="6024563"/>
            <a:ext cx="382588" cy="839787"/>
          </a:xfrm>
          <a:custGeom>
            <a:avLst/>
            <a:gdLst/>
            <a:ahLst/>
            <a:cxnLst>
              <a:cxn ang="0">
                <a:pos x="241" y="0"/>
              </a:cxn>
              <a:cxn ang="0">
                <a:pos x="145" y="96"/>
              </a:cxn>
              <a:cxn ang="0">
                <a:pos x="49" y="96"/>
              </a:cxn>
              <a:cxn ang="0">
                <a:pos x="0" y="192"/>
              </a:cxn>
              <a:cxn ang="0">
                <a:pos x="49" y="240"/>
              </a:cxn>
              <a:cxn ang="0">
                <a:pos x="97" y="384"/>
              </a:cxn>
              <a:cxn ang="0">
                <a:pos x="145" y="384"/>
              </a:cxn>
              <a:cxn ang="0">
                <a:pos x="97" y="529"/>
              </a:cxn>
            </a:cxnLst>
            <a:rect l="0" t="0" r="r" b="b"/>
            <a:pathLst>
              <a:path w="241" h="529">
                <a:moveTo>
                  <a:pt x="241" y="0"/>
                </a:moveTo>
                <a:lnTo>
                  <a:pt x="145" y="96"/>
                </a:lnTo>
                <a:lnTo>
                  <a:pt x="49" y="96"/>
                </a:lnTo>
                <a:lnTo>
                  <a:pt x="0" y="192"/>
                </a:lnTo>
                <a:lnTo>
                  <a:pt x="49" y="240"/>
                </a:lnTo>
                <a:lnTo>
                  <a:pt x="97" y="384"/>
                </a:lnTo>
                <a:lnTo>
                  <a:pt x="145" y="384"/>
                </a:lnTo>
                <a:lnTo>
                  <a:pt x="97" y="529"/>
                </a:lnTo>
              </a:path>
            </a:pathLst>
          </a:custGeom>
          <a:noFill/>
          <a:ln w="9525">
            <a:solidFill>
              <a:srgbClr val="3366FF"/>
            </a:solidFill>
            <a:round/>
            <a:headEnd/>
            <a:tailEnd/>
          </a:ln>
          <a:effectLst/>
        </p:spPr>
        <p:txBody>
          <a:bodyPr/>
          <a:lstStyle/>
          <a:p>
            <a:endParaRPr lang="ja-JP" altLang="en-US"/>
          </a:p>
        </p:txBody>
      </p:sp>
      <p:sp>
        <p:nvSpPr>
          <p:cNvPr id="12323" name="Freeform 35"/>
          <p:cNvSpPr>
            <a:spLocks/>
          </p:cNvSpPr>
          <p:nvPr/>
        </p:nvSpPr>
        <p:spPr bwMode="auto">
          <a:xfrm>
            <a:off x="2128838" y="2741613"/>
            <a:ext cx="1527175" cy="839787"/>
          </a:xfrm>
          <a:custGeom>
            <a:avLst/>
            <a:gdLst/>
            <a:ahLst/>
            <a:cxnLst>
              <a:cxn ang="0">
                <a:pos x="0" y="529"/>
              </a:cxn>
              <a:cxn ang="0">
                <a:pos x="97" y="433"/>
              </a:cxn>
              <a:cxn ang="0">
                <a:pos x="97" y="337"/>
              </a:cxn>
              <a:cxn ang="0">
                <a:pos x="145" y="193"/>
              </a:cxn>
              <a:cxn ang="0">
                <a:pos x="193" y="96"/>
              </a:cxn>
              <a:cxn ang="0">
                <a:pos x="337" y="48"/>
              </a:cxn>
              <a:cxn ang="0">
                <a:pos x="481" y="48"/>
              </a:cxn>
              <a:cxn ang="0">
                <a:pos x="674" y="0"/>
              </a:cxn>
              <a:cxn ang="0">
                <a:pos x="914" y="48"/>
              </a:cxn>
              <a:cxn ang="0">
                <a:pos x="962" y="145"/>
              </a:cxn>
            </a:cxnLst>
            <a:rect l="0" t="0" r="r" b="b"/>
            <a:pathLst>
              <a:path w="962" h="529">
                <a:moveTo>
                  <a:pt x="0" y="529"/>
                </a:moveTo>
                <a:lnTo>
                  <a:pt x="97" y="433"/>
                </a:lnTo>
                <a:lnTo>
                  <a:pt x="97" y="337"/>
                </a:lnTo>
                <a:lnTo>
                  <a:pt x="145" y="193"/>
                </a:lnTo>
                <a:lnTo>
                  <a:pt x="193" y="96"/>
                </a:lnTo>
                <a:lnTo>
                  <a:pt x="337" y="48"/>
                </a:lnTo>
                <a:lnTo>
                  <a:pt x="481" y="48"/>
                </a:lnTo>
                <a:lnTo>
                  <a:pt x="674" y="0"/>
                </a:lnTo>
                <a:lnTo>
                  <a:pt x="914" y="48"/>
                </a:lnTo>
                <a:lnTo>
                  <a:pt x="962" y="145"/>
                </a:lnTo>
              </a:path>
            </a:pathLst>
          </a:custGeom>
          <a:noFill/>
          <a:ln w="9525">
            <a:solidFill>
              <a:srgbClr val="3366FF"/>
            </a:solidFill>
            <a:round/>
            <a:headEnd/>
            <a:tailEnd/>
          </a:ln>
          <a:effectLst/>
        </p:spPr>
        <p:txBody>
          <a:bodyPr/>
          <a:lstStyle/>
          <a:p>
            <a:endParaRPr lang="ja-JP" altLang="en-US"/>
          </a:p>
        </p:txBody>
      </p:sp>
      <p:sp>
        <p:nvSpPr>
          <p:cNvPr id="12324" name="Freeform 36"/>
          <p:cNvSpPr>
            <a:spLocks/>
          </p:cNvSpPr>
          <p:nvPr/>
        </p:nvSpPr>
        <p:spPr bwMode="auto">
          <a:xfrm>
            <a:off x="3351213" y="2132013"/>
            <a:ext cx="2747962" cy="1296987"/>
          </a:xfrm>
          <a:custGeom>
            <a:avLst/>
            <a:gdLst/>
            <a:ahLst/>
            <a:cxnLst>
              <a:cxn ang="0">
                <a:pos x="0" y="0"/>
              </a:cxn>
              <a:cxn ang="0">
                <a:pos x="48" y="96"/>
              </a:cxn>
              <a:cxn ang="0">
                <a:pos x="144" y="144"/>
              </a:cxn>
              <a:cxn ang="0">
                <a:pos x="192" y="240"/>
              </a:cxn>
              <a:cxn ang="0">
                <a:pos x="384" y="192"/>
              </a:cxn>
              <a:cxn ang="0">
                <a:pos x="432" y="144"/>
              </a:cxn>
              <a:cxn ang="0">
                <a:pos x="625" y="192"/>
              </a:cxn>
              <a:cxn ang="0">
                <a:pos x="769" y="288"/>
              </a:cxn>
              <a:cxn ang="0">
                <a:pos x="961" y="288"/>
              </a:cxn>
              <a:cxn ang="0">
                <a:pos x="1106" y="336"/>
              </a:cxn>
              <a:cxn ang="0">
                <a:pos x="1154" y="432"/>
              </a:cxn>
              <a:cxn ang="0">
                <a:pos x="1250" y="432"/>
              </a:cxn>
              <a:cxn ang="0">
                <a:pos x="1298" y="480"/>
              </a:cxn>
              <a:cxn ang="0">
                <a:pos x="1394" y="480"/>
              </a:cxn>
              <a:cxn ang="0">
                <a:pos x="1442" y="577"/>
              </a:cxn>
              <a:cxn ang="0">
                <a:pos x="1586" y="673"/>
              </a:cxn>
              <a:cxn ang="0">
                <a:pos x="1634" y="673"/>
              </a:cxn>
              <a:cxn ang="0">
                <a:pos x="1731" y="817"/>
              </a:cxn>
            </a:cxnLst>
            <a:rect l="0" t="0" r="r" b="b"/>
            <a:pathLst>
              <a:path w="1731" h="817">
                <a:moveTo>
                  <a:pt x="0" y="0"/>
                </a:moveTo>
                <a:lnTo>
                  <a:pt x="48" y="96"/>
                </a:lnTo>
                <a:lnTo>
                  <a:pt x="144" y="144"/>
                </a:lnTo>
                <a:lnTo>
                  <a:pt x="192" y="240"/>
                </a:lnTo>
                <a:lnTo>
                  <a:pt x="384" y="192"/>
                </a:lnTo>
                <a:lnTo>
                  <a:pt x="432" y="144"/>
                </a:lnTo>
                <a:lnTo>
                  <a:pt x="625" y="192"/>
                </a:lnTo>
                <a:lnTo>
                  <a:pt x="769" y="288"/>
                </a:lnTo>
                <a:lnTo>
                  <a:pt x="961" y="288"/>
                </a:lnTo>
                <a:lnTo>
                  <a:pt x="1106" y="336"/>
                </a:lnTo>
                <a:lnTo>
                  <a:pt x="1154" y="432"/>
                </a:lnTo>
                <a:lnTo>
                  <a:pt x="1250" y="432"/>
                </a:lnTo>
                <a:lnTo>
                  <a:pt x="1298" y="480"/>
                </a:lnTo>
                <a:lnTo>
                  <a:pt x="1394" y="480"/>
                </a:lnTo>
                <a:lnTo>
                  <a:pt x="1442" y="577"/>
                </a:lnTo>
                <a:lnTo>
                  <a:pt x="1586" y="673"/>
                </a:lnTo>
                <a:lnTo>
                  <a:pt x="1634" y="673"/>
                </a:lnTo>
                <a:lnTo>
                  <a:pt x="1731" y="817"/>
                </a:lnTo>
              </a:path>
            </a:pathLst>
          </a:custGeom>
          <a:noFill/>
          <a:ln w="9525">
            <a:solidFill>
              <a:srgbClr val="3366FF"/>
            </a:solidFill>
            <a:round/>
            <a:headEnd/>
            <a:tailEnd/>
          </a:ln>
          <a:effectLst/>
        </p:spPr>
        <p:txBody>
          <a:bodyPr/>
          <a:lstStyle/>
          <a:p>
            <a:endParaRPr lang="ja-JP" altLang="en-US"/>
          </a:p>
        </p:txBody>
      </p:sp>
      <p:sp>
        <p:nvSpPr>
          <p:cNvPr id="12325" name="Freeform 37"/>
          <p:cNvSpPr>
            <a:spLocks/>
          </p:cNvSpPr>
          <p:nvPr/>
        </p:nvSpPr>
        <p:spPr bwMode="auto">
          <a:xfrm>
            <a:off x="546100" y="4648200"/>
            <a:ext cx="1736725" cy="307975"/>
          </a:xfrm>
          <a:custGeom>
            <a:avLst/>
            <a:gdLst/>
            <a:ahLst/>
            <a:cxnLst>
              <a:cxn ang="0">
                <a:pos x="0" y="0"/>
              </a:cxn>
              <a:cxn ang="0">
                <a:pos x="228" y="146"/>
              </a:cxn>
              <a:cxn ang="0">
                <a:pos x="324" y="97"/>
              </a:cxn>
              <a:cxn ang="0">
                <a:pos x="420" y="146"/>
              </a:cxn>
              <a:cxn ang="0">
                <a:pos x="517" y="146"/>
              </a:cxn>
              <a:cxn ang="0">
                <a:pos x="565" y="97"/>
              </a:cxn>
              <a:cxn ang="0">
                <a:pos x="757" y="97"/>
              </a:cxn>
              <a:cxn ang="0">
                <a:pos x="901" y="146"/>
              </a:cxn>
              <a:cxn ang="0">
                <a:pos x="1094" y="194"/>
              </a:cxn>
            </a:cxnLst>
            <a:rect l="0" t="0" r="r" b="b"/>
            <a:pathLst>
              <a:path w="1094" h="194">
                <a:moveTo>
                  <a:pt x="0" y="0"/>
                </a:moveTo>
                <a:lnTo>
                  <a:pt x="228" y="146"/>
                </a:lnTo>
                <a:lnTo>
                  <a:pt x="324" y="97"/>
                </a:lnTo>
                <a:lnTo>
                  <a:pt x="420" y="146"/>
                </a:lnTo>
                <a:lnTo>
                  <a:pt x="517" y="146"/>
                </a:lnTo>
                <a:lnTo>
                  <a:pt x="565" y="97"/>
                </a:lnTo>
                <a:lnTo>
                  <a:pt x="757" y="97"/>
                </a:lnTo>
                <a:lnTo>
                  <a:pt x="901" y="146"/>
                </a:lnTo>
                <a:lnTo>
                  <a:pt x="1094" y="194"/>
                </a:lnTo>
              </a:path>
            </a:pathLst>
          </a:custGeom>
          <a:noFill/>
          <a:ln w="9525">
            <a:solidFill>
              <a:srgbClr val="3366FF"/>
            </a:solidFill>
            <a:round/>
            <a:headEnd/>
            <a:tailEnd/>
          </a:ln>
          <a:effectLst/>
        </p:spPr>
        <p:txBody>
          <a:bodyPr/>
          <a:lstStyle/>
          <a:p>
            <a:endParaRPr lang="ja-JP" altLang="en-US"/>
          </a:p>
        </p:txBody>
      </p:sp>
      <p:sp>
        <p:nvSpPr>
          <p:cNvPr id="12326" name="Freeform 38"/>
          <p:cNvSpPr>
            <a:spLocks/>
          </p:cNvSpPr>
          <p:nvPr/>
        </p:nvSpPr>
        <p:spPr bwMode="auto">
          <a:xfrm>
            <a:off x="2587625" y="1368425"/>
            <a:ext cx="1679575" cy="533400"/>
          </a:xfrm>
          <a:custGeom>
            <a:avLst/>
            <a:gdLst/>
            <a:ahLst/>
            <a:cxnLst>
              <a:cxn ang="0">
                <a:pos x="0" y="0"/>
              </a:cxn>
              <a:cxn ang="0">
                <a:pos x="336" y="96"/>
              </a:cxn>
              <a:cxn ang="0">
                <a:pos x="529" y="144"/>
              </a:cxn>
              <a:cxn ang="0">
                <a:pos x="577" y="144"/>
              </a:cxn>
              <a:cxn ang="0">
                <a:pos x="769" y="240"/>
              </a:cxn>
              <a:cxn ang="0">
                <a:pos x="1058" y="336"/>
              </a:cxn>
            </a:cxnLst>
            <a:rect l="0" t="0" r="r" b="b"/>
            <a:pathLst>
              <a:path w="1058" h="336">
                <a:moveTo>
                  <a:pt x="0" y="0"/>
                </a:moveTo>
                <a:lnTo>
                  <a:pt x="336" y="96"/>
                </a:lnTo>
                <a:lnTo>
                  <a:pt x="529" y="144"/>
                </a:lnTo>
                <a:lnTo>
                  <a:pt x="577" y="144"/>
                </a:lnTo>
                <a:lnTo>
                  <a:pt x="769" y="240"/>
                </a:lnTo>
                <a:lnTo>
                  <a:pt x="1058" y="336"/>
                </a:lnTo>
              </a:path>
            </a:pathLst>
          </a:custGeom>
          <a:noFill/>
          <a:ln w="9525">
            <a:solidFill>
              <a:srgbClr val="3366FF"/>
            </a:solidFill>
            <a:round/>
            <a:headEnd/>
            <a:tailEnd/>
          </a:ln>
          <a:effectLst/>
        </p:spPr>
        <p:txBody>
          <a:bodyPr/>
          <a:lstStyle/>
          <a:p>
            <a:endParaRPr lang="ja-JP" altLang="en-US"/>
          </a:p>
        </p:txBody>
      </p:sp>
      <p:sp>
        <p:nvSpPr>
          <p:cNvPr id="12327" name="Freeform 39"/>
          <p:cNvSpPr>
            <a:spLocks/>
          </p:cNvSpPr>
          <p:nvPr/>
        </p:nvSpPr>
        <p:spPr bwMode="auto">
          <a:xfrm>
            <a:off x="6403975" y="4192588"/>
            <a:ext cx="2595563" cy="1603375"/>
          </a:xfrm>
          <a:custGeom>
            <a:avLst/>
            <a:gdLst/>
            <a:ahLst/>
            <a:cxnLst>
              <a:cxn ang="0">
                <a:pos x="0" y="192"/>
              </a:cxn>
              <a:cxn ang="0">
                <a:pos x="96" y="192"/>
              </a:cxn>
              <a:cxn ang="0">
                <a:pos x="192" y="144"/>
              </a:cxn>
              <a:cxn ang="0">
                <a:pos x="240" y="144"/>
              </a:cxn>
              <a:cxn ang="0">
                <a:pos x="337" y="96"/>
              </a:cxn>
              <a:cxn ang="0">
                <a:pos x="433" y="96"/>
              </a:cxn>
              <a:cxn ang="0">
                <a:pos x="577" y="96"/>
              </a:cxn>
              <a:cxn ang="0">
                <a:pos x="625" y="0"/>
              </a:cxn>
              <a:cxn ang="0">
                <a:pos x="769" y="0"/>
              </a:cxn>
              <a:cxn ang="0">
                <a:pos x="1010" y="96"/>
              </a:cxn>
              <a:cxn ang="0">
                <a:pos x="1154" y="192"/>
              </a:cxn>
              <a:cxn ang="0">
                <a:pos x="1250" y="192"/>
              </a:cxn>
              <a:cxn ang="0">
                <a:pos x="1394" y="288"/>
              </a:cxn>
              <a:cxn ang="0">
                <a:pos x="1635" y="481"/>
              </a:cxn>
              <a:cxn ang="0">
                <a:pos x="1635" y="625"/>
              </a:cxn>
              <a:cxn ang="0">
                <a:pos x="1587" y="769"/>
              </a:cxn>
              <a:cxn ang="0">
                <a:pos x="1539" y="1010"/>
              </a:cxn>
            </a:cxnLst>
            <a:rect l="0" t="0" r="r" b="b"/>
            <a:pathLst>
              <a:path w="1635" h="1010">
                <a:moveTo>
                  <a:pt x="0" y="192"/>
                </a:moveTo>
                <a:lnTo>
                  <a:pt x="96" y="192"/>
                </a:lnTo>
                <a:lnTo>
                  <a:pt x="192" y="144"/>
                </a:lnTo>
                <a:lnTo>
                  <a:pt x="240" y="144"/>
                </a:lnTo>
                <a:lnTo>
                  <a:pt x="337" y="96"/>
                </a:lnTo>
                <a:lnTo>
                  <a:pt x="433" y="96"/>
                </a:lnTo>
                <a:lnTo>
                  <a:pt x="577" y="96"/>
                </a:lnTo>
                <a:lnTo>
                  <a:pt x="625" y="0"/>
                </a:lnTo>
                <a:lnTo>
                  <a:pt x="769" y="0"/>
                </a:lnTo>
                <a:lnTo>
                  <a:pt x="1010" y="96"/>
                </a:lnTo>
                <a:lnTo>
                  <a:pt x="1154" y="192"/>
                </a:lnTo>
                <a:lnTo>
                  <a:pt x="1250" y="192"/>
                </a:lnTo>
                <a:lnTo>
                  <a:pt x="1394" y="288"/>
                </a:lnTo>
                <a:lnTo>
                  <a:pt x="1635" y="481"/>
                </a:lnTo>
                <a:lnTo>
                  <a:pt x="1635" y="625"/>
                </a:lnTo>
                <a:lnTo>
                  <a:pt x="1587" y="769"/>
                </a:lnTo>
                <a:lnTo>
                  <a:pt x="1539" y="1010"/>
                </a:lnTo>
              </a:path>
            </a:pathLst>
          </a:custGeom>
          <a:noFill/>
          <a:ln w="9525">
            <a:solidFill>
              <a:srgbClr val="3366FF"/>
            </a:solidFill>
            <a:round/>
            <a:headEnd/>
            <a:tailEnd/>
          </a:ln>
          <a:effectLst/>
        </p:spPr>
        <p:txBody>
          <a:bodyPr/>
          <a:lstStyle/>
          <a:p>
            <a:endParaRPr lang="ja-JP" altLang="en-US"/>
          </a:p>
        </p:txBody>
      </p:sp>
      <p:sp>
        <p:nvSpPr>
          <p:cNvPr id="12328" name="Freeform 40"/>
          <p:cNvSpPr>
            <a:spLocks/>
          </p:cNvSpPr>
          <p:nvPr/>
        </p:nvSpPr>
        <p:spPr bwMode="auto">
          <a:xfrm>
            <a:off x="3044825" y="604838"/>
            <a:ext cx="155575" cy="392112"/>
          </a:xfrm>
          <a:custGeom>
            <a:avLst/>
            <a:gdLst/>
            <a:ahLst/>
            <a:cxnLst>
              <a:cxn ang="0">
                <a:pos x="98" y="247"/>
              </a:cxn>
              <a:cxn ang="0">
                <a:pos x="48" y="192"/>
              </a:cxn>
              <a:cxn ang="0">
                <a:pos x="0" y="144"/>
              </a:cxn>
              <a:cxn ang="0">
                <a:pos x="48" y="0"/>
              </a:cxn>
            </a:cxnLst>
            <a:rect l="0" t="0" r="r" b="b"/>
            <a:pathLst>
              <a:path w="98" h="247">
                <a:moveTo>
                  <a:pt x="98" y="247"/>
                </a:moveTo>
                <a:lnTo>
                  <a:pt x="48" y="192"/>
                </a:lnTo>
                <a:lnTo>
                  <a:pt x="0" y="144"/>
                </a:lnTo>
                <a:lnTo>
                  <a:pt x="48" y="0"/>
                </a:lnTo>
              </a:path>
            </a:pathLst>
          </a:custGeom>
          <a:noFill/>
          <a:ln w="9525">
            <a:solidFill>
              <a:srgbClr val="3366FF"/>
            </a:solidFill>
            <a:round/>
            <a:headEnd/>
            <a:tailEnd/>
          </a:ln>
          <a:effectLst/>
        </p:spPr>
        <p:txBody>
          <a:bodyPr/>
          <a:lstStyle/>
          <a:p>
            <a:endParaRPr lang="ja-JP" altLang="en-US"/>
          </a:p>
        </p:txBody>
      </p:sp>
      <p:sp>
        <p:nvSpPr>
          <p:cNvPr id="12329" name="Freeform 41"/>
          <p:cNvSpPr>
            <a:spLocks/>
          </p:cNvSpPr>
          <p:nvPr/>
        </p:nvSpPr>
        <p:spPr bwMode="auto">
          <a:xfrm>
            <a:off x="2435225" y="3810000"/>
            <a:ext cx="2136775" cy="611188"/>
          </a:xfrm>
          <a:custGeom>
            <a:avLst/>
            <a:gdLst/>
            <a:ahLst/>
            <a:cxnLst>
              <a:cxn ang="0">
                <a:pos x="0" y="0"/>
              </a:cxn>
              <a:cxn ang="0">
                <a:pos x="48" y="48"/>
              </a:cxn>
              <a:cxn ang="0">
                <a:pos x="240" y="48"/>
              </a:cxn>
              <a:cxn ang="0">
                <a:pos x="240" y="97"/>
              </a:cxn>
              <a:cxn ang="0">
                <a:pos x="336" y="193"/>
              </a:cxn>
              <a:cxn ang="0">
                <a:pos x="481" y="145"/>
              </a:cxn>
              <a:cxn ang="0">
                <a:pos x="529" y="193"/>
              </a:cxn>
              <a:cxn ang="0">
                <a:pos x="625" y="145"/>
              </a:cxn>
              <a:cxn ang="0">
                <a:pos x="817" y="241"/>
              </a:cxn>
              <a:cxn ang="0">
                <a:pos x="961" y="193"/>
              </a:cxn>
              <a:cxn ang="0">
                <a:pos x="1058" y="289"/>
              </a:cxn>
              <a:cxn ang="0">
                <a:pos x="1154" y="289"/>
              </a:cxn>
              <a:cxn ang="0">
                <a:pos x="1346" y="385"/>
              </a:cxn>
            </a:cxnLst>
            <a:rect l="0" t="0" r="r" b="b"/>
            <a:pathLst>
              <a:path w="1346" h="385">
                <a:moveTo>
                  <a:pt x="0" y="0"/>
                </a:moveTo>
                <a:lnTo>
                  <a:pt x="48" y="48"/>
                </a:lnTo>
                <a:lnTo>
                  <a:pt x="240" y="48"/>
                </a:lnTo>
                <a:lnTo>
                  <a:pt x="240" y="97"/>
                </a:lnTo>
                <a:lnTo>
                  <a:pt x="336" y="193"/>
                </a:lnTo>
                <a:lnTo>
                  <a:pt x="481" y="145"/>
                </a:lnTo>
                <a:lnTo>
                  <a:pt x="529" y="193"/>
                </a:lnTo>
                <a:lnTo>
                  <a:pt x="625" y="145"/>
                </a:lnTo>
                <a:lnTo>
                  <a:pt x="817" y="241"/>
                </a:lnTo>
                <a:lnTo>
                  <a:pt x="961" y="193"/>
                </a:lnTo>
                <a:lnTo>
                  <a:pt x="1058" y="289"/>
                </a:lnTo>
                <a:lnTo>
                  <a:pt x="1154" y="289"/>
                </a:lnTo>
                <a:lnTo>
                  <a:pt x="1346" y="385"/>
                </a:lnTo>
              </a:path>
            </a:pathLst>
          </a:custGeom>
          <a:noFill/>
          <a:ln w="9525">
            <a:solidFill>
              <a:srgbClr val="3366FF"/>
            </a:solidFill>
            <a:round/>
            <a:headEnd/>
            <a:tailEnd/>
          </a:ln>
          <a:effectLst/>
        </p:spPr>
        <p:txBody>
          <a:bodyPr/>
          <a:lstStyle/>
          <a:p>
            <a:endParaRPr lang="ja-JP" altLang="en-US"/>
          </a:p>
        </p:txBody>
      </p:sp>
      <p:sp>
        <p:nvSpPr>
          <p:cNvPr id="12330" name="Freeform 42"/>
          <p:cNvSpPr>
            <a:spLocks/>
          </p:cNvSpPr>
          <p:nvPr/>
        </p:nvSpPr>
        <p:spPr bwMode="auto">
          <a:xfrm>
            <a:off x="831850" y="3124200"/>
            <a:ext cx="1144588" cy="457200"/>
          </a:xfrm>
          <a:custGeom>
            <a:avLst/>
            <a:gdLst/>
            <a:ahLst/>
            <a:cxnLst>
              <a:cxn ang="0">
                <a:pos x="721" y="288"/>
              </a:cxn>
              <a:cxn ang="0">
                <a:pos x="625" y="240"/>
              </a:cxn>
              <a:cxn ang="0">
                <a:pos x="577" y="192"/>
              </a:cxn>
              <a:cxn ang="0">
                <a:pos x="481" y="144"/>
              </a:cxn>
              <a:cxn ang="0">
                <a:pos x="433" y="192"/>
              </a:cxn>
              <a:cxn ang="0">
                <a:pos x="298" y="102"/>
              </a:cxn>
              <a:cxn ang="0">
                <a:pos x="0" y="0"/>
              </a:cxn>
            </a:cxnLst>
            <a:rect l="0" t="0" r="r" b="b"/>
            <a:pathLst>
              <a:path w="721" h="288">
                <a:moveTo>
                  <a:pt x="721" y="288"/>
                </a:moveTo>
                <a:lnTo>
                  <a:pt x="625" y="240"/>
                </a:lnTo>
                <a:lnTo>
                  <a:pt x="577" y="192"/>
                </a:lnTo>
                <a:lnTo>
                  <a:pt x="481" y="144"/>
                </a:lnTo>
                <a:lnTo>
                  <a:pt x="433" y="192"/>
                </a:lnTo>
                <a:lnTo>
                  <a:pt x="298" y="102"/>
                </a:lnTo>
                <a:lnTo>
                  <a:pt x="0" y="0"/>
                </a:lnTo>
              </a:path>
            </a:pathLst>
          </a:custGeom>
          <a:noFill/>
          <a:ln w="9525">
            <a:solidFill>
              <a:srgbClr val="3366FF"/>
            </a:solidFill>
            <a:round/>
            <a:headEnd/>
            <a:tailEnd/>
          </a:ln>
          <a:effectLst/>
        </p:spPr>
        <p:txBody>
          <a:bodyPr/>
          <a:lstStyle/>
          <a:p>
            <a:endParaRPr lang="ja-JP" altLang="en-US"/>
          </a:p>
        </p:txBody>
      </p:sp>
      <p:sp>
        <p:nvSpPr>
          <p:cNvPr id="12331" name="Freeform 43"/>
          <p:cNvSpPr>
            <a:spLocks/>
          </p:cNvSpPr>
          <p:nvPr/>
        </p:nvSpPr>
        <p:spPr bwMode="auto">
          <a:xfrm>
            <a:off x="1876425" y="5991225"/>
            <a:ext cx="1057275" cy="942975"/>
          </a:xfrm>
          <a:custGeom>
            <a:avLst/>
            <a:gdLst/>
            <a:ahLst/>
            <a:cxnLst>
              <a:cxn ang="0">
                <a:pos x="0" y="0"/>
              </a:cxn>
              <a:cxn ang="0">
                <a:pos x="111" y="69"/>
              </a:cxn>
              <a:cxn ang="0">
                <a:pos x="304" y="69"/>
              </a:cxn>
              <a:cxn ang="0">
                <a:pos x="352" y="117"/>
              </a:cxn>
              <a:cxn ang="0">
                <a:pos x="448" y="117"/>
              </a:cxn>
              <a:cxn ang="0">
                <a:pos x="448" y="165"/>
              </a:cxn>
              <a:cxn ang="0">
                <a:pos x="544" y="165"/>
              </a:cxn>
              <a:cxn ang="0">
                <a:pos x="592" y="261"/>
              </a:cxn>
              <a:cxn ang="0">
                <a:pos x="612" y="462"/>
              </a:cxn>
              <a:cxn ang="0">
                <a:pos x="666" y="594"/>
              </a:cxn>
            </a:cxnLst>
            <a:rect l="0" t="0" r="r" b="b"/>
            <a:pathLst>
              <a:path w="666" h="594">
                <a:moveTo>
                  <a:pt x="0" y="0"/>
                </a:moveTo>
                <a:lnTo>
                  <a:pt x="111" y="69"/>
                </a:lnTo>
                <a:lnTo>
                  <a:pt x="304" y="69"/>
                </a:lnTo>
                <a:lnTo>
                  <a:pt x="352" y="117"/>
                </a:lnTo>
                <a:lnTo>
                  <a:pt x="448" y="117"/>
                </a:lnTo>
                <a:lnTo>
                  <a:pt x="448" y="165"/>
                </a:lnTo>
                <a:lnTo>
                  <a:pt x="544" y="165"/>
                </a:lnTo>
                <a:lnTo>
                  <a:pt x="592" y="261"/>
                </a:lnTo>
                <a:lnTo>
                  <a:pt x="612" y="462"/>
                </a:lnTo>
                <a:lnTo>
                  <a:pt x="666" y="594"/>
                </a:lnTo>
              </a:path>
            </a:pathLst>
          </a:custGeom>
          <a:noFill/>
          <a:ln w="9525">
            <a:solidFill>
              <a:srgbClr val="3366FF"/>
            </a:solidFill>
            <a:round/>
            <a:headEnd/>
            <a:tailEnd/>
          </a:ln>
          <a:effectLst/>
        </p:spPr>
        <p:txBody>
          <a:bodyPr/>
          <a:lstStyle/>
          <a:p>
            <a:endParaRPr lang="ja-JP" altLang="en-US"/>
          </a:p>
        </p:txBody>
      </p:sp>
      <p:sp>
        <p:nvSpPr>
          <p:cNvPr id="12332" name="Freeform 44"/>
          <p:cNvSpPr>
            <a:spLocks/>
          </p:cNvSpPr>
          <p:nvPr/>
        </p:nvSpPr>
        <p:spPr bwMode="auto">
          <a:xfrm>
            <a:off x="6099175" y="3810000"/>
            <a:ext cx="685800" cy="230188"/>
          </a:xfrm>
          <a:custGeom>
            <a:avLst/>
            <a:gdLst/>
            <a:ahLst/>
            <a:cxnLst>
              <a:cxn ang="0">
                <a:pos x="0" y="145"/>
              </a:cxn>
              <a:cxn ang="0">
                <a:pos x="96" y="145"/>
              </a:cxn>
              <a:cxn ang="0">
                <a:pos x="144" y="97"/>
              </a:cxn>
              <a:cxn ang="0">
                <a:pos x="240" y="48"/>
              </a:cxn>
              <a:cxn ang="0">
                <a:pos x="336" y="48"/>
              </a:cxn>
              <a:cxn ang="0">
                <a:pos x="432" y="0"/>
              </a:cxn>
            </a:cxnLst>
            <a:rect l="0" t="0" r="r" b="b"/>
            <a:pathLst>
              <a:path w="432" h="145">
                <a:moveTo>
                  <a:pt x="0" y="145"/>
                </a:moveTo>
                <a:lnTo>
                  <a:pt x="96" y="145"/>
                </a:lnTo>
                <a:lnTo>
                  <a:pt x="144" y="97"/>
                </a:lnTo>
                <a:lnTo>
                  <a:pt x="240" y="48"/>
                </a:lnTo>
                <a:lnTo>
                  <a:pt x="336" y="48"/>
                </a:lnTo>
                <a:lnTo>
                  <a:pt x="432" y="0"/>
                </a:lnTo>
              </a:path>
            </a:pathLst>
          </a:custGeom>
          <a:noFill/>
          <a:ln w="9525">
            <a:solidFill>
              <a:srgbClr val="3366FF"/>
            </a:solidFill>
            <a:round/>
            <a:headEnd/>
            <a:tailEnd/>
          </a:ln>
          <a:effectLst/>
        </p:spPr>
        <p:txBody>
          <a:bodyPr/>
          <a:lstStyle/>
          <a:p>
            <a:endParaRPr lang="ja-JP" altLang="en-US"/>
          </a:p>
        </p:txBody>
      </p:sp>
      <p:sp>
        <p:nvSpPr>
          <p:cNvPr id="12333" name="Freeform 45"/>
          <p:cNvSpPr>
            <a:spLocks/>
          </p:cNvSpPr>
          <p:nvPr/>
        </p:nvSpPr>
        <p:spPr bwMode="auto">
          <a:xfrm>
            <a:off x="5792788" y="5337175"/>
            <a:ext cx="1385887" cy="228600"/>
          </a:xfrm>
          <a:custGeom>
            <a:avLst/>
            <a:gdLst/>
            <a:ahLst/>
            <a:cxnLst>
              <a:cxn ang="0">
                <a:pos x="0" y="118"/>
              </a:cxn>
              <a:cxn ang="0">
                <a:pos x="143" y="112"/>
              </a:cxn>
              <a:cxn ang="0">
                <a:pos x="296" y="96"/>
              </a:cxn>
              <a:cxn ang="0">
                <a:pos x="344" y="48"/>
              </a:cxn>
              <a:cxn ang="0">
                <a:pos x="584" y="48"/>
              </a:cxn>
              <a:cxn ang="0">
                <a:pos x="680" y="0"/>
              </a:cxn>
              <a:cxn ang="0">
                <a:pos x="729" y="48"/>
              </a:cxn>
              <a:cxn ang="0">
                <a:pos x="825" y="96"/>
              </a:cxn>
              <a:cxn ang="0">
                <a:pos x="873" y="144"/>
              </a:cxn>
            </a:cxnLst>
            <a:rect l="0" t="0" r="r" b="b"/>
            <a:pathLst>
              <a:path w="873" h="144">
                <a:moveTo>
                  <a:pt x="0" y="118"/>
                </a:moveTo>
                <a:lnTo>
                  <a:pt x="143" y="112"/>
                </a:lnTo>
                <a:lnTo>
                  <a:pt x="296" y="96"/>
                </a:lnTo>
                <a:lnTo>
                  <a:pt x="344" y="48"/>
                </a:lnTo>
                <a:lnTo>
                  <a:pt x="584" y="48"/>
                </a:lnTo>
                <a:lnTo>
                  <a:pt x="680" y="0"/>
                </a:lnTo>
                <a:lnTo>
                  <a:pt x="729" y="48"/>
                </a:lnTo>
                <a:lnTo>
                  <a:pt x="825" y="96"/>
                </a:lnTo>
                <a:lnTo>
                  <a:pt x="873" y="144"/>
                </a:lnTo>
              </a:path>
            </a:pathLst>
          </a:custGeom>
          <a:noFill/>
          <a:ln w="9525">
            <a:solidFill>
              <a:srgbClr val="3366FF"/>
            </a:solidFill>
            <a:round/>
            <a:headEnd/>
            <a:tailEnd/>
          </a:ln>
          <a:effectLst/>
        </p:spPr>
        <p:txBody>
          <a:bodyPr/>
          <a:lstStyle/>
          <a:p>
            <a:endParaRPr lang="ja-JP" altLang="en-US"/>
          </a:p>
        </p:txBody>
      </p:sp>
      <p:pic>
        <p:nvPicPr>
          <p:cNvPr id="12334" name="Picture 46" descr="red infantry"/>
          <p:cNvPicPr>
            <a:picLocks noChangeAspect="1" noChangeArrowheads="1"/>
          </p:cNvPicPr>
          <p:nvPr/>
        </p:nvPicPr>
        <p:blipFill>
          <a:blip r:embed="rId3"/>
          <a:srcRect/>
          <a:stretch>
            <a:fillRect/>
          </a:stretch>
        </p:blipFill>
        <p:spPr bwMode="auto">
          <a:xfrm>
            <a:off x="3044825" y="3200400"/>
            <a:ext cx="304800" cy="195263"/>
          </a:xfrm>
          <a:prstGeom prst="rect">
            <a:avLst/>
          </a:prstGeom>
          <a:noFill/>
        </p:spPr>
      </p:pic>
      <p:pic>
        <p:nvPicPr>
          <p:cNvPr id="12335" name="Picture 47" descr="red infantry"/>
          <p:cNvPicPr>
            <a:picLocks noChangeAspect="1" noChangeArrowheads="1"/>
          </p:cNvPicPr>
          <p:nvPr/>
        </p:nvPicPr>
        <p:blipFill>
          <a:blip r:embed="rId3"/>
          <a:srcRect/>
          <a:stretch>
            <a:fillRect/>
          </a:stretch>
        </p:blipFill>
        <p:spPr bwMode="auto">
          <a:xfrm>
            <a:off x="3044825" y="2971800"/>
            <a:ext cx="304800" cy="195263"/>
          </a:xfrm>
          <a:prstGeom prst="rect">
            <a:avLst/>
          </a:prstGeom>
          <a:noFill/>
        </p:spPr>
      </p:pic>
      <p:pic>
        <p:nvPicPr>
          <p:cNvPr id="12336" name="Picture 48" descr="red infantry"/>
          <p:cNvPicPr>
            <a:picLocks noChangeAspect="1" noChangeArrowheads="1"/>
          </p:cNvPicPr>
          <p:nvPr/>
        </p:nvPicPr>
        <p:blipFill>
          <a:blip r:embed="rId3"/>
          <a:srcRect/>
          <a:stretch>
            <a:fillRect/>
          </a:stretch>
        </p:blipFill>
        <p:spPr bwMode="auto">
          <a:xfrm>
            <a:off x="4267200" y="1749425"/>
            <a:ext cx="304800" cy="195263"/>
          </a:xfrm>
          <a:prstGeom prst="rect">
            <a:avLst/>
          </a:prstGeom>
          <a:noFill/>
        </p:spPr>
      </p:pic>
      <p:pic>
        <p:nvPicPr>
          <p:cNvPr id="12337" name="Picture 49" descr="red infantry"/>
          <p:cNvPicPr>
            <a:picLocks noChangeAspect="1" noChangeArrowheads="1"/>
          </p:cNvPicPr>
          <p:nvPr/>
        </p:nvPicPr>
        <p:blipFill>
          <a:blip r:embed="rId3"/>
          <a:srcRect/>
          <a:stretch>
            <a:fillRect/>
          </a:stretch>
        </p:blipFill>
        <p:spPr bwMode="auto">
          <a:xfrm>
            <a:off x="4724400" y="3963988"/>
            <a:ext cx="304800" cy="195262"/>
          </a:xfrm>
          <a:prstGeom prst="rect">
            <a:avLst/>
          </a:prstGeom>
          <a:noFill/>
        </p:spPr>
      </p:pic>
      <p:pic>
        <p:nvPicPr>
          <p:cNvPr id="12338" name="Picture 50" descr="red infantry"/>
          <p:cNvPicPr>
            <a:picLocks noChangeAspect="1" noChangeArrowheads="1"/>
          </p:cNvPicPr>
          <p:nvPr/>
        </p:nvPicPr>
        <p:blipFill>
          <a:blip r:embed="rId3"/>
          <a:srcRect/>
          <a:stretch>
            <a:fillRect/>
          </a:stretch>
        </p:blipFill>
        <p:spPr bwMode="auto">
          <a:xfrm>
            <a:off x="4724400" y="3733800"/>
            <a:ext cx="304800" cy="195263"/>
          </a:xfrm>
          <a:prstGeom prst="rect">
            <a:avLst/>
          </a:prstGeom>
          <a:noFill/>
        </p:spPr>
      </p:pic>
      <p:pic>
        <p:nvPicPr>
          <p:cNvPr id="12339" name="Picture 51" descr="blue infantry"/>
          <p:cNvPicPr>
            <a:picLocks noChangeAspect="1" noChangeArrowheads="1"/>
          </p:cNvPicPr>
          <p:nvPr/>
        </p:nvPicPr>
        <p:blipFill>
          <a:blip r:embed="rId4"/>
          <a:srcRect/>
          <a:stretch>
            <a:fillRect/>
          </a:stretch>
        </p:blipFill>
        <p:spPr bwMode="auto">
          <a:xfrm>
            <a:off x="3121025" y="3581400"/>
            <a:ext cx="306388" cy="195263"/>
          </a:xfrm>
          <a:prstGeom prst="rect">
            <a:avLst/>
          </a:prstGeom>
          <a:noFill/>
          <a:ln w="9525">
            <a:noFill/>
            <a:miter lim="800000"/>
            <a:headEnd/>
            <a:tailEnd/>
          </a:ln>
        </p:spPr>
      </p:pic>
      <p:pic>
        <p:nvPicPr>
          <p:cNvPr id="12340" name="Picture 52" descr="blue infantry"/>
          <p:cNvPicPr>
            <a:picLocks noChangeAspect="1" noChangeArrowheads="1"/>
          </p:cNvPicPr>
          <p:nvPr/>
        </p:nvPicPr>
        <p:blipFill>
          <a:blip r:embed="rId4"/>
          <a:srcRect/>
          <a:stretch>
            <a:fillRect/>
          </a:stretch>
        </p:blipFill>
        <p:spPr bwMode="auto">
          <a:xfrm>
            <a:off x="2359025" y="5108575"/>
            <a:ext cx="304800" cy="193675"/>
          </a:xfrm>
          <a:prstGeom prst="rect">
            <a:avLst/>
          </a:prstGeom>
          <a:noFill/>
        </p:spPr>
      </p:pic>
      <p:pic>
        <p:nvPicPr>
          <p:cNvPr id="12341" name="Picture 53" descr="blue infantry"/>
          <p:cNvPicPr>
            <a:picLocks noChangeAspect="1" noChangeArrowheads="1"/>
          </p:cNvPicPr>
          <p:nvPr/>
        </p:nvPicPr>
        <p:blipFill>
          <a:blip r:embed="rId4"/>
          <a:srcRect/>
          <a:stretch>
            <a:fillRect/>
          </a:stretch>
        </p:blipFill>
        <p:spPr bwMode="auto">
          <a:xfrm>
            <a:off x="3060700" y="5108575"/>
            <a:ext cx="304800" cy="193675"/>
          </a:xfrm>
          <a:prstGeom prst="rect">
            <a:avLst/>
          </a:prstGeom>
          <a:noFill/>
        </p:spPr>
      </p:pic>
      <p:grpSp>
        <p:nvGrpSpPr>
          <p:cNvPr id="12342" name="Group 54"/>
          <p:cNvGrpSpPr>
            <a:grpSpLocks/>
          </p:cNvGrpSpPr>
          <p:nvPr/>
        </p:nvGrpSpPr>
        <p:grpSpPr bwMode="auto">
          <a:xfrm>
            <a:off x="2663825" y="5337175"/>
            <a:ext cx="1908175" cy="500063"/>
            <a:chOff x="3024" y="3795"/>
            <a:chExt cx="1202" cy="315"/>
          </a:xfrm>
        </p:grpSpPr>
        <p:pic>
          <p:nvPicPr>
            <p:cNvPr id="12343" name="Picture 55" descr="red infantry"/>
            <p:cNvPicPr>
              <a:picLocks noChangeAspect="1" noChangeArrowheads="1"/>
            </p:cNvPicPr>
            <p:nvPr/>
          </p:nvPicPr>
          <p:blipFill>
            <a:blip r:embed="rId3"/>
            <a:srcRect/>
            <a:stretch>
              <a:fillRect/>
            </a:stretch>
          </p:blipFill>
          <p:spPr bwMode="auto">
            <a:xfrm>
              <a:off x="3553" y="3795"/>
              <a:ext cx="192" cy="123"/>
            </a:xfrm>
            <a:prstGeom prst="rect">
              <a:avLst/>
            </a:prstGeom>
            <a:noFill/>
          </p:spPr>
        </p:pic>
        <p:pic>
          <p:nvPicPr>
            <p:cNvPr id="12344" name="Picture 56" descr="red infantry"/>
            <p:cNvPicPr>
              <a:picLocks noChangeAspect="1" noChangeArrowheads="1"/>
            </p:cNvPicPr>
            <p:nvPr/>
          </p:nvPicPr>
          <p:blipFill>
            <a:blip r:embed="rId3"/>
            <a:srcRect/>
            <a:stretch>
              <a:fillRect/>
            </a:stretch>
          </p:blipFill>
          <p:spPr bwMode="auto">
            <a:xfrm>
              <a:off x="3216" y="3795"/>
              <a:ext cx="192" cy="123"/>
            </a:xfrm>
            <a:prstGeom prst="rect">
              <a:avLst/>
            </a:prstGeom>
            <a:noFill/>
          </p:spPr>
        </p:pic>
        <p:pic>
          <p:nvPicPr>
            <p:cNvPr id="12345" name="Picture 57" descr="red infantry"/>
            <p:cNvPicPr>
              <a:picLocks noChangeAspect="1" noChangeArrowheads="1"/>
            </p:cNvPicPr>
            <p:nvPr/>
          </p:nvPicPr>
          <p:blipFill>
            <a:blip r:embed="rId3"/>
            <a:srcRect/>
            <a:stretch>
              <a:fillRect/>
            </a:stretch>
          </p:blipFill>
          <p:spPr bwMode="auto">
            <a:xfrm>
              <a:off x="3890" y="3795"/>
              <a:ext cx="192" cy="123"/>
            </a:xfrm>
            <a:prstGeom prst="rect">
              <a:avLst/>
            </a:prstGeom>
            <a:noFill/>
          </p:spPr>
        </p:pic>
        <p:pic>
          <p:nvPicPr>
            <p:cNvPr id="12346" name="Picture 58" descr="red infantry"/>
            <p:cNvPicPr>
              <a:picLocks noChangeAspect="1" noChangeArrowheads="1"/>
            </p:cNvPicPr>
            <p:nvPr/>
          </p:nvPicPr>
          <p:blipFill>
            <a:blip r:embed="rId3"/>
            <a:srcRect/>
            <a:stretch>
              <a:fillRect/>
            </a:stretch>
          </p:blipFill>
          <p:spPr bwMode="auto">
            <a:xfrm>
              <a:off x="3024" y="3987"/>
              <a:ext cx="192" cy="123"/>
            </a:xfrm>
            <a:prstGeom prst="rect">
              <a:avLst/>
            </a:prstGeom>
            <a:noFill/>
          </p:spPr>
        </p:pic>
        <p:pic>
          <p:nvPicPr>
            <p:cNvPr id="12347" name="Picture 59" descr="red infantry"/>
            <p:cNvPicPr>
              <a:picLocks noChangeAspect="1" noChangeArrowheads="1"/>
            </p:cNvPicPr>
            <p:nvPr/>
          </p:nvPicPr>
          <p:blipFill>
            <a:blip r:embed="rId3"/>
            <a:srcRect/>
            <a:stretch>
              <a:fillRect/>
            </a:stretch>
          </p:blipFill>
          <p:spPr bwMode="auto">
            <a:xfrm>
              <a:off x="3745" y="3987"/>
              <a:ext cx="192" cy="123"/>
            </a:xfrm>
            <a:prstGeom prst="rect">
              <a:avLst/>
            </a:prstGeom>
            <a:noFill/>
          </p:spPr>
        </p:pic>
        <p:pic>
          <p:nvPicPr>
            <p:cNvPr id="12348" name="Picture 60" descr="red infantry"/>
            <p:cNvPicPr>
              <a:picLocks noChangeAspect="1" noChangeArrowheads="1"/>
            </p:cNvPicPr>
            <p:nvPr/>
          </p:nvPicPr>
          <p:blipFill>
            <a:blip r:embed="rId3"/>
            <a:srcRect/>
            <a:stretch>
              <a:fillRect/>
            </a:stretch>
          </p:blipFill>
          <p:spPr bwMode="auto">
            <a:xfrm>
              <a:off x="3361" y="3987"/>
              <a:ext cx="192" cy="123"/>
            </a:xfrm>
            <a:prstGeom prst="rect">
              <a:avLst/>
            </a:prstGeom>
            <a:noFill/>
          </p:spPr>
        </p:pic>
        <p:pic>
          <p:nvPicPr>
            <p:cNvPr id="12349" name="Picture 61" descr="red infantry"/>
            <p:cNvPicPr>
              <a:picLocks noChangeAspect="1" noChangeArrowheads="1"/>
            </p:cNvPicPr>
            <p:nvPr/>
          </p:nvPicPr>
          <p:blipFill>
            <a:blip r:embed="rId3"/>
            <a:srcRect/>
            <a:stretch>
              <a:fillRect/>
            </a:stretch>
          </p:blipFill>
          <p:spPr bwMode="auto">
            <a:xfrm>
              <a:off x="4034" y="3987"/>
              <a:ext cx="192" cy="123"/>
            </a:xfrm>
            <a:prstGeom prst="rect">
              <a:avLst/>
            </a:prstGeom>
            <a:noFill/>
          </p:spPr>
        </p:pic>
      </p:grpSp>
      <p:sp>
        <p:nvSpPr>
          <p:cNvPr id="12355" name="Text Box 67"/>
          <p:cNvSpPr txBox="1">
            <a:spLocks noChangeArrowheads="1"/>
          </p:cNvSpPr>
          <p:nvPr/>
        </p:nvSpPr>
        <p:spPr bwMode="auto">
          <a:xfrm>
            <a:off x="4953000" y="5641975"/>
            <a:ext cx="1298575" cy="434975"/>
          </a:xfrm>
          <a:prstGeom prst="rect">
            <a:avLst/>
          </a:prstGeom>
          <a:solidFill>
            <a:schemeClr val="bg1"/>
          </a:solidFill>
          <a:ln w="38100">
            <a:solidFill>
              <a:srgbClr val="FF0000"/>
            </a:solidFill>
            <a:miter lim="800000"/>
            <a:headEnd/>
            <a:tailEnd/>
          </a:ln>
          <a:effectLst/>
        </p:spPr>
        <p:txBody>
          <a:bodyPr>
            <a:spAutoFit/>
          </a:bodyPr>
          <a:lstStyle/>
          <a:p>
            <a:pPr algn="ctr">
              <a:spcBef>
                <a:spcPct val="50000"/>
              </a:spcBef>
            </a:pPr>
            <a:r>
              <a:rPr lang="en-US" altLang="ja-JP" sz="1000" b="1">
                <a:ea typeface="ＭＳ Ｐゴシック" charset="-128"/>
              </a:rPr>
              <a:t>Army of Bohemia</a:t>
            </a:r>
            <a:r>
              <a:rPr lang="en-US" altLang="ja-JP" sz="1000">
                <a:ea typeface="ＭＳ Ｐゴシック" charset="-128"/>
              </a:rPr>
              <a:t> (Schwarzenberg)</a:t>
            </a:r>
          </a:p>
        </p:txBody>
      </p:sp>
      <p:sp>
        <p:nvSpPr>
          <p:cNvPr id="12356" name="Text Box 68"/>
          <p:cNvSpPr txBox="1">
            <a:spLocks noChangeArrowheads="1"/>
          </p:cNvSpPr>
          <p:nvPr/>
        </p:nvSpPr>
        <p:spPr bwMode="auto">
          <a:xfrm>
            <a:off x="5411788" y="1139825"/>
            <a:ext cx="1373187" cy="434975"/>
          </a:xfrm>
          <a:prstGeom prst="rect">
            <a:avLst/>
          </a:prstGeom>
          <a:solidFill>
            <a:schemeClr val="bg1"/>
          </a:solidFill>
          <a:ln w="38100">
            <a:solidFill>
              <a:srgbClr val="FF0000"/>
            </a:solidFill>
            <a:miter lim="800000"/>
            <a:headEnd/>
            <a:tailEnd/>
          </a:ln>
          <a:effectLst/>
        </p:spPr>
        <p:txBody>
          <a:bodyPr>
            <a:spAutoFit/>
          </a:bodyPr>
          <a:lstStyle/>
          <a:p>
            <a:pPr algn="ctr">
              <a:spcBef>
                <a:spcPct val="50000"/>
              </a:spcBef>
            </a:pPr>
            <a:r>
              <a:rPr lang="en-US" altLang="ja-JP" sz="1000" b="1">
                <a:ea typeface="ＭＳ Ｐゴシック" charset="-128"/>
              </a:rPr>
              <a:t>Army of the North</a:t>
            </a:r>
            <a:r>
              <a:rPr lang="en-US" altLang="ja-JP" sz="1000">
                <a:ea typeface="ＭＳ Ｐゴシック" charset="-128"/>
              </a:rPr>
              <a:t> (Bernadotte)</a:t>
            </a:r>
          </a:p>
        </p:txBody>
      </p:sp>
      <p:sp>
        <p:nvSpPr>
          <p:cNvPr id="12361" name="Text Box 73"/>
          <p:cNvSpPr txBox="1">
            <a:spLocks noChangeArrowheads="1"/>
          </p:cNvSpPr>
          <p:nvPr/>
        </p:nvSpPr>
        <p:spPr bwMode="auto">
          <a:xfrm>
            <a:off x="2511425" y="3581400"/>
            <a:ext cx="687388" cy="214313"/>
          </a:xfrm>
          <a:prstGeom prst="rect">
            <a:avLst/>
          </a:prstGeom>
          <a:noFill/>
          <a:ln w="9525">
            <a:noFill/>
            <a:miter lim="800000"/>
            <a:headEnd/>
            <a:tailEnd/>
          </a:ln>
          <a:effectLst/>
        </p:spPr>
        <p:txBody>
          <a:bodyPr>
            <a:spAutoFit/>
          </a:bodyPr>
          <a:lstStyle/>
          <a:p>
            <a:pPr>
              <a:spcBef>
                <a:spcPct val="50000"/>
              </a:spcBef>
            </a:pPr>
            <a:r>
              <a:rPr lang="en-US" altLang="ja-JP" sz="800" b="1">
                <a:solidFill>
                  <a:srgbClr val="0000FF"/>
                </a:solidFill>
                <a:ea typeface="ＭＳ Ｐゴシック" charset="-128"/>
              </a:rPr>
              <a:t>MORTIER</a:t>
            </a:r>
          </a:p>
        </p:txBody>
      </p:sp>
      <p:sp>
        <p:nvSpPr>
          <p:cNvPr id="12362" name="Text Box 74"/>
          <p:cNvSpPr txBox="1">
            <a:spLocks noChangeArrowheads="1"/>
          </p:cNvSpPr>
          <p:nvPr/>
        </p:nvSpPr>
        <p:spPr bwMode="auto">
          <a:xfrm>
            <a:off x="1801813" y="5108575"/>
            <a:ext cx="687387" cy="214313"/>
          </a:xfrm>
          <a:prstGeom prst="rect">
            <a:avLst/>
          </a:prstGeom>
          <a:noFill/>
          <a:ln w="9525">
            <a:noFill/>
            <a:miter lim="800000"/>
            <a:headEnd/>
            <a:tailEnd/>
          </a:ln>
          <a:effectLst/>
        </p:spPr>
        <p:txBody>
          <a:bodyPr>
            <a:spAutoFit/>
          </a:bodyPr>
          <a:lstStyle/>
          <a:p>
            <a:pPr>
              <a:spcBef>
                <a:spcPct val="50000"/>
              </a:spcBef>
            </a:pPr>
            <a:r>
              <a:rPr lang="en-US" altLang="ja-JP" sz="800" b="1">
                <a:solidFill>
                  <a:srgbClr val="0000FF"/>
                </a:solidFill>
                <a:ea typeface="ＭＳ Ｐゴシック" charset="-128"/>
              </a:rPr>
              <a:t>OUDINOT</a:t>
            </a:r>
          </a:p>
        </p:txBody>
      </p:sp>
      <p:sp>
        <p:nvSpPr>
          <p:cNvPr id="12363" name="Text Box 75"/>
          <p:cNvSpPr txBox="1">
            <a:spLocks noChangeArrowheads="1"/>
          </p:cNvSpPr>
          <p:nvPr/>
        </p:nvSpPr>
        <p:spPr bwMode="auto">
          <a:xfrm>
            <a:off x="2587625" y="5108575"/>
            <a:ext cx="611188" cy="214313"/>
          </a:xfrm>
          <a:prstGeom prst="rect">
            <a:avLst/>
          </a:prstGeom>
          <a:noFill/>
          <a:ln w="9525">
            <a:noFill/>
            <a:miter lim="800000"/>
            <a:headEnd/>
            <a:tailEnd/>
          </a:ln>
          <a:effectLst/>
        </p:spPr>
        <p:txBody>
          <a:bodyPr>
            <a:spAutoFit/>
          </a:bodyPr>
          <a:lstStyle/>
          <a:p>
            <a:pPr>
              <a:spcBef>
                <a:spcPct val="50000"/>
              </a:spcBef>
            </a:pPr>
            <a:r>
              <a:rPr lang="en-US" altLang="ja-JP" sz="800" b="1">
                <a:solidFill>
                  <a:srgbClr val="0000FF"/>
                </a:solidFill>
                <a:ea typeface="ＭＳ Ｐゴシック" charset="-128"/>
              </a:rPr>
              <a:t>VICTOR</a:t>
            </a:r>
          </a:p>
        </p:txBody>
      </p:sp>
      <p:sp>
        <p:nvSpPr>
          <p:cNvPr id="12364" name="Rectangle 76"/>
          <p:cNvSpPr>
            <a:spLocks noChangeArrowheads="1"/>
          </p:cNvSpPr>
          <p:nvPr/>
        </p:nvSpPr>
        <p:spPr bwMode="auto">
          <a:xfrm>
            <a:off x="0" y="0"/>
            <a:ext cx="9144000" cy="681038"/>
          </a:xfrm>
          <a:prstGeom prst="rect">
            <a:avLst/>
          </a:prstGeom>
          <a:solidFill>
            <a:srgbClr val="97FF2F"/>
          </a:solidFill>
          <a:ln w="9525">
            <a:noFill/>
            <a:miter lim="800000"/>
            <a:headEnd/>
            <a:tailEnd/>
          </a:ln>
          <a:effectLst/>
        </p:spPr>
        <p:txBody>
          <a:bodyPr wrap="none" anchor="ctr"/>
          <a:lstStyle/>
          <a:p>
            <a:endParaRPr lang="ja-JP" altLang="en-US"/>
          </a:p>
        </p:txBody>
      </p:sp>
      <p:pic>
        <p:nvPicPr>
          <p:cNvPr id="12367" name="Picture 79" descr="blue infantry"/>
          <p:cNvPicPr>
            <a:picLocks noChangeAspect="1" noChangeArrowheads="1"/>
          </p:cNvPicPr>
          <p:nvPr/>
        </p:nvPicPr>
        <p:blipFill>
          <a:blip r:embed="rId4"/>
          <a:srcRect/>
          <a:stretch>
            <a:fillRect/>
          </a:stretch>
        </p:blipFill>
        <p:spPr bwMode="auto">
          <a:xfrm>
            <a:off x="4191000" y="3963988"/>
            <a:ext cx="306388" cy="195262"/>
          </a:xfrm>
          <a:prstGeom prst="rect">
            <a:avLst/>
          </a:prstGeom>
          <a:noFill/>
          <a:ln w="9525">
            <a:noFill/>
            <a:miter lim="800000"/>
            <a:headEnd/>
            <a:tailEnd/>
          </a:ln>
        </p:spPr>
      </p:pic>
      <p:sp>
        <p:nvSpPr>
          <p:cNvPr id="12372" name="Text Box 84"/>
          <p:cNvSpPr txBox="1">
            <a:spLocks noChangeArrowheads="1"/>
          </p:cNvSpPr>
          <p:nvPr/>
        </p:nvSpPr>
        <p:spPr bwMode="auto">
          <a:xfrm>
            <a:off x="4495800" y="1749425"/>
            <a:ext cx="993775" cy="214313"/>
          </a:xfrm>
          <a:prstGeom prst="rect">
            <a:avLst/>
          </a:prstGeom>
          <a:noFill/>
          <a:ln w="9525">
            <a:noFill/>
            <a:miter lim="800000"/>
            <a:headEnd/>
            <a:tailEnd/>
          </a:ln>
          <a:effectLst/>
        </p:spPr>
        <p:txBody>
          <a:bodyPr>
            <a:spAutoFit/>
          </a:bodyPr>
          <a:lstStyle/>
          <a:p>
            <a:pPr>
              <a:spcBef>
                <a:spcPct val="50000"/>
              </a:spcBef>
            </a:pPr>
            <a:r>
              <a:rPr lang="en-US" altLang="ja-JP" sz="800" b="1">
                <a:solidFill>
                  <a:srgbClr val="CC0000"/>
                </a:solidFill>
                <a:ea typeface="ＭＳ Ｐゴシック" charset="-128"/>
              </a:rPr>
              <a:t>WINZINGERODE</a:t>
            </a:r>
          </a:p>
        </p:txBody>
      </p:sp>
      <p:sp>
        <p:nvSpPr>
          <p:cNvPr id="12373" name="Text Box 85"/>
          <p:cNvSpPr txBox="1">
            <a:spLocks noChangeArrowheads="1"/>
          </p:cNvSpPr>
          <p:nvPr/>
        </p:nvSpPr>
        <p:spPr bwMode="auto">
          <a:xfrm>
            <a:off x="3275013" y="3200400"/>
            <a:ext cx="687387" cy="214313"/>
          </a:xfrm>
          <a:prstGeom prst="rect">
            <a:avLst/>
          </a:prstGeom>
          <a:noFill/>
          <a:ln w="9525">
            <a:noFill/>
            <a:miter lim="800000"/>
            <a:headEnd/>
            <a:tailEnd/>
          </a:ln>
          <a:effectLst/>
        </p:spPr>
        <p:txBody>
          <a:bodyPr>
            <a:spAutoFit/>
          </a:bodyPr>
          <a:lstStyle/>
          <a:p>
            <a:pPr>
              <a:spcBef>
                <a:spcPct val="50000"/>
              </a:spcBef>
            </a:pPr>
            <a:r>
              <a:rPr lang="en-US" altLang="ja-JP" sz="800" b="1">
                <a:solidFill>
                  <a:srgbClr val="CC0000"/>
                </a:solidFill>
                <a:ea typeface="ＭＳ Ｐゴシック" charset="-128"/>
              </a:rPr>
              <a:t>SACKEN</a:t>
            </a:r>
          </a:p>
        </p:txBody>
      </p:sp>
      <p:sp>
        <p:nvSpPr>
          <p:cNvPr id="12374" name="Text Box 86"/>
          <p:cNvSpPr txBox="1">
            <a:spLocks noChangeArrowheads="1"/>
          </p:cNvSpPr>
          <p:nvPr/>
        </p:nvSpPr>
        <p:spPr bwMode="auto">
          <a:xfrm>
            <a:off x="4953000" y="3963988"/>
            <a:ext cx="915988" cy="214312"/>
          </a:xfrm>
          <a:prstGeom prst="rect">
            <a:avLst/>
          </a:prstGeom>
          <a:noFill/>
          <a:ln w="9525">
            <a:noFill/>
            <a:miter lim="800000"/>
            <a:headEnd/>
            <a:tailEnd/>
          </a:ln>
          <a:effectLst/>
        </p:spPr>
        <p:txBody>
          <a:bodyPr>
            <a:spAutoFit/>
          </a:bodyPr>
          <a:lstStyle/>
          <a:p>
            <a:pPr>
              <a:spcBef>
                <a:spcPct val="50000"/>
              </a:spcBef>
            </a:pPr>
            <a:r>
              <a:rPr lang="en-US" altLang="ja-JP" sz="800" b="1">
                <a:solidFill>
                  <a:srgbClr val="CC0000"/>
                </a:solidFill>
                <a:ea typeface="ＭＳ Ｐゴシック" charset="-128"/>
              </a:rPr>
              <a:t>KAPZEVITSCH</a:t>
            </a:r>
          </a:p>
        </p:txBody>
      </p:sp>
      <p:sp>
        <p:nvSpPr>
          <p:cNvPr id="12375" name="Text Box 87"/>
          <p:cNvSpPr txBox="1">
            <a:spLocks noChangeArrowheads="1"/>
          </p:cNvSpPr>
          <p:nvPr/>
        </p:nvSpPr>
        <p:spPr bwMode="auto">
          <a:xfrm>
            <a:off x="3275013" y="2971800"/>
            <a:ext cx="609600" cy="214313"/>
          </a:xfrm>
          <a:prstGeom prst="rect">
            <a:avLst/>
          </a:prstGeom>
          <a:noFill/>
          <a:ln w="9525">
            <a:noFill/>
            <a:miter lim="800000"/>
            <a:headEnd/>
            <a:tailEnd/>
          </a:ln>
          <a:effectLst/>
        </p:spPr>
        <p:txBody>
          <a:bodyPr>
            <a:spAutoFit/>
          </a:bodyPr>
          <a:lstStyle/>
          <a:p>
            <a:pPr>
              <a:spcBef>
                <a:spcPct val="50000"/>
              </a:spcBef>
            </a:pPr>
            <a:r>
              <a:rPr lang="en-US" altLang="ja-JP" sz="800" b="1">
                <a:solidFill>
                  <a:srgbClr val="CC0000"/>
                </a:solidFill>
                <a:ea typeface="ＭＳ Ｐゴシック" charset="-128"/>
              </a:rPr>
              <a:t>YORCK</a:t>
            </a:r>
          </a:p>
        </p:txBody>
      </p:sp>
      <p:sp>
        <p:nvSpPr>
          <p:cNvPr id="12376" name="Text Box 88"/>
          <p:cNvSpPr txBox="1">
            <a:spLocks noChangeArrowheads="1"/>
          </p:cNvSpPr>
          <p:nvPr/>
        </p:nvSpPr>
        <p:spPr bwMode="auto">
          <a:xfrm>
            <a:off x="4953000" y="3733800"/>
            <a:ext cx="611188" cy="214313"/>
          </a:xfrm>
          <a:prstGeom prst="rect">
            <a:avLst/>
          </a:prstGeom>
          <a:noFill/>
          <a:ln w="9525">
            <a:noFill/>
            <a:miter lim="800000"/>
            <a:headEnd/>
            <a:tailEnd/>
          </a:ln>
          <a:effectLst/>
        </p:spPr>
        <p:txBody>
          <a:bodyPr>
            <a:spAutoFit/>
          </a:bodyPr>
          <a:lstStyle/>
          <a:p>
            <a:pPr>
              <a:spcBef>
                <a:spcPct val="50000"/>
              </a:spcBef>
            </a:pPr>
            <a:r>
              <a:rPr lang="en-US" altLang="ja-JP" sz="800" b="1">
                <a:solidFill>
                  <a:srgbClr val="CC0000"/>
                </a:solidFill>
                <a:ea typeface="ＭＳ Ｐゴシック" charset="-128"/>
              </a:rPr>
              <a:t>KLEIST</a:t>
            </a:r>
          </a:p>
        </p:txBody>
      </p:sp>
      <p:sp>
        <p:nvSpPr>
          <p:cNvPr id="12378" name="Text Box 90"/>
          <p:cNvSpPr txBox="1">
            <a:spLocks noChangeArrowheads="1"/>
          </p:cNvSpPr>
          <p:nvPr/>
        </p:nvSpPr>
        <p:spPr bwMode="auto">
          <a:xfrm>
            <a:off x="1824038" y="3352800"/>
            <a:ext cx="915987" cy="214313"/>
          </a:xfrm>
          <a:prstGeom prst="rect">
            <a:avLst/>
          </a:prstGeom>
          <a:noFill/>
          <a:ln w="9525">
            <a:noFill/>
            <a:miter lim="800000"/>
            <a:headEnd/>
            <a:tailEnd/>
          </a:ln>
          <a:effectLst/>
        </p:spPr>
        <p:txBody>
          <a:bodyPr>
            <a:spAutoFit/>
          </a:bodyPr>
          <a:lstStyle/>
          <a:p>
            <a:pPr>
              <a:spcBef>
                <a:spcPct val="50000"/>
              </a:spcBef>
            </a:pPr>
            <a:r>
              <a:rPr lang="en-US" altLang="ja-JP" sz="800" b="1">
                <a:solidFill>
                  <a:srgbClr val="0000FF"/>
                </a:solidFill>
                <a:ea typeface="ＭＳ Ｐゴシック" charset="-128"/>
              </a:rPr>
              <a:t>MACDONALD</a:t>
            </a:r>
          </a:p>
        </p:txBody>
      </p:sp>
      <p:sp>
        <p:nvSpPr>
          <p:cNvPr id="12379" name="Text Box 91"/>
          <p:cNvSpPr txBox="1">
            <a:spLocks noChangeArrowheads="1"/>
          </p:cNvSpPr>
          <p:nvPr/>
        </p:nvSpPr>
        <p:spPr bwMode="auto">
          <a:xfrm>
            <a:off x="2892425" y="3733800"/>
            <a:ext cx="763588" cy="214313"/>
          </a:xfrm>
          <a:prstGeom prst="rect">
            <a:avLst/>
          </a:prstGeom>
          <a:noFill/>
          <a:ln w="9525">
            <a:noFill/>
            <a:miter lim="800000"/>
            <a:headEnd/>
            <a:tailEnd/>
          </a:ln>
          <a:effectLst/>
        </p:spPr>
        <p:txBody>
          <a:bodyPr>
            <a:spAutoFit/>
          </a:bodyPr>
          <a:lstStyle/>
          <a:p>
            <a:pPr>
              <a:spcBef>
                <a:spcPct val="50000"/>
              </a:spcBef>
            </a:pPr>
            <a:r>
              <a:rPr lang="en-US" altLang="ja-JP" sz="800" b="1">
                <a:solidFill>
                  <a:srgbClr val="0000FF"/>
                </a:solidFill>
                <a:ea typeface="ＭＳ Ｐゴシック" charset="-128"/>
              </a:rPr>
              <a:t>GROUCHY</a:t>
            </a:r>
          </a:p>
        </p:txBody>
      </p:sp>
      <p:pic>
        <p:nvPicPr>
          <p:cNvPr id="12380" name="Picture 92" descr="blue infantry"/>
          <p:cNvPicPr>
            <a:picLocks noChangeAspect="1" noChangeArrowheads="1"/>
          </p:cNvPicPr>
          <p:nvPr/>
        </p:nvPicPr>
        <p:blipFill>
          <a:blip r:embed="rId4"/>
          <a:srcRect/>
          <a:stretch>
            <a:fillRect/>
          </a:stretch>
        </p:blipFill>
        <p:spPr bwMode="auto">
          <a:xfrm>
            <a:off x="2587625" y="3352800"/>
            <a:ext cx="304800" cy="193675"/>
          </a:xfrm>
          <a:prstGeom prst="rect">
            <a:avLst/>
          </a:prstGeom>
          <a:noFill/>
        </p:spPr>
      </p:pic>
      <p:sp>
        <p:nvSpPr>
          <p:cNvPr id="12382" name="Text Box 94"/>
          <p:cNvSpPr txBox="1">
            <a:spLocks noChangeArrowheads="1"/>
          </p:cNvSpPr>
          <p:nvPr/>
        </p:nvSpPr>
        <p:spPr bwMode="auto">
          <a:xfrm>
            <a:off x="3573463" y="3963988"/>
            <a:ext cx="763587" cy="214312"/>
          </a:xfrm>
          <a:prstGeom prst="rect">
            <a:avLst/>
          </a:prstGeom>
          <a:noFill/>
          <a:ln w="9525">
            <a:noFill/>
            <a:miter lim="800000"/>
            <a:headEnd/>
            <a:tailEnd/>
          </a:ln>
          <a:effectLst/>
        </p:spPr>
        <p:txBody>
          <a:bodyPr>
            <a:spAutoFit/>
          </a:bodyPr>
          <a:lstStyle/>
          <a:p>
            <a:pPr>
              <a:spcBef>
                <a:spcPct val="50000"/>
              </a:spcBef>
            </a:pPr>
            <a:r>
              <a:rPr lang="en-US" altLang="ja-JP" sz="800" b="1">
                <a:solidFill>
                  <a:srgbClr val="0000FF"/>
                </a:solidFill>
                <a:ea typeface="ＭＳ Ｐゴシック" charset="-128"/>
              </a:rPr>
              <a:t>MARMONT</a:t>
            </a:r>
          </a:p>
        </p:txBody>
      </p:sp>
      <p:sp>
        <p:nvSpPr>
          <p:cNvPr id="12384" name="Text Box 96"/>
          <p:cNvSpPr txBox="1">
            <a:spLocks noChangeArrowheads="1"/>
          </p:cNvSpPr>
          <p:nvPr/>
        </p:nvSpPr>
        <p:spPr bwMode="auto">
          <a:xfrm>
            <a:off x="0" y="0"/>
            <a:ext cx="9144000" cy="639763"/>
          </a:xfrm>
          <a:prstGeom prst="rect">
            <a:avLst/>
          </a:prstGeom>
          <a:noFill/>
          <a:ln w="9525">
            <a:noFill/>
            <a:miter lim="800000"/>
            <a:headEnd/>
            <a:tailEnd/>
          </a:ln>
          <a:effectLst/>
        </p:spPr>
        <p:txBody>
          <a:bodyPr>
            <a:spAutoFit/>
          </a:bodyPr>
          <a:lstStyle/>
          <a:p>
            <a:pPr algn="just">
              <a:spcBef>
                <a:spcPct val="50000"/>
              </a:spcBef>
            </a:pPr>
            <a:r>
              <a:rPr lang="en-US" altLang="ja-JP" sz="1200">
                <a:latin typeface="Franklin Gothic Demi" pitchFamily="34" charset="0"/>
                <a:ea typeface="ＭＳ Ｐゴシック" charset="-128"/>
              </a:rPr>
              <a:t>Yorck and Sacken escape over the Marne River to the dismay of Bonaparte, who had hoped MacDonald would have marched east with great speed and blocked their way. Mortier is left in command of a force to pursue Yorck and Sacken while the rest reside under Grouchy’s command. Schwarzenberg establishes a foothold across the Siene River which Oudinot and Victor cannot prevent.</a:t>
            </a:r>
          </a:p>
        </p:txBody>
      </p:sp>
      <p:pic>
        <p:nvPicPr>
          <p:cNvPr id="12385" name="Picture 97" descr="blue cavalry"/>
          <p:cNvPicPr>
            <a:picLocks noChangeAspect="1" noChangeArrowheads="1"/>
          </p:cNvPicPr>
          <p:nvPr/>
        </p:nvPicPr>
        <p:blipFill>
          <a:blip r:embed="rId5"/>
          <a:srcRect/>
          <a:stretch>
            <a:fillRect/>
          </a:stretch>
        </p:blipFill>
        <p:spPr bwMode="auto">
          <a:xfrm>
            <a:off x="3503613" y="3733800"/>
            <a:ext cx="295275" cy="193675"/>
          </a:xfrm>
          <a:prstGeom prst="rect">
            <a:avLst/>
          </a:prstGeom>
          <a:noFill/>
        </p:spPr>
      </p:pic>
      <p:sp>
        <p:nvSpPr>
          <p:cNvPr id="12386" name="Text Box 98"/>
          <p:cNvSpPr txBox="1">
            <a:spLocks noChangeArrowheads="1"/>
          </p:cNvSpPr>
          <p:nvPr/>
        </p:nvSpPr>
        <p:spPr bwMode="auto">
          <a:xfrm>
            <a:off x="0" y="-28575"/>
            <a:ext cx="9144000" cy="765175"/>
          </a:xfrm>
          <a:prstGeom prst="rect">
            <a:avLst/>
          </a:prstGeom>
          <a:noFill/>
          <a:ln w="9525">
            <a:noFill/>
            <a:miter lim="800000"/>
            <a:headEnd/>
            <a:tailEnd/>
          </a:ln>
          <a:effectLst/>
        </p:spPr>
        <p:txBody>
          <a:bodyPr>
            <a:spAutoFit/>
          </a:bodyPr>
          <a:lstStyle/>
          <a:p>
            <a:pPr algn="just">
              <a:spcBef>
                <a:spcPct val="50000"/>
              </a:spcBef>
            </a:pPr>
            <a:r>
              <a:rPr lang="en-US" altLang="ja-JP" sz="1100">
                <a:latin typeface="Franklin Gothic Demi" pitchFamily="34" charset="0"/>
                <a:ea typeface="ＭＳ Ｐゴシック" charset="-128"/>
              </a:rPr>
              <a:t>Mortier’s pontoon bridge equipment does not arrive in time to effectively pursue Yorck and Sacken but Winzingerode is approaching anyways, making pursuit impractical. Victor is forced to join Oudinot as Schwarzenberg advances while Bonaparte orders MacDonald south to support them. Kleist and Kapzevitsch, accompanied by Blücher, march west. Grouchy hurriedly approaches from the northwest to meet Marmont who is retiring in the face of Blücher’s advance.</a:t>
            </a:r>
          </a:p>
        </p:txBody>
      </p:sp>
      <p:sp>
        <p:nvSpPr>
          <p:cNvPr id="12387" name="Text Box 99"/>
          <p:cNvSpPr txBox="1">
            <a:spLocks noChangeArrowheads="1"/>
          </p:cNvSpPr>
          <p:nvPr/>
        </p:nvSpPr>
        <p:spPr bwMode="auto">
          <a:xfrm>
            <a:off x="2511425" y="3276600"/>
            <a:ext cx="687388" cy="214313"/>
          </a:xfrm>
          <a:prstGeom prst="rect">
            <a:avLst/>
          </a:prstGeom>
          <a:noFill/>
          <a:ln w="9525">
            <a:noFill/>
            <a:miter lim="800000"/>
            <a:headEnd/>
            <a:tailEnd/>
          </a:ln>
          <a:effectLst/>
        </p:spPr>
        <p:txBody>
          <a:bodyPr>
            <a:spAutoFit/>
          </a:bodyPr>
          <a:lstStyle/>
          <a:p>
            <a:pPr>
              <a:spcBef>
                <a:spcPct val="50000"/>
              </a:spcBef>
            </a:pPr>
            <a:r>
              <a:rPr lang="en-US" altLang="ja-JP" sz="800" b="1">
                <a:solidFill>
                  <a:srgbClr val="0000FF"/>
                </a:solidFill>
                <a:ea typeface="ＭＳ Ｐゴシック" charset="-128"/>
              </a:rPr>
              <a:t>MORTIER</a:t>
            </a:r>
          </a:p>
        </p:txBody>
      </p:sp>
      <p:sp>
        <p:nvSpPr>
          <p:cNvPr id="12388" name="Text Box 100"/>
          <p:cNvSpPr txBox="1">
            <a:spLocks noChangeArrowheads="1"/>
          </p:cNvSpPr>
          <p:nvPr/>
        </p:nvSpPr>
        <p:spPr bwMode="auto">
          <a:xfrm>
            <a:off x="2114550" y="4879975"/>
            <a:ext cx="611188" cy="214313"/>
          </a:xfrm>
          <a:prstGeom prst="rect">
            <a:avLst/>
          </a:prstGeom>
          <a:noFill/>
          <a:ln w="9525">
            <a:noFill/>
            <a:miter lim="800000"/>
            <a:headEnd/>
            <a:tailEnd/>
          </a:ln>
          <a:effectLst/>
        </p:spPr>
        <p:txBody>
          <a:bodyPr>
            <a:spAutoFit/>
          </a:bodyPr>
          <a:lstStyle/>
          <a:p>
            <a:pPr>
              <a:spcBef>
                <a:spcPct val="50000"/>
              </a:spcBef>
            </a:pPr>
            <a:r>
              <a:rPr lang="en-US" altLang="ja-JP" sz="800" b="1">
                <a:solidFill>
                  <a:srgbClr val="0000FF"/>
                </a:solidFill>
                <a:ea typeface="ＭＳ Ｐゴシック" charset="-128"/>
              </a:rPr>
              <a:t>VICTOR</a:t>
            </a:r>
          </a:p>
        </p:txBody>
      </p:sp>
      <p:sp>
        <p:nvSpPr>
          <p:cNvPr id="12389" name="Text Box 101"/>
          <p:cNvSpPr txBox="1">
            <a:spLocks noChangeArrowheads="1"/>
          </p:cNvSpPr>
          <p:nvPr/>
        </p:nvSpPr>
        <p:spPr bwMode="auto">
          <a:xfrm>
            <a:off x="4037013" y="1901825"/>
            <a:ext cx="993775" cy="214313"/>
          </a:xfrm>
          <a:prstGeom prst="rect">
            <a:avLst/>
          </a:prstGeom>
          <a:noFill/>
          <a:ln w="9525">
            <a:noFill/>
            <a:miter lim="800000"/>
            <a:headEnd/>
            <a:tailEnd/>
          </a:ln>
          <a:effectLst/>
        </p:spPr>
        <p:txBody>
          <a:bodyPr>
            <a:spAutoFit/>
          </a:bodyPr>
          <a:lstStyle/>
          <a:p>
            <a:pPr>
              <a:spcBef>
                <a:spcPct val="50000"/>
              </a:spcBef>
            </a:pPr>
            <a:r>
              <a:rPr lang="en-US" altLang="ja-JP" sz="800" b="1">
                <a:solidFill>
                  <a:srgbClr val="CC0000"/>
                </a:solidFill>
                <a:ea typeface="ＭＳ Ｐゴシック" charset="-128"/>
              </a:rPr>
              <a:t>WINZINGERODE</a:t>
            </a:r>
          </a:p>
        </p:txBody>
      </p:sp>
      <p:sp>
        <p:nvSpPr>
          <p:cNvPr id="12390" name="Text Box 102"/>
          <p:cNvSpPr txBox="1">
            <a:spLocks noChangeArrowheads="1"/>
          </p:cNvSpPr>
          <p:nvPr/>
        </p:nvSpPr>
        <p:spPr bwMode="auto">
          <a:xfrm>
            <a:off x="3273425" y="2513013"/>
            <a:ext cx="687388" cy="214312"/>
          </a:xfrm>
          <a:prstGeom prst="rect">
            <a:avLst/>
          </a:prstGeom>
          <a:noFill/>
          <a:ln w="9525">
            <a:noFill/>
            <a:miter lim="800000"/>
            <a:headEnd/>
            <a:tailEnd/>
          </a:ln>
          <a:effectLst/>
        </p:spPr>
        <p:txBody>
          <a:bodyPr>
            <a:spAutoFit/>
          </a:bodyPr>
          <a:lstStyle/>
          <a:p>
            <a:pPr>
              <a:spcBef>
                <a:spcPct val="50000"/>
              </a:spcBef>
            </a:pPr>
            <a:r>
              <a:rPr lang="en-US" altLang="ja-JP" sz="800" b="1">
                <a:solidFill>
                  <a:srgbClr val="CC0000"/>
                </a:solidFill>
                <a:ea typeface="ＭＳ Ｐゴシック" charset="-128"/>
              </a:rPr>
              <a:t>SACKEN</a:t>
            </a:r>
          </a:p>
        </p:txBody>
      </p:sp>
      <p:sp>
        <p:nvSpPr>
          <p:cNvPr id="12391" name="Text Box 103"/>
          <p:cNvSpPr txBox="1">
            <a:spLocks noChangeArrowheads="1"/>
          </p:cNvSpPr>
          <p:nvPr/>
        </p:nvSpPr>
        <p:spPr bwMode="auto">
          <a:xfrm>
            <a:off x="4495800" y="3963988"/>
            <a:ext cx="915988" cy="214312"/>
          </a:xfrm>
          <a:prstGeom prst="rect">
            <a:avLst/>
          </a:prstGeom>
          <a:noFill/>
          <a:ln w="9525">
            <a:noFill/>
            <a:miter lim="800000"/>
            <a:headEnd/>
            <a:tailEnd/>
          </a:ln>
          <a:effectLst/>
        </p:spPr>
        <p:txBody>
          <a:bodyPr>
            <a:spAutoFit/>
          </a:bodyPr>
          <a:lstStyle/>
          <a:p>
            <a:pPr>
              <a:spcBef>
                <a:spcPct val="50000"/>
              </a:spcBef>
            </a:pPr>
            <a:r>
              <a:rPr lang="en-US" altLang="ja-JP" sz="800" b="1">
                <a:solidFill>
                  <a:srgbClr val="CC0000"/>
                </a:solidFill>
                <a:ea typeface="ＭＳ Ｐゴシック" charset="-128"/>
              </a:rPr>
              <a:t>KAPZEVITSCH</a:t>
            </a:r>
          </a:p>
        </p:txBody>
      </p:sp>
      <p:sp>
        <p:nvSpPr>
          <p:cNvPr id="12392" name="Text Box 104"/>
          <p:cNvSpPr txBox="1">
            <a:spLocks noChangeArrowheads="1"/>
          </p:cNvSpPr>
          <p:nvPr/>
        </p:nvSpPr>
        <p:spPr bwMode="auto">
          <a:xfrm>
            <a:off x="3273425" y="2284413"/>
            <a:ext cx="609600" cy="214312"/>
          </a:xfrm>
          <a:prstGeom prst="rect">
            <a:avLst/>
          </a:prstGeom>
          <a:noFill/>
          <a:ln w="9525">
            <a:noFill/>
            <a:miter lim="800000"/>
            <a:headEnd/>
            <a:tailEnd/>
          </a:ln>
          <a:effectLst/>
        </p:spPr>
        <p:txBody>
          <a:bodyPr>
            <a:spAutoFit/>
          </a:bodyPr>
          <a:lstStyle/>
          <a:p>
            <a:pPr>
              <a:spcBef>
                <a:spcPct val="50000"/>
              </a:spcBef>
            </a:pPr>
            <a:r>
              <a:rPr lang="en-US" altLang="ja-JP" sz="800" b="1">
                <a:solidFill>
                  <a:srgbClr val="CC0000"/>
                </a:solidFill>
                <a:ea typeface="ＭＳ Ｐゴシック" charset="-128"/>
              </a:rPr>
              <a:t>YORCK</a:t>
            </a:r>
          </a:p>
        </p:txBody>
      </p:sp>
      <p:sp>
        <p:nvSpPr>
          <p:cNvPr id="12393" name="Text Box 105"/>
          <p:cNvSpPr txBox="1">
            <a:spLocks noChangeArrowheads="1"/>
          </p:cNvSpPr>
          <p:nvPr/>
        </p:nvSpPr>
        <p:spPr bwMode="auto">
          <a:xfrm>
            <a:off x="4495800" y="3733800"/>
            <a:ext cx="611188" cy="214313"/>
          </a:xfrm>
          <a:prstGeom prst="rect">
            <a:avLst/>
          </a:prstGeom>
          <a:noFill/>
          <a:ln w="9525">
            <a:noFill/>
            <a:miter lim="800000"/>
            <a:headEnd/>
            <a:tailEnd/>
          </a:ln>
          <a:effectLst/>
        </p:spPr>
        <p:txBody>
          <a:bodyPr>
            <a:spAutoFit/>
          </a:bodyPr>
          <a:lstStyle/>
          <a:p>
            <a:pPr>
              <a:spcBef>
                <a:spcPct val="50000"/>
              </a:spcBef>
            </a:pPr>
            <a:r>
              <a:rPr lang="en-US" altLang="ja-JP" sz="800" b="1">
                <a:solidFill>
                  <a:srgbClr val="CC0000"/>
                </a:solidFill>
                <a:ea typeface="ＭＳ Ｐゴシック" charset="-128"/>
              </a:rPr>
              <a:t>KLEIST</a:t>
            </a:r>
          </a:p>
        </p:txBody>
      </p:sp>
      <p:sp>
        <p:nvSpPr>
          <p:cNvPr id="12394" name="Text Box 106"/>
          <p:cNvSpPr txBox="1">
            <a:spLocks noChangeArrowheads="1"/>
          </p:cNvSpPr>
          <p:nvPr/>
        </p:nvSpPr>
        <p:spPr bwMode="auto">
          <a:xfrm>
            <a:off x="1747838" y="3886200"/>
            <a:ext cx="915987" cy="214313"/>
          </a:xfrm>
          <a:prstGeom prst="rect">
            <a:avLst/>
          </a:prstGeom>
          <a:noFill/>
          <a:ln w="9525">
            <a:noFill/>
            <a:miter lim="800000"/>
            <a:headEnd/>
            <a:tailEnd/>
          </a:ln>
          <a:effectLst/>
        </p:spPr>
        <p:txBody>
          <a:bodyPr>
            <a:spAutoFit/>
          </a:bodyPr>
          <a:lstStyle/>
          <a:p>
            <a:pPr>
              <a:spcBef>
                <a:spcPct val="50000"/>
              </a:spcBef>
            </a:pPr>
            <a:r>
              <a:rPr lang="en-US" altLang="ja-JP" sz="800" b="1">
                <a:solidFill>
                  <a:srgbClr val="0000FF"/>
                </a:solidFill>
                <a:ea typeface="ＭＳ Ｐゴシック" charset="-128"/>
              </a:rPr>
              <a:t>MACDONALD</a:t>
            </a:r>
          </a:p>
        </p:txBody>
      </p:sp>
      <p:sp>
        <p:nvSpPr>
          <p:cNvPr id="12395" name="Text Box 107"/>
          <p:cNvSpPr txBox="1">
            <a:spLocks noChangeArrowheads="1"/>
          </p:cNvSpPr>
          <p:nvPr/>
        </p:nvSpPr>
        <p:spPr bwMode="auto">
          <a:xfrm>
            <a:off x="3503613" y="3505200"/>
            <a:ext cx="763587" cy="214313"/>
          </a:xfrm>
          <a:prstGeom prst="rect">
            <a:avLst/>
          </a:prstGeom>
          <a:noFill/>
          <a:ln w="9525">
            <a:noFill/>
            <a:miter lim="800000"/>
            <a:headEnd/>
            <a:tailEnd/>
          </a:ln>
          <a:effectLst/>
        </p:spPr>
        <p:txBody>
          <a:bodyPr>
            <a:spAutoFit/>
          </a:bodyPr>
          <a:lstStyle/>
          <a:p>
            <a:pPr>
              <a:spcBef>
                <a:spcPct val="50000"/>
              </a:spcBef>
            </a:pPr>
            <a:r>
              <a:rPr lang="en-US" altLang="ja-JP" sz="800" b="1">
                <a:solidFill>
                  <a:srgbClr val="0000FF"/>
                </a:solidFill>
                <a:ea typeface="ＭＳ Ｐゴシック" charset="-128"/>
              </a:rPr>
              <a:t>GROUCHY</a:t>
            </a:r>
          </a:p>
        </p:txBody>
      </p:sp>
      <p:sp>
        <p:nvSpPr>
          <p:cNvPr id="12396" name="Text Box 108"/>
          <p:cNvSpPr txBox="1">
            <a:spLocks noChangeArrowheads="1"/>
          </p:cNvSpPr>
          <p:nvPr/>
        </p:nvSpPr>
        <p:spPr bwMode="auto">
          <a:xfrm>
            <a:off x="3594100" y="4025900"/>
            <a:ext cx="763588" cy="214313"/>
          </a:xfrm>
          <a:prstGeom prst="rect">
            <a:avLst/>
          </a:prstGeom>
          <a:noFill/>
          <a:ln w="9525">
            <a:noFill/>
            <a:miter lim="800000"/>
            <a:headEnd/>
            <a:tailEnd/>
          </a:ln>
          <a:effectLst/>
        </p:spPr>
        <p:txBody>
          <a:bodyPr>
            <a:spAutoFit/>
          </a:bodyPr>
          <a:lstStyle/>
          <a:p>
            <a:pPr>
              <a:spcBef>
                <a:spcPct val="50000"/>
              </a:spcBef>
            </a:pPr>
            <a:r>
              <a:rPr lang="en-US" altLang="ja-JP" sz="800" b="1">
                <a:solidFill>
                  <a:srgbClr val="0000FF"/>
                </a:solidFill>
                <a:ea typeface="ＭＳ Ｐゴシック" charset="-128"/>
              </a:rPr>
              <a:t>MARMONT</a:t>
            </a:r>
          </a:p>
        </p:txBody>
      </p:sp>
      <p:sp>
        <p:nvSpPr>
          <p:cNvPr id="12397" name="Text Box 109"/>
          <p:cNvSpPr txBox="1">
            <a:spLocks noChangeArrowheads="1"/>
          </p:cNvSpPr>
          <p:nvPr/>
        </p:nvSpPr>
        <p:spPr bwMode="auto">
          <a:xfrm>
            <a:off x="4572000" y="2741613"/>
            <a:ext cx="1144588" cy="434975"/>
          </a:xfrm>
          <a:prstGeom prst="rect">
            <a:avLst/>
          </a:prstGeom>
          <a:solidFill>
            <a:schemeClr val="bg1"/>
          </a:solidFill>
          <a:ln w="38100">
            <a:solidFill>
              <a:srgbClr val="FF0000"/>
            </a:solidFill>
            <a:miter lim="800000"/>
            <a:headEnd/>
            <a:tailEnd/>
          </a:ln>
          <a:effectLst/>
        </p:spPr>
        <p:txBody>
          <a:bodyPr>
            <a:spAutoFit/>
          </a:bodyPr>
          <a:lstStyle/>
          <a:p>
            <a:pPr algn="ctr">
              <a:spcBef>
                <a:spcPct val="50000"/>
              </a:spcBef>
            </a:pPr>
            <a:r>
              <a:rPr lang="en-US" altLang="ja-JP" sz="1000" b="1">
                <a:ea typeface="ＭＳ Ｐゴシック" charset="-128"/>
              </a:rPr>
              <a:t>Army of Silesia</a:t>
            </a:r>
            <a:r>
              <a:rPr lang="en-US" altLang="ja-JP" sz="1000">
                <a:ea typeface="ＭＳ Ｐゴシック" charset="-128"/>
              </a:rPr>
              <a:t>    (Blücher)</a:t>
            </a:r>
          </a:p>
        </p:txBody>
      </p:sp>
      <p:sp>
        <p:nvSpPr>
          <p:cNvPr id="12398" name="AutoShape 110"/>
          <p:cNvSpPr>
            <a:spLocks noChangeArrowheads="1"/>
          </p:cNvSpPr>
          <p:nvPr/>
        </p:nvSpPr>
        <p:spPr bwMode="auto">
          <a:xfrm rot="5400000">
            <a:off x="5336382" y="3809206"/>
            <a:ext cx="304800" cy="306387"/>
          </a:xfrm>
          <a:prstGeom prst="downArrow">
            <a:avLst>
              <a:gd name="adj1" fmla="val 50000"/>
              <a:gd name="adj2" fmla="val 25130"/>
            </a:avLst>
          </a:prstGeom>
          <a:noFill/>
          <a:ln w="38100">
            <a:solidFill>
              <a:srgbClr val="FF0000"/>
            </a:solidFill>
            <a:prstDash val="lgDash"/>
            <a:miter lim="800000"/>
            <a:headEnd/>
            <a:tailEnd/>
          </a:ln>
          <a:effectLst/>
        </p:spPr>
        <p:txBody>
          <a:bodyPr wrap="none" anchor="ctr"/>
          <a:lstStyle/>
          <a:p>
            <a:endParaRPr lang="ja-JP" altLang="en-US"/>
          </a:p>
        </p:txBody>
      </p:sp>
      <p:sp>
        <p:nvSpPr>
          <p:cNvPr id="12399" name="AutoShape 111"/>
          <p:cNvSpPr>
            <a:spLocks noChangeArrowheads="1"/>
          </p:cNvSpPr>
          <p:nvPr/>
        </p:nvSpPr>
        <p:spPr bwMode="auto">
          <a:xfrm rot="-4885005">
            <a:off x="3275807" y="3580606"/>
            <a:ext cx="304800" cy="306387"/>
          </a:xfrm>
          <a:prstGeom prst="downArrow">
            <a:avLst>
              <a:gd name="adj1" fmla="val 50000"/>
              <a:gd name="adj2" fmla="val 25130"/>
            </a:avLst>
          </a:prstGeom>
          <a:noFill/>
          <a:ln w="38100">
            <a:solidFill>
              <a:srgbClr val="0000FF"/>
            </a:solidFill>
            <a:prstDash val="lgDash"/>
            <a:miter lim="800000"/>
            <a:headEnd/>
            <a:tailEnd/>
          </a:ln>
          <a:effectLst/>
        </p:spPr>
        <p:txBody>
          <a:bodyPr wrap="none" anchor="ctr"/>
          <a:lstStyle/>
          <a:p>
            <a:endParaRPr lang="ja-JP" altLang="en-US"/>
          </a:p>
        </p:txBody>
      </p:sp>
      <p:sp>
        <p:nvSpPr>
          <p:cNvPr id="12400" name="AutoShape 112"/>
          <p:cNvSpPr>
            <a:spLocks noChangeArrowheads="1"/>
          </p:cNvSpPr>
          <p:nvPr/>
        </p:nvSpPr>
        <p:spPr bwMode="auto">
          <a:xfrm>
            <a:off x="2511425" y="3505200"/>
            <a:ext cx="304800" cy="306388"/>
          </a:xfrm>
          <a:prstGeom prst="downArrow">
            <a:avLst>
              <a:gd name="adj1" fmla="val 50000"/>
              <a:gd name="adj2" fmla="val 25130"/>
            </a:avLst>
          </a:prstGeom>
          <a:noFill/>
          <a:ln w="38100">
            <a:solidFill>
              <a:srgbClr val="0000FF"/>
            </a:solidFill>
            <a:prstDash val="lgDash"/>
            <a:miter lim="800000"/>
            <a:headEnd/>
            <a:tailEnd/>
          </a:ln>
          <a:effectLst/>
        </p:spPr>
        <p:txBody>
          <a:bodyPr wrap="none" anchor="ctr"/>
          <a:lstStyle/>
          <a:p>
            <a:endParaRPr lang="ja-JP" altLang="en-US"/>
          </a:p>
        </p:txBody>
      </p:sp>
      <p:sp>
        <p:nvSpPr>
          <p:cNvPr id="12401" name="AutoShape 113"/>
          <p:cNvSpPr>
            <a:spLocks noChangeArrowheads="1"/>
          </p:cNvSpPr>
          <p:nvPr/>
        </p:nvSpPr>
        <p:spPr bwMode="auto">
          <a:xfrm rot="10655338">
            <a:off x="3044825" y="2817813"/>
            <a:ext cx="304800" cy="306387"/>
          </a:xfrm>
          <a:prstGeom prst="downArrow">
            <a:avLst>
              <a:gd name="adj1" fmla="val 50000"/>
              <a:gd name="adj2" fmla="val 25130"/>
            </a:avLst>
          </a:prstGeom>
          <a:noFill/>
          <a:ln w="38100">
            <a:solidFill>
              <a:srgbClr val="FF0000"/>
            </a:solidFill>
            <a:prstDash val="sysDot"/>
            <a:miter lim="800000"/>
            <a:headEnd/>
            <a:tailEnd/>
          </a:ln>
          <a:effectLst/>
        </p:spPr>
        <p:txBody>
          <a:bodyPr wrap="none" anchor="ctr"/>
          <a:lstStyle/>
          <a:p>
            <a:endParaRPr lang="ja-JP" altLang="en-US"/>
          </a:p>
        </p:txBody>
      </p:sp>
      <p:sp>
        <p:nvSpPr>
          <p:cNvPr id="12402" name="AutoShape 114"/>
          <p:cNvSpPr>
            <a:spLocks noChangeArrowheads="1"/>
          </p:cNvSpPr>
          <p:nvPr/>
        </p:nvSpPr>
        <p:spPr bwMode="auto">
          <a:xfrm rot="9060243">
            <a:off x="3656013" y="5872163"/>
            <a:ext cx="304800" cy="306387"/>
          </a:xfrm>
          <a:prstGeom prst="downArrow">
            <a:avLst>
              <a:gd name="adj1" fmla="val 50000"/>
              <a:gd name="adj2" fmla="val 25130"/>
            </a:avLst>
          </a:prstGeom>
          <a:noFill/>
          <a:ln w="38100">
            <a:solidFill>
              <a:srgbClr val="FF0000"/>
            </a:solidFill>
            <a:prstDash val="lgDash"/>
            <a:miter lim="800000"/>
            <a:headEnd/>
            <a:tailEnd/>
          </a:ln>
          <a:effectLst/>
        </p:spPr>
        <p:txBody>
          <a:bodyPr wrap="none" anchor="ctr"/>
          <a:lstStyle/>
          <a:p>
            <a:endParaRPr lang="ja-JP" altLang="en-US"/>
          </a:p>
        </p:txBody>
      </p:sp>
      <p:sp>
        <p:nvSpPr>
          <p:cNvPr id="12403" name="AutoShape 115"/>
          <p:cNvSpPr>
            <a:spLocks noChangeArrowheads="1"/>
          </p:cNvSpPr>
          <p:nvPr/>
        </p:nvSpPr>
        <p:spPr bwMode="auto">
          <a:xfrm rot="5400000">
            <a:off x="2969419" y="4801394"/>
            <a:ext cx="304800" cy="306388"/>
          </a:xfrm>
          <a:prstGeom prst="downArrow">
            <a:avLst>
              <a:gd name="adj1" fmla="val 50000"/>
              <a:gd name="adj2" fmla="val 25130"/>
            </a:avLst>
          </a:prstGeom>
          <a:noFill/>
          <a:ln w="38100">
            <a:solidFill>
              <a:srgbClr val="0000FF"/>
            </a:solidFill>
            <a:prstDash val="sysDot"/>
            <a:miter lim="800000"/>
            <a:headEnd/>
            <a:tailEnd/>
          </a:ln>
          <a:effectLst/>
        </p:spPr>
        <p:txBody>
          <a:bodyPr wrap="none" anchor="ctr"/>
          <a:lstStyle/>
          <a:p>
            <a:endParaRPr lang="ja-JP" altLang="en-US"/>
          </a:p>
        </p:txBody>
      </p:sp>
      <p:sp>
        <p:nvSpPr>
          <p:cNvPr id="12404" name="AutoShape 116"/>
          <p:cNvSpPr>
            <a:spLocks noChangeArrowheads="1"/>
          </p:cNvSpPr>
          <p:nvPr/>
        </p:nvSpPr>
        <p:spPr bwMode="auto">
          <a:xfrm rot="4191822">
            <a:off x="4344194" y="1596231"/>
            <a:ext cx="304800" cy="306388"/>
          </a:xfrm>
          <a:prstGeom prst="downArrow">
            <a:avLst>
              <a:gd name="adj1" fmla="val 50000"/>
              <a:gd name="adj2" fmla="val 25130"/>
            </a:avLst>
          </a:prstGeom>
          <a:noFill/>
          <a:ln w="38100">
            <a:solidFill>
              <a:srgbClr val="FF0000"/>
            </a:solidFill>
            <a:prstDash val="lgDash"/>
            <a:miter lim="800000"/>
            <a:headEnd/>
            <a:tailEnd/>
          </a:ln>
          <a:effectLst/>
        </p:spPr>
        <p:txBody>
          <a:bodyPr wrap="none" anchor="ctr"/>
          <a:lstStyle/>
          <a:p>
            <a:endParaRPr lang="ja-JP" altLang="en-US"/>
          </a:p>
        </p:txBody>
      </p:sp>
      <p:sp>
        <p:nvSpPr>
          <p:cNvPr id="12406" name="Text Box 118"/>
          <p:cNvSpPr txBox="1">
            <a:spLocks noChangeArrowheads="1"/>
          </p:cNvSpPr>
          <p:nvPr/>
        </p:nvSpPr>
        <p:spPr bwMode="auto">
          <a:xfrm>
            <a:off x="7319963" y="701675"/>
            <a:ext cx="1824037" cy="495300"/>
          </a:xfrm>
          <a:prstGeom prst="rect">
            <a:avLst/>
          </a:prstGeom>
          <a:solidFill>
            <a:schemeClr val="bg1"/>
          </a:solidFill>
          <a:ln w="38100">
            <a:solidFill>
              <a:srgbClr val="FF0000"/>
            </a:solidFill>
            <a:miter lim="800000"/>
            <a:headEnd/>
            <a:tailEnd/>
          </a:ln>
          <a:effectLst/>
        </p:spPr>
        <p:txBody>
          <a:bodyPr>
            <a:spAutoFit/>
          </a:bodyPr>
          <a:lstStyle/>
          <a:p>
            <a:pPr algn="ctr">
              <a:lnSpc>
                <a:spcPct val="75000"/>
              </a:lnSpc>
              <a:spcBef>
                <a:spcPct val="50000"/>
              </a:spcBef>
            </a:pPr>
            <a:r>
              <a:rPr lang="en-US" altLang="ja-JP" sz="1200" b="1">
                <a:ea typeface="ＭＳ Ｐゴシック" charset="-128"/>
              </a:rPr>
              <a:t>Allied Army of Silesia</a:t>
            </a:r>
          </a:p>
          <a:p>
            <a:pPr algn="ctr">
              <a:lnSpc>
                <a:spcPct val="75000"/>
              </a:lnSpc>
              <a:spcBef>
                <a:spcPct val="50000"/>
              </a:spcBef>
            </a:pPr>
            <a:r>
              <a:rPr lang="en-US" altLang="ja-JP" sz="1200">
                <a:ea typeface="ＭＳ Ｐゴシック" charset="-128"/>
              </a:rPr>
              <a:t>(Blücher)</a:t>
            </a:r>
          </a:p>
        </p:txBody>
      </p:sp>
      <p:sp>
        <p:nvSpPr>
          <p:cNvPr id="12407" name="Text Box 119"/>
          <p:cNvSpPr txBox="1">
            <a:spLocks noChangeArrowheads="1"/>
          </p:cNvSpPr>
          <p:nvPr/>
        </p:nvSpPr>
        <p:spPr bwMode="auto">
          <a:xfrm>
            <a:off x="0" y="6362700"/>
            <a:ext cx="1308100" cy="495300"/>
          </a:xfrm>
          <a:prstGeom prst="rect">
            <a:avLst/>
          </a:prstGeom>
          <a:solidFill>
            <a:schemeClr val="bg1"/>
          </a:solidFill>
          <a:ln w="38100">
            <a:solidFill>
              <a:srgbClr val="0000FF"/>
            </a:solidFill>
            <a:miter lim="800000"/>
            <a:headEnd/>
            <a:tailEnd/>
          </a:ln>
          <a:effectLst/>
        </p:spPr>
        <p:txBody>
          <a:bodyPr>
            <a:spAutoFit/>
          </a:bodyPr>
          <a:lstStyle/>
          <a:p>
            <a:pPr algn="ctr">
              <a:lnSpc>
                <a:spcPct val="75000"/>
              </a:lnSpc>
              <a:spcBef>
                <a:spcPct val="50000"/>
              </a:spcBef>
            </a:pPr>
            <a:r>
              <a:rPr lang="en-US" altLang="ja-JP" sz="1200" b="1">
                <a:ea typeface="ＭＳ Ｐゴシック" charset="-128"/>
              </a:rPr>
              <a:t>Grande Armée</a:t>
            </a:r>
          </a:p>
          <a:p>
            <a:pPr algn="ctr">
              <a:lnSpc>
                <a:spcPct val="75000"/>
              </a:lnSpc>
              <a:spcBef>
                <a:spcPct val="50000"/>
              </a:spcBef>
            </a:pPr>
            <a:r>
              <a:rPr lang="en-US" altLang="ja-JP" sz="1200">
                <a:ea typeface="ＭＳ Ｐゴシック" charset="-128"/>
              </a:rPr>
              <a:t>(Bonaparte)</a:t>
            </a:r>
          </a:p>
        </p:txBody>
      </p:sp>
      <p:sp>
        <p:nvSpPr>
          <p:cNvPr id="12408" name="Text Box 120"/>
          <p:cNvSpPr txBox="1">
            <a:spLocks noChangeArrowheads="1"/>
          </p:cNvSpPr>
          <p:nvPr/>
        </p:nvSpPr>
        <p:spPr bwMode="auto">
          <a:xfrm>
            <a:off x="5106988" y="5356225"/>
            <a:ext cx="4037012" cy="1501775"/>
          </a:xfrm>
          <a:prstGeom prst="rect">
            <a:avLst/>
          </a:prstGeom>
          <a:solidFill>
            <a:schemeClr val="bg1"/>
          </a:solidFill>
          <a:ln w="38100">
            <a:solidFill>
              <a:srgbClr val="FF0000"/>
            </a:solidFill>
            <a:miter lim="800000"/>
            <a:headEnd/>
            <a:tailEnd/>
          </a:ln>
          <a:effectLst/>
        </p:spPr>
        <p:txBody>
          <a:bodyPr>
            <a:spAutoFit/>
          </a:bodyPr>
          <a:lstStyle/>
          <a:p>
            <a:pPr algn="ctr">
              <a:lnSpc>
                <a:spcPct val="75000"/>
              </a:lnSpc>
              <a:spcBef>
                <a:spcPct val="50000"/>
              </a:spcBef>
            </a:pPr>
            <a:r>
              <a:rPr lang="en-US" altLang="ja-JP" sz="2000" b="1">
                <a:ea typeface="ＭＳ Ｐゴシック" charset="-128"/>
              </a:rPr>
              <a:t>Allied Army of Silesia</a:t>
            </a:r>
          </a:p>
          <a:p>
            <a:pPr algn="ctr">
              <a:lnSpc>
                <a:spcPct val="75000"/>
              </a:lnSpc>
              <a:spcBef>
                <a:spcPct val="50000"/>
              </a:spcBef>
            </a:pPr>
            <a:r>
              <a:rPr lang="en-US" altLang="ja-JP" sz="2000">
                <a:ea typeface="ＭＳ Ｐゴシック" charset="-128"/>
              </a:rPr>
              <a:t>(Gebhart Leberecht von Blücher)</a:t>
            </a:r>
          </a:p>
          <a:p>
            <a:pPr>
              <a:lnSpc>
                <a:spcPct val="75000"/>
              </a:lnSpc>
              <a:spcBef>
                <a:spcPct val="50000"/>
              </a:spcBef>
            </a:pPr>
            <a:r>
              <a:rPr lang="en-US" altLang="ja-JP" sz="2000">
                <a:ea typeface="ＭＳ Ｐゴシック" charset="-128"/>
              </a:rPr>
              <a:t>57,000</a:t>
            </a:r>
          </a:p>
          <a:p>
            <a:pPr>
              <a:lnSpc>
                <a:spcPct val="75000"/>
              </a:lnSpc>
              <a:spcBef>
                <a:spcPct val="50000"/>
              </a:spcBef>
            </a:pPr>
            <a:r>
              <a:rPr lang="en-US" altLang="ja-JP" sz="2000">
                <a:ea typeface="ＭＳ Ｐゴシック" charset="-128"/>
              </a:rPr>
              <a:t>(237,000 overall)</a:t>
            </a:r>
          </a:p>
        </p:txBody>
      </p:sp>
      <p:sp>
        <p:nvSpPr>
          <p:cNvPr id="12409" name="Text Box 121"/>
          <p:cNvSpPr txBox="1">
            <a:spLocks noChangeArrowheads="1"/>
          </p:cNvSpPr>
          <p:nvPr/>
        </p:nvSpPr>
        <p:spPr bwMode="auto">
          <a:xfrm>
            <a:off x="6318250" y="5356225"/>
            <a:ext cx="2825750" cy="1501775"/>
          </a:xfrm>
          <a:prstGeom prst="rect">
            <a:avLst/>
          </a:prstGeom>
          <a:solidFill>
            <a:schemeClr val="bg1"/>
          </a:solidFill>
          <a:ln w="38100">
            <a:solidFill>
              <a:srgbClr val="0000FF"/>
            </a:solidFill>
            <a:miter lim="800000"/>
            <a:headEnd/>
            <a:tailEnd/>
          </a:ln>
          <a:effectLst/>
        </p:spPr>
        <p:txBody>
          <a:bodyPr>
            <a:spAutoFit/>
          </a:bodyPr>
          <a:lstStyle/>
          <a:p>
            <a:pPr algn="ctr">
              <a:lnSpc>
                <a:spcPct val="75000"/>
              </a:lnSpc>
              <a:spcBef>
                <a:spcPct val="50000"/>
              </a:spcBef>
            </a:pPr>
            <a:r>
              <a:rPr lang="en-US" altLang="ja-JP" sz="2000" b="1">
                <a:ea typeface="ＭＳ Ｐゴシック" charset="-128"/>
              </a:rPr>
              <a:t>Grande Armée</a:t>
            </a:r>
          </a:p>
          <a:p>
            <a:pPr algn="ctr">
              <a:lnSpc>
                <a:spcPct val="75000"/>
              </a:lnSpc>
              <a:spcBef>
                <a:spcPct val="50000"/>
              </a:spcBef>
            </a:pPr>
            <a:r>
              <a:rPr lang="en-US" altLang="ja-JP" sz="2000">
                <a:ea typeface="ＭＳ Ｐゴシック" charset="-128"/>
              </a:rPr>
              <a:t>(Napoleon Bonaparte)</a:t>
            </a:r>
          </a:p>
          <a:p>
            <a:pPr>
              <a:lnSpc>
                <a:spcPct val="75000"/>
              </a:lnSpc>
              <a:spcBef>
                <a:spcPct val="50000"/>
              </a:spcBef>
            </a:pPr>
            <a:r>
              <a:rPr lang="en-US" altLang="ja-JP" sz="2000">
                <a:ea typeface="ＭＳ Ｐゴシック" charset="-128"/>
              </a:rPr>
              <a:t>31,000</a:t>
            </a:r>
          </a:p>
          <a:p>
            <a:pPr>
              <a:lnSpc>
                <a:spcPct val="75000"/>
              </a:lnSpc>
              <a:spcBef>
                <a:spcPct val="50000"/>
              </a:spcBef>
            </a:pPr>
            <a:r>
              <a:rPr lang="en-US" altLang="ja-JP" sz="2000">
                <a:ea typeface="ＭＳ Ｐゴシック" charset="-128"/>
              </a:rPr>
              <a:t>(83,000 overall)</a:t>
            </a:r>
          </a:p>
        </p:txBody>
      </p:sp>
      <p:sp>
        <p:nvSpPr>
          <p:cNvPr id="12411" name="Text Box 123"/>
          <p:cNvSpPr txBox="1">
            <a:spLocks noChangeArrowheads="1"/>
          </p:cNvSpPr>
          <p:nvPr/>
        </p:nvSpPr>
        <p:spPr bwMode="auto">
          <a:xfrm>
            <a:off x="3351213" y="2513013"/>
            <a:ext cx="3111500" cy="2720975"/>
          </a:xfrm>
          <a:prstGeom prst="rect">
            <a:avLst/>
          </a:prstGeom>
          <a:solidFill>
            <a:schemeClr val="bg1">
              <a:alpha val="80000"/>
            </a:schemeClr>
          </a:solidFill>
          <a:ln w="38100">
            <a:solidFill>
              <a:srgbClr val="0000FF"/>
            </a:solidFill>
            <a:miter lim="800000"/>
            <a:headEnd/>
            <a:tailEnd/>
          </a:ln>
          <a:effectLst/>
        </p:spPr>
        <p:txBody>
          <a:bodyPr>
            <a:spAutoFit/>
          </a:bodyPr>
          <a:lstStyle/>
          <a:p>
            <a:pPr>
              <a:spcBef>
                <a:spcPct val="50000"/>
              </a:spcBef>
            </a:pPr>
            <a:r>
              <a:rPr lang="en-US" altLang="ja-JP" sz="2000">
                <a:ea typeface="ＭＳ Ｐゴシック" charset="-128"/>
              </a:rPr>
              <a:t>Grouchy – 19,000</a:t>
            </a:r>
          </a:p>
          <a:p>
            <a:pPr>
              <a:spcBef>
                <a:spcPct val="50000"/>
              </a:spcBef>
            </a:pPr>
            <a:r>
              <a:rPr lang="en-US" altLang="ja-JP" sz="2000">
                <a:ea typeface="ＭＳ Ｐゴシック" charset="-128"/>
              </a:rPr>
              <a:t>MacDonald – 13,000</a:t>
            </a:r>
          </a:p>
          <a:p>
            <a:pPr>
              <a:spcBef>
                <a:spcPct val="50000"/>
              </a:spcBef>
            </a:pPr>
            <a:r>
              <a:rPr lang="en-US" altLang="ja-JP" sz="2000">
                <a:ea typeface="ＭＳ Ｐゴシック" charset="-128"/>
              </a:rPr>
              <a:t>Marmont – 4,000</a:t>
            </a:r>
          </a:p>
          <a:p>
            <a:pPr>
              <a:spcBef>
                <a:spcPct val="50000"/>
              </a:spcBef>
            </a:pPr>
            <a:r>
              <a:rPr lang="en-US" altLang="ja-JP" sz="2000">
                <a:ea typeface="ＭＳ Ｐゴシック" charset="-128"/>
              </a:rPr>
              <a:t>Mortier – 6,000</a:t>
            </a:r>
          </a:p>
          <a:p>
            <a:pPr>
              <a:spcBef>
                <a:spcPct val="50000"/>
              </a:spcBef>
            </a:pPr>
            <a:r>
              <a:rPr lang="en-US" altLang="ja-JP" sz="2000">
                <a:ea typeface="ＭＳ Ｐゴシック" charset="-128"/>
              </a:rPr>
              <a:t>Oudinot – 25,000</a:t>
            </a:r>
          </a:p>
          <a:p>
            <a:pPr>
              <a:spcBef>
                <a:spcPct val="50000"/>
              </a:spcBef>
            </a:pPr>
            <a:r>
              <a:rPr lang="en-US" altLang="ja-JP" sz="2000">
                <a:ea typeface="ＭＳ Ｐゴシック" charset="-128"/>
              </a:rPr>
              <a:t>Victor – 14,000</a:t>
            </a:r>
          </a:p>
        </p:txBody>
      </p:sp>
      <p:sp>
        <p:nvSpPr>
          <p:cNvPr id="12412" name="Text Box 124"/>
          <p:cNvSpPr txBox="1">
            <a:spLocks noChangeArrowheads="1"/>
          </p:cNvSpPr>
          <p:nvPr/>
        </p:nvSpPr>
        <p:spPr bwMode="auto">
          <a:xfrm>
            <a:off x="8312150" y="1201738"/>
            <a:ext cx="831850" cy="282575"/>
          </a:xfrm>
          <a:prstGeom prst="rect">
            <a:avLst/>
          </a:prstGeom>
          <a:solidFill>
            <a:schemeClr val="bg1"/>
          </a:solidFill>
          <a:ln w="38100">
            <a:solidFill>
              <a:srgbClr val="FF0000"/>
            </a:solidFill>
            <a:miter lim="800000"/>
            <a:headEnd/>
            <a:tailEnd/>
          </a:ln>
          <a:effectLst/>
        </p:spPr>
        <p:txBody>
          <a:bodyPr>
            <a:spAutoFit/>
          </a:bodyPr>
          <a:lstStyle/>
          <a:p>
            <a:pPr algn="ctr">
              <a:spcBef>
                <a:spcPct val="50000"/>
              </a:spcBef>
            </a:pPr>
            <a:r>
              <a:rPr lang="en-US" altLang="ja-JP" sz="1000">
                <a:ea typeface="ＭＳ Ｐゴシック" charset="-128"/>
              </a:rPr>
              <a:t>Strengths</a:t>
            </a:r>
          </a:p>
        </p:txBody>
      </p:sp>
      <p:sp>
        <p:nvSpPr>
          <p:cNvPr id="12413" name="Text Box 125"/>
          <p:cNvSpPr txBox="1">
            <a:spLocks noChangeArrowheads="1"/>
          </p:cNvSpPr>
          <p:nvPr/>
        </p:nvSpPr>
        <p:spPr bwMode="auto">
          <a:xfrm>
            <a:off x="3275013" y="2513013"/>
            <a:ext cx="3275012" cy="2720975"/>
          </a:xfrm>
          <a:prstGeom prst="rect">
            <a:avLst/>
          </a:prstGeom>
          <a:solidFill>
            <a:schemeClr val="bg1">
              <a:alpha val="80000"/>
            </a:schemeClr>
          </a:solidFill>
          <a:ln w="38100">
            <a:solidFill>
              <a:srgbClr val="FF0000"/>
            </a:solidFill>
            <a:miter lim="800000"/>
            <a:headEnd/>
            <a:tailEnd/>
          </a:ln>
          <a:effectLst/>
        </p:spPr>
        <p:txBody>
          <a:bodyPr>
            <a:spAutoFit/>
          </a:bodyPr>
          <a:lstStyle/>
          <a:p>
            <a:pPr>
              <a:spcBef>
                <a:spcPct val="50000"/>
              </a:spcBef>
            </a:pPr>
            <a:r>
              <a:rPr lang="en-US" altLang="ja-JP" sz="2000">
                <a:ea typeface="ＭＳ Ｐゴシック" charset="-128"/>
              </a:rPr>
              <a:t>Kapzevitsch – 11,000</a:t>
            </a:r>
          </a:p>
          <a:p>
            <a:pPr>
              <a:spcBef>
                <a:spcPct val="50000"/>
              </a:spcBef>
            </a:pPr>
            <a:r>
              <a:rPr lang="en-US" altLang="ja-JP" sz="2000">
                <a:ea typeface="ＭＳ Ｐゴシック" charset="-128"/>
              </a:rPr>
              <a:t>Kleist – 11,000</a:t>
            </a:r>
          </a:p>
          <a:p>
            <a:pPr>
              <a:spcBef>
                <a:spcPct val="50000"/>
              </a:spcBef>
            </a:pPr>
            <a:r>
              <a:rPr lang="en-US" altLang="ja-JP" sz="2000">
                <a:ea typeface="ＭＳ Ｐゴシック" charset="-128"/>
              </a:rPr>
              <a:t>Sacken – 12,000</a:t>
            </a:r>
          </a:p>
          <a:p>
            <a:pPr>
              <a:spcBef>
                <a:spcPct val="50000"/>
              </a:spcBef>
            </a:pPr>
            <a:r>
              <a:rPr lang="en-US" altLang="ja-JP" sz="2000">
                <a:ea typeface="ＭＳ Ｐゴシック" charset="-128"/>
              </a:rPr>
              <a:t>Schwarzenberg – 150,000</a:t>
            </a:r>
          </a:p>
          <a:p>
            <a:pPr>
              <a:spcBef>
                <a:spcPct val="50000"/>
              </a:spcBef>
            </a:pPr>
            <a:r>
              <a:rPr lang="en-US" altLang="ja-JP" sz="2000">
                <a:ea typeface="ＭＳ Ｐゴシック" charset="-128"/>
              </a:rPr>
              <a:t>Winzingerode – 30,000</a:t>
            </a:r>
          </a:p>
          <a:p>
            <a:pPr>
              <a:spcBef>
                <a:spcPct val="50000"/>
              </a:spcBef>
            </a:pPr>
            <a:r>
              <a:rPr lang="en-US" altLang="ja-JP" sz="2000">
                <a:ea typeface="ＭＳ Ｐゴシック" charset="-128"/>
              </a:rPr>
              <a:t>Yorck – 17,000</a:t>
            </a:r>
          </a:p>
        </p:txBody>
      </p:sp>
      <p:sp>
        <p:nvSpPr>
          <p:cNvPr id="12410" name="Text Box 122"/>
          <p:cNvSpPr txBox="1">
            <a:spLocks noChangeArrowheads="1"/>
          </p:cNvSpPr>
          <p:nvPr/>
        </p:nvSpPr>
        <p:spPr bwMode="auto">
          <a:xfrm>
            <a:off x="0" y="6073775"/>
            <a:ext cx="831850" cy="282575"/>
          </a:xfrm>
          <a:prstGeom prst="rect">
            <a:avLst/>
          </a:prstGeom>
          <a:solidFill>
            <a:schemeClr val="bg1"/>
          </a:solidFill>
          <a:ln w="38100">
            <a:solidFill>
              <a:srgbClr val="0000FF"/>
            </a:solidFill>
            <a:miter lim="800000"/>
            <a:headEnd/>
            <a:tailEnd/>
          </a:ln>
          <a:effectLst/>
        </p:spPr>
        <p:txBody>
          <a:bodyPr>
            <a:spAutoFit/>
          </a:bodyPr>
          <a:lstStyle/>
          <a:p>
            <a:pPr algn="ctr">
              <a:spcBef>
                <a:spcPct val="50000"/>
              </a:spcBef>
            </a:pPr>
            <a:r>
              <a:rPr lang="en-US" altLang="ja-JP" sz="1000">
                <a:ea typeface="ＭＳ Ｐゴシック" charset="-128"/>
              </a:rPr>
              <a:t>Strengths</a:t>
            </a:r>
          </a:p>
        </p:txBody>
      </p:sp>
      <p:sp>
        <p:nvSpPr>
          <p:cNvPr id="12420" name="Text Box 132"/>
          <p:cNvSpPr txBox="1">
            <a:spLocks noChangeArrowheads="1"/>
          </p:cNvSpPr>
          <p:nvPr/>
        </p:nvSpPr>
        <p:spPr bwMode="auto">
          <a:xfrm>
            <a:off x="1801813" y="5108575"/>
            <a:ext cx="687387" cy="214313"/>
          </a:xfrm>
          <a:prstGeom prst="rect">
            <a:avLst/>
          </a:prstGeom>
          <a:noFill/>
          <a:ln w="9525">
            <a:noFill/>
            <a:miter lim="800000"/>
            <a:headEnd/>
            <a:tailEnd/>
          </a:ln>
          <a:effectLst/>
        </p:spPr>
        <p:txBody>
          <a:bodyPr>
            <a:spAutoFit/>
          </a:bodyPr>
          <a:lstStyle/>
          <a:p>
            <a:pPr>
              <a:spcBef>
                <a:spcPct val="50000"/>
              </a:spcBef>
            </a:pPr>
            <a:r>
              <a:rPr lang="en-US" altLang="ja-JP" sz="800" b="1">
                <a:solidFill>
                  <a:srgbClr val="0000FF"/>
                </a:solidFill>
                <a:ea typeface="ＭＳ Ｐゴシック" charset="-128"/>
              </a:rPr>
              <a:t>OUDINOT</a:t>
            </a:r>
          </a:p>
        </p:txBody>
      </p:sp>
      <p:pic>
        <p:nvPicPr>
          <p:cNvPr id="12421" name="Picture 133" descr="compass"/>
          <p:cNvPicPr>
            <a:picLocks noChangeAspect="1" noChangeArrowheads="1"/>
          </p:cNvPicPr>
          <p:nvPr/>
        </p:nvPicPr>
        <p:blipFill>
          <a:blip r:embed="rId6"/>
          <a:srcRect/>
          <a:stretch>
            <a:fillRect/>
          </a:stretch>
        </p:blipFill>
        <p:spPr bwMode="auto">
          <a:xfrm>
            <a:off x="0" y="1444625"/>
            <a:ext cx="352425" cy="515938"/>
          </a:xfrm>
          <a:prstGeom prst="rect">
            <a:avLst/>
          </a:prstGeom>
          <a:noFill/>
        </p:spPr>
      </p:pic>
      <p:sp>
        <p:nvSpPr>
          <p:cNvPr id="12422" name="Text Box 134"/>
          <p:cNvSpPr txBox="1">
            <a:spLocks noChangeArrowheads="1"/>
          </p:cNvSpPr>
          <p:nvPr/>
        </p:nvSpPr>
        <p:spPr bwMode="auto">
          <a:xfrm>
            <a:off x="0" y="1139825"/>
            <a:ext cx="915988" cy="282575"/>
          </a:xfrm>
          <a:prstGeom prst="rect">
            <a:avLst/>
          </a:prstGeom>
          <a:solidFill>
            <a:schemeClr val="bg1"/>
          </a:solidFill>
          <a:ln w="38100">
            <a:solidFill>
              <a:schemeClr val="tx1"/>
            </a:solidFill>
            <a:miter lim="800000"/>
            <a:headEnd/>
            <a:tailEnd/>
          </a:ln>
          <a:effectLst/>
        </p:spPr>
        <p:txBody>
          <a:bodyPr>
            <a:spAutoFit/>
          </a:bodyPr>
          <a:lstStyle/>
          <a:p>
            <a:pPr algn="ctr">
              <a:spcBef>
                <a:spcPct val="50000"/>
              </a:spcBef>
            </a:pPr>
            <a:r>
              <a:rPr lang="en-US" altLang="ja-JP" sz="1000">
                <a:ea typeface="ＭＳ Ｐゴシック" charset="-128"/>
              </a:rPr>
              <a:t>Landmarks</a:t>
            </a:r>
          </a:p>
        </p:txBody>
      </p:sp>
      <p:grpSp>
        <p:nvGrpSpPr>
          <p:cNvPr id="12423" name="Group 135"/>
          <p:cNvGrpSpPr>
            <a:grpSpLocks/>
          </p:cNvGrpSpPr>
          <p:nvPr/>
        </p:nvGrpSpPr>
        <p:grpSpPr bwMode="auto">
          <a:xfrm>
            <a:off x="-28575" y="701675"/>
            <a:ext cx="1679575" cy="431800"/>
            <a:chOff x="0" y="718"/>
            <a:chExt cx="1058" cy="272"/>
          </a:xfrm>
        </p:grpSpPr>
        <p:sp>
          <p:nvSpPr>
            <p:cNvPr id="12424" name="Rectangle 136"/>
            <p:cNvSpPr>
              <a:spLocks noChangeArrowheads="1"/>
            </p:cNvSpPr>
            <p:nvPr/>
          </p:nvSpPr>
          <p:spPr bwMode="auto">
            <a:xfrm>
              <a:off x="27" y="718"/>
              <a:ext cx="1014" cy="272"/>
            </a:xfrm>
            <a:prstGeom prst="rect">
              <a:avLst/>
            </a:prstGeom>
            <a:solidFill>
              <a:schemeClr val="bg1"/>
            </a:solidFill>
            <a:ln w="38100">
              <a:solidFill>
                <a:schemeClr val="tx1"/>
              </a:solidFill>
              <a:miter lim="800000"/>
              <a:headEnd/>
              <a:tailEnd/>
            </a:ln>
            <a:effectLst/>
          </p:spPr>
          <p:txBody>
            <a:bodyPr wrap="none" anchor="ctr"/>
            <a:lstStyle/>
            <a:p>
              <a:endParaRPr lang="ja-JP" altLang="en-US"/>
            </a:p>
          </p:txBody>
        </p:sp>
        <p:sp>
          <p:nvSpPr>
            <p:cNvPr id="12425" name="Line 137"/>
            <p:cNvSpPr>
              <a:spLocks noChangeShapeType="1"/>
            </p:cNvSpPr>
            <p:nvPr/>
          </p:nvSpPr>
          <p:spPr bwMode="auto">
            <a:xfrm>
              <a:off x="96" y="931"/>
              <a:ext cx="843" cy="0"/>
            </a:xfrm>
            <a:prstGeom prst="line">
              <a:avLst/>
            </a:prstGeom>
            <a:noFill/>
            <a:ln w="25400">
              <a:solidFill>
                <a:schemeClr val="tx1"/>
              </a:solidFill>
              <a:round/>
              <a:headEnd/>
              <a:tailEnd/>
            </a:ln>
            <a:effectLst/>
          </p:spPr>
          <p:txBody>
            <a:bodyPr/>
            <a:lstStyle/>
            <a:p>
              <a:endParaRPr lang="ja-JP" altLang="en-US"/>
            </a:p>
          </p:txBody>
        </p:sp>
        <p:sp>
          <p:nvSpPr>
            <p:cNvPr id="12426" name="Line 138"/>
            <p:cNvSpPr>
              <a:spLocks noChangeShapeType="1"/>
            </p:cNvSpPr>
            <p:nvPr/>
          </p:nvSpPr>
          <p:spPr bwMode="auto">
            <a:xfrm rot="-5400000">
              <a:off x="71" y="896"/>
              <a:ext cx="68" cy="0"/>
            </a:xfrm>
            <a:prstGeom prst="line">
              <a:avLst/>
            </a:prstGeom>
            <a:noFill/>
            <a:ln w="25400">
              <a:solidFill>
                <a:schemeClr val="tx1"/>
              </a:solidFill>
              <a:round/>
              <a:headEnd/>
              <a:tailEnd/>
            </a:ln>
            <a:effectLst/>
          </p:spPr>
          <p:txBody>
            <a:bodyPr/>
            <a:lstStyle/>
            <a:p>
              <a:endParaRPr lang="ja-JP" altLang="en-US"/>
            </a:p>
          </p:txBody>
        </p:sp>
        <p:sp>
          <p:nvSpPr>
            <p:cNvPr id="12427" name="Line 139"/>
            <p:cNvSpPr>
              <a:spLocks noChangeShapeType="1"/>
            </p:cNvSpPr>
            <p:nvPr/>
          </p:nvSpPr>
          <p:spPr bwMode="auto">
            <a:xfrm rot="-5400000">
              <a:off x="896" y="896"/>
              <a:ext cx="68" cy="0"/>
            </a:xfrm>
            <a:prstGeom prst="line">
              <a:avLst/>
            </a:prstGeom>
            <a:noFill/>
            <a:ln w="25400">
              <a:solidFill>
                <a:schemeClr val="tx1"/>
              </a:solidFill>
              <a:round/>
              <a:headEnd/>
              <a:tailEnd/>
            </a:ln>
            <a:effectLst/>
          </p:spPr>
          <p:txBody>
            <a:bodyPr/>
            <a:lstStyle/>
            <a:p>
              <a:endParaRPr lang="ja-JP" altLang="en-US"/>
            </a:p>
          </p:txBody>
        </p:sp>
        <p:sp>
          <p:nvSpPr>
            <p:cNvPr id="12428" name="Line 140"/>
            <p:cNvSpPr>
              <a:spLocks noChangeShapeType="1"/>
            </p:cNvSpPr>
            <p:nvPr/>
          </p:nvSpPr>
          <p:spPr bwMode="auto">
            <a:xfrm rot="-5400000">
              <a:off x="474" y="896"/>
              <a:ext cx="68" cy="0"/>
            </a:xfrm>
            <a:prstGeom prst="line">
              <a:avLst/>
            </a:prstGeom>
            <a:noFill/>
            <a:ln w="25400">
              <a:solidFill>
                <a:schemeClr val="tx1"/>
              </a:solidFill>
              <a:round/>
              <a:headEnd/>
              <a:tailEnd/>
            </a:ln>
            <a:effectLst/>
          </p:spPr>
          <p:txBody>
            <a:bodyPr/>
            <a:lstStyle/>
            <a:p>
              <a:endParaRPr lang="ja-JP" altLang="en-US"/>
            </a:p>
          </p:txBody>
        </p:sp>
        <p:sp>
          <p:nvSpPr>
            <p:cNvPr id="12429" name="Text Box 141"/>
            <p:cNvSpPr txBox="1">
              <a:spLocks noChangeArrowheads="1"/>
            </p:cNvSpPr>
            <p:nvPr/>
          </p:nvSpPr>
          <p:spPr bwMode="auto">
            <a:xfrm>
              <a:off x="0" y="718"/>
              <a:ext cx="216" cy="154"/>
            </a:xfrm>
            <a:prstGeom prst="rect">
              <a:avLst/>
            </a:prstGeom>
            <a:noFill/>
            <a:ln w="9525">
              <a:noFill/>
              <a:miter lim="800000"/>
              <a:headEnd/>
              <a:tailEnd/>
            </a:ln>
            <a:effectLst/>
          </p:spPr>
          <p:txBody>
            <a:bodyPr>
              <a:spAutoFit/>
            </a:bodyPr>
            <a:lstStyle/>
            <a:p>
              <a:pPr>
                <a:spcBef>
                  <a:spcPct val="50000"/>
                </a:spcBef>
              </a:pPr>
              <a:r>
                <a:rPr lang="en-CA" sz="1000"/>
                <a:t> 0</a:t>
              </a:r>
            </a:p>
          </p:txBody>
        </p:sp>
        <p:sp>
          <p:nvSpPr>
            <p:cNvPr id="12430" name="Text Box 142"/>
            <p:cNvSpPr txBox="1">
              <a:spLocks noChangeArrowheads="1"/>
            </p:cNvSpPr>
            <p:nvPr/>
          </p:nvSpPr>
          <p:spPr bwMode="auto">
            <a:xfrm>
              <a:off x="385" y="718"/>
              <a:ext cx="240" cy="154"/>
            </a:xfrm>
            <a:prstGeom prst="rect">
              <a:avLst/>
            </a:prstGeom>
            <a:noFill/>
            <a:ln w="9525">
              <a:noFill/>
              <a:miter lim="800000"/>
              <a:headEnd/>
              <a:tailEnd/>
            </a:ln>
            <a:effectLst/>
          </p:spPr>
          <p:txBody>
            <a:bodyPr>
              <a:spAutoFit/>
            </a:bodyPr>
            <a:lstStyle/>
            <a:p>
              <a:pPr algn="ctr">
                <a:spcBef>
                  <a:spcPct val="50000"/>
                </a:spcBef>
              </a:pPr>
              <a:r>
                <a:rPr lang="en-CA" sz="1000"/>
                <a:t>5</a:t>
              </a:r>
            </a:p>
          </p:txBody>
        </p:sp>
        <p:sp>
          <p:nvSpPr>
            <p:cNvPr id="12431" name="Text Box 143"/>
            <p:cNvSpPr txBox="1">
              <a:spLocks noChangeArrowheads="1"/>
            </p:cNvSpPr>
            <p:nvPr/>
          </p:nvSpPr>
          <p:spPr bwMode="auto">
            <a:xfrm>
              <a:off x="625" y="718"/>
              <a:ext cx="433" cy="154"/>
            </a:xfrm>
            <a:prstGeom prst="rect">
              <a:avLst/>
            </a:prstGeom>
            <a:noFill/>
            <a:ln w="9525">
              <a:noFill/>
              <a:miter lim="800000"/>
              <a:headEnd/>
              <a:tailEnd/>
            </a:ln>
            <a:effectLst/>
          </p:spPr>
          <p:txBody>
            <a:bodyPr>
              <a:spAutoFit/>
            </a:bodyPr>
            <a:lstStyle/>
            <a:p>
              <a:pPr algn="ctr">
                <a:spcBef>
                  <a:spcPct val="50000"/>
                </a:spcBef>
              </a:pPr>
              <a:r>
                <a:rPr lang="en-CA" sz="1000"/>
                <a:t>    10 km</a:t>
              </a:r>
            </a:p>
          </p:txBody>
        </p:sp>
      </p:grpSp>
      <p:sp>
        <p:nvSpPr>
          <p:cNvPr id="12432" name="Text Box 144"/>
          <p:cNvSpPr txBox="1">
            <a:spLocks noChangeArrowheads="1"/>
          </p:cNvSpPr>
          <p:nvPr/>
        </p:nvSpPr>
        <p:spPr bwMode="auto">
          <a:xfrm>
            <a:off x="144463" y="4421188"/>
            <a:ext cx="533400" cy="266700"/>
          </a:xfrm>
          <a:prstGeom prst="rect">
            <a:avLst/>
          </a:prstGeom>
          <a:solidFill>
            <a:schemeClr val="bg1">
              <a:alpha val="80000"/>
            </a:schemeClr>
          </a:solidFill>
          <a:ln w="38100">
            <a:solidFill>
              <a:schemeClr val="tx1"/>
            </a:solidFill>
            <a:miter lim="800000"/>
            <a:headEnd/>
            <a:tailEnd/>
          </a:ln>
          <a:effectLst/>
        </p:spPr>
        <p:txBody>
          <a:bodyPr>
            <a:spAutoFit/>
          </a:bodyPr>
          <a:lstStyle/>
          <a:p>
            <a:pPr algn="ctr">
              <a:spcBef>
                <a:spcPct val="50000"/>
              </a:spcBef>
            </a:pPr>
            <a:r>
              <a:rPr lang="en-US" altLang="ja-JP" sz="900">
                <a:ea typeface="ＭＳ Ｐゴシック" charset="-128"/>
              </a:rPr>
              <a:t>Paris</a:t>
            </a:r>
          </a:p>
        </p:txBody>
      </p:sp>
      <p:sp>
        <p:nvSpPr>
          <p:cNvPr id="12433" name="Text Box 145"/>
          <p:cNvSpPr txBox="1">
            <a:spLocks noChangeArrowheads="1"/>
          </p:cNvSpPr>
          <p:nvPr/>
        </p:nvSpPr>
        <p:spPr bwMode="auto">
          <a:xfrm>
            <a:off x="450850" y="2436813"/>
            <a:ext cx="763588" cy="266700"/>
          </a:xfrm>
          <a:prstGeom prst="rect">
            <a:avLst/>
          </a:prstGeom>
          <a:solidFill>
            <a:schemeClr val="bg1">
              <a:alpha val="80000"/>
            </a:schemeClr>
          </a:solidFill>
          <a:ln w="38100">
            <a:solidFill>
              <a:srgbClr val="0033CC"/>
            </a:solidFill>
            <a:miter lim="800000"/>
            <a:headEnd/>
            <a:tailEnd/>
          </a:ln>
          <a:effectLst/>
        </p:spPr>
        <p:txBody>
          <a:bodyPr>
            <a:spAutoFit/>
          </a:bodyPr>
          <a:lstStyle/>
          <a:p>
            <a:pPr algn="ctr">
              <a:spcBef>
                <a:spcPct val="50000"/>
              </a:spcBef>
            </a:pPr>
            <a:r>
              <a:rPr lang="en-US" altLang="ja-JP" sz="900">
                <a:ea typeface="ＭＳ Ｐゴシック" charset="-128"/>
              </a:rPr>
              <a:t>Oise River</a:t>
            </a:r>
          </a:p>
        </p:txBody>
      </p:sp>
      <p:sp>
        <p:nvSpPr>
          <p:cNvPr id="12434" name="Text Box 146"/>
          <p:cNvSpPr txBox="1">
            <a:spLocks noChangeArrowheads="1"/>
          </p:cNvSpPr>
          <p:nvPr/>
        </p:nvSpPr>
        <p:spPr bwMode="auto">
          <a:xfrm>
            <a:off x="5411788" y="1520825"/>
            <a:ext cx="917575" cy="266700"/>
          </a:xfrm>
          <a:prstGeom prst="rect">
            <a:avLst/>
          </a:prstGeom>
          <a:solidFill>
            <a:schemeClr val="bg1">
              <a:alpha val="80000"/>
            </a:schemeClr>
          </a:solidFill>
          <a:ln w="38100">
            <a:solidFill>
              <a:srgbClr val="0033CC"/>
            </a:solidFill>
            <a:miter lim="800000"/>
            <a:headEnd/>
            <a:tailEnd/>
          </a:ln>
          <a:effectLst/>
        </p:spPr>
        <p:txBody>
          <a:bodyPr>
            <a:spAutoFit/>
          </a:bodyPr>
          <a:lstStyle/>
          <a:p>
            <a:pPr algn="ctr">
              <a:spcBef>
                <a:spcPct val="50000"/>
              </a:spcBef>
            </a:pPr>
            <a:r>
              <a:rPr lang="en-US" altLang="ja-JP" sz="900">
                <a:ea typeface="ＭＳ Ｐゴシック" charset="-128"/>
              </a:rPr>
              <a:t>Aisne River</a:t>
            </a:r>
          </a:p>
        </p:txBody>
      </p:sp>
      <p:sp>
        <p:nvSpPr>
          <p:cNvPr id="12435" name="Text Box 147"/>
          <p:cNvSpPr txBox="1">
            <a:spLocks noChangeArrowheads="1"/>
          </p:cNvSpPr>
          <p:nvPr/>
        </p:nvSpPr>
        <p:spPr bwMode="auto">
          <a:xfrm>
            <a:off x="8159750" y="2360613"/>
            <a:ext cx="611188" cy="403225"/>
          </a:xfrm>
          <a:prstGeom prst="rect">
            <a:avLst/>
          </a:prstGeom>
          <a:solidFill>
            <a:schemeClr val="bg1">
              <a:alpha val="80000"/>
            </a:schemeClr>
          </a:solidFill>
          <a:ln w="38100">
            <a:solidFill>
              <a:srgbClr val="0033CC"/>
            </a:solidFill>
            <a:miter lim="800000"/>
            <a:headEnd/>
            <a:tailEnd/>
          </a:ln>
          <a:effectLst/>
        </p:spPr>
        <p:txBody>
          <a:bodyPr>
            <a:spAutoFit/>
          </a:bodyPr>
          <a:lstStyle/>
          <a:p>
            <a:pPr algn="ctr">
              <a:spcBef>
                <a:spcPct val="50000"/>
              </a:spcBef>
            </a:pPr>
            <a:r>
              <a:rPr lang="en-US" altLang="ja-JP" sz="900">
                <a:ea typeface="ＭＳ Ｐゴシック" charset="-128"/>
              </a:rPr>
              <a:t>Meuse River</a:t>
            </a:r>
          </a:p>
        </p:txBody>
      </p:sp>
      <p:sp>
        <p:nvSpPr>
          <p:cNvPr id="12436" name="Text Box 148"/>
          <p:cNvSpPr txBox="1">
            <a:spLocks noChangeArrowheads="1"/>
          </p:cNvSpPr>
          <p:nvPr/>
        </p:nvSpPr>
        <p:spPr bwMode="auto">
          <a:xfrm>
            <a:off x="2892425" y="5489575"/>
            <a:ext cx="841375" cy="266700"/>
          </a:xfrm>
          <a:prstGeom prst="rect">
            <a:avLst/>
          </a:prstGeom>
          <a:solidFill>
            <a:schemeClr val="bg1">
              <a:alpha val="80000"/>
            </a:schemeClr>
          </a:solidFill>
          <a:ln w="38100">
            <a:solidFill>
              <a:srgbClr val="0033CC"/>
            </a:solidFill>
            <a:miter lim="800000"/>
            <a:headEnd/>
            <a:tailEnd/>
          </a:ln>
          <a:effectLst/>
        </p:spPr>
        <p:txBody>
          <a:bodyPr>
            <a:spAutoFit/>
          </a:bodyPr>
          <a:lstStyle/>
          <a:p>
            <a:pPr algn="ctr">
              <a:spcBef>
                <a:spcPct val="50000"/>
              </a:spcBef>
            </a:pPr>
            <a:r>
              <a:rPr lang="en-US" altLang="ja-JP" sz="900">
                <a:ea typeface="ＭＳ Ｐゴシック" charset="-128"/>
              </a:rPr>
              <a:t>Seine River</a:t>
            </a:r>
          </a:p>
        </p:txBody>
      </p:sp>
      <p:sp>
        <p:nvSpPr>
          <p:cNvPr id="12437" name="Text Box 149"/>
          <p:cNvSpPr txBox="1">
            <a:spLocks noChangeArrowheads="1"/>
          </p:cNvSpPr>
          <p:nvPr/>
        </p:nvSpPr>
        <p:spPr bwMode="auto">
          <a:xfrm>
            <a:off x="2892425" y="3276600"/>
            <a:ext cx="915988" cy="266700"/>
          </a:xfrm>
          <a:prstGeom prst="rect">
            <a:avLst/>
          </a:prstGeom>
          <a:solidFill>
            <a:schemeClr val="bg1">
              <a:alpha val="80000"/>
            </a:schemeClr>
          </a:solidFill>
          <a:ln w="38100">
            <a:solidFill>
              <a:srgbClr val="0033CC"/>
            </a:solidFill>
            <a:miter lim="800000"/>
            <a:headEnd/>
            <a:tailEnd/>
          </a:ln>
          <a:effectLst/>
        </p:spPr>
        <p:txBody>
          <a:bodyPr>
            <a:spAutoFit/>
          </a:bodyPr>
          <a:lstStyle/>
          <a:p>
            <a:pPr algn="ctr">
              <a:spcBef>
                <a:spcPct val="50000"/>
              </a:spcBef>
            </a:pPr>
            <a:r>
              <a:rPr lang="en-US" altLang="ja-JP" sz="900">
                <a:ea typeface="ＭＳ Ｐゴシック" charset="-128"/>
              </a:rPr>
              <a:t>Marne River</a:t>
            </a:r>
          </a:p>
        </p:txBody>
      </p:sp>
      <p:sp>
        <p:nvSpPr>
          <p:cNvPr id="12370" name="Rectangle 82"/>
          <p:cNvSpPr>
            <a:spLocks noChangeArrowheads="1"/>
          </p:cNvSpPr>
          <p:nvPr/>
        </p:nvSpPr>
        <p:spPr bwMode="auto">
          <a:xfrm>
            <a:off x="0" y="681038"/>
            <a:ext cx="9304338" cy="6176962"/>
          </a:xfrm>
          <a:prstGeom prst="rect">
            <a:avLst/>
          </a:prstGeom>
          <a:solidFill>
            <a:schemeClr val="tx1"/>
          </a:solidFill>
          <a:ln w="9525">
            <a:solidFill>
              <a:schemeClr val="tx1"/>
            </a:solidFill>
            <a:miter lim="800000"/>
            <a:headEnd/>
            <a:tailEnd/>
          </a:ln>
          <a:effectLst/>
        </p:spPr>
        <p:txBody>
          <a:bodyPr wrap="none" anchor="ctr"/>
          <a:lstStyle/>
          <a:p>
            <a:endParaRPr lang="ja-JP" altLang="en-US"/>
          </a:p>
        </p:txBody>
      </p:sp>
      <p:sp>
        <p:nvSpPr>
          <p:cNvPr id="12405" name="Rectangle 117"/>
          <p:cNvSpPr>
            <a:spLocks noChangeArrowheads="1"/>
          </p:cNvSpPr>
          <p:nvPr/>
        </p:nvSpPr>
        <p:spPr bwMode="auto">
          <a:xfrm>
            <a:off x="0" y="681038"/>
            <a:ext cx="9763125" cy="6176962"/>
          </a:xfrm>
          <a:prstGeom prst="rect">
            <a:avLst/>
          </a:prstGeom>
          <a:solidFill>
            <a:schemeClr val="tx1"/>
          </a:solidFill>
          <a:ln w="9525">
            <a:solidFill>
              <a:schemeClr val="tx1"/>
            </a:solidFill>
            <a:miter lim="800000"/>
            <a:headEnd/>
            <a:tailEnd/>
          </a:ln>
          <a:effectLst/>
        </p:spPr>
        <p:txBody>
          <a:bodyPr wrap="none" anchor="ctr"/>
          <a:lstStyle/>
          <a:p>
            <a:endParaRPr lang="ja-JP" altLang="en-US"/>
          </a:p>
        </p:txBody>
      </p:sp>
    </p:spTree>
  </p:cSld>
  <p:clrMapOvr>
    <a:masterClrMapping/>
  </p:clrMapOvr>
  <p:transition spd="slow">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0"/>
                                  </p:stCondLst>
                                  <p:childTnLst>
                                    <p:animEffect transition="out" filter="fade">
                                      <p:cBhvr>
                                        <p:cTn id="6" dur="3000"/>
                                        <p:tgtEl>
                                          <p:spTgt spid="12370"/>
                                        </p:tgtEl>
                                      </p:cBhvr>
                                    </p:animEffect>
                                    <p:set>
                                      <p:cBhvr>
                                        <p:cTn id="7" dur="1" fill="hold">
                                          <p:stCondLst>
                                            <p:cond delay="2999"/>
                                          </p:stCondLst>
                                        </p:cTn>
                                        <p:tgtEl>
                                          <p:spTgt spid="12370"/>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6" presetClass="exit" presetSubtype="26" fill="hold" grpId="1" nodeType="clickEffect">
                                  <p:stCondLst>
                                    <p:cond delay="0"/>
                                  </p:stCondLst>
                                  <p:childTnLst>
                                    <p:animEffect transition="out" filter="barn(inHorizontal)">
                                      <p:cBhvr>
                                        <p:cTn id="11" dur="1000"/>
                                        <p:tgtEl>
                                          <p:spTgt spid="12384"/>
                                        </p:tgtEl>
                                      </p:cBhvr>
                                    </p:animEffect>
                                    <p:set>
                                      <p:cBhvr>
                                        <p:cTn id="12" dur="1" fill="hold">
                                          <p:stCondLst>
                                            <p:cond delay="999"/>
                                          </p:stCondLst>
                                        </p:cTn>
                                        <p:tgtEl>
                                          <p:spTgt spid="12384"/>
                                        </p:tgtEl>
                                        <p:attrNameLst>
                                          <p:attrName>style.visibility</p:attrName>
                                        </p:attrNameLst>
                                      </p:cBhvr>
                                      <p:to>
                                        <p:strVal val="hidden"/>
                                      </p:to>
                                    </p:set>
                                  </p:childTnLst>
                                </p:cTn>
                              </p:par>
                            </p:childTnLst>
                          </p:cTn>
                        </p:par>
                        <p:par>
                          <p:cTn id="13" fill="hold">
                            <p:stCondLst>
                              <p:cond delay="1000"/>
                            </p:stCondLst>
                            <p:childTnLst>
                              <p:par>
                                <p:cTn id="14" presetID="16" presetClass="entr" presetSubtype="26" fill="hold" grpId="0" nodeType="afterEffect">
                                  <p:stCondLst>
                                    <p:cond delay="0"/>
                                  </p:stCondLst>
                                  <p:childTnLst>
                                    <p:set>
                                      <p:cBhvr>
                                        <p:cTn id="15" dur="1" fill="hold">
                                          <p:stCondLst>
                                            <p:cond delay="0"/>
                                          </p:stCondLst>
                                        </p:cTn>
                                        <p:tgtEl>
                                          <p:spTgt spid="12386"/>
                                        </p:tgtEl>
                                        <p:attrNameLst>
                                          <p:attrName>style.visibility</p:attrName>
                                        </p:attrNameLst>
                                      </p:cBhvr>
                                      <p:to>
                                        <p:strVal val="visible"/>
                                      </p:to>
                                    </p:set>
                                    <p:animEffect transition="in" filter="barn(inHorizontal)">
                                      <p:cBhvr>
                                        <p:cTn id="16" dur="1000"/>
                                        <p:tgtEl>
                                          <p:spTgt spid="12386"/>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xit" presetSubtype="0" fill="hold" grpId="0" nodeType="clickEffect">
                                  <p:stCondLst>
                                    <p:cond delay="0"/>
                                  </p:stCondLst>
                                  <p:childTnLst>
                                    <p:animEffect transition="out" filter="fade">
                                      <p:cBhvr>
                                        <p:cTn id="20" dur="1000"/>
                                        <p:tgtEl>
                                          <p:spTgt spid="12376"/>
                                        </p:tgtEl>
                                      </p:cBhvr>
                                    </p:animEffect>
                                    <p:set>
                                      <p:cBhvr>
                                        <p:cTn id="21" dur="1" fill="hold">
                                          <p:stCondLst>
                                            <p:cond delay="999"/>
                                          </p:stCondLst>
                                        </p:cTn>
                                        <p:tgtEl>
                                          <p:spTgt spid="12376"/>
                                        </p:tgtEl>
                                        <p:attrNameLst>
                                          <p:attrName>style.visibility</p:attrName>
                                        </p:attrNameLst>
                                      </p:cBhvr>
                                      <p:to>
                                        <p:strVal val="hidden"/>
                                      </p:to>
                                    </p:set>
                                  </p:childTnLst>
                                </p:cTn>
                              </p:par>
                              <p:par>
                                <p:cTn id="22" presetID="10" presetClass="exit" presetSubtype="0" fill="hold" grpId="0" nodeType="withEffect">
                                  <p:stCondLst>
                                    <p:cond delay="0"/>
                                  </p:stCondLst>
                                  <p:childTnLst>
                                    <p:animEffect transition="out" filter="fade">
                                      <p:cBhvr>
                                        <p:cTn id="23" dur="1000"/>
                                        <p:tgtEl>
                                          <p:spTgt spid="12374"/>
                                        </p:tgtEl>
                                      </p:cBhvr>
                                    </p:animEffect>
                                    <p:set>
                                      <p:cBhvr>
                                        <p:cTn id="24" dur="1" fill="hold">
                                          <p:stCondLst>
                                            <p:cond delay="999"/>
                                          </p:stCondLst>
                                        </p:cTn>
                                        <p:tgtEl>
                                          <p:spTgt spid="12374"/>
                                        </p:tgtEl>
                                        <p:attrNameLst>
                                          <p:attrName>style.visibility</p:attrName>
                                        </p:attrNameLst>
                                      </p:cBhvr>
                                      <p:to>
                                        <p:strVal val="hidden"/>
                                      </p:to>
                                    </p:set>
                                  </p:childTnLst>
                                </p:cTn>
                              </p:par>
                              <p:par>
                                <p:cTn id="25" presetID="10" presetClass="exit" presetSubtype="0" fill="hold" grpId="0" nodeType="withEffect">
                                  <p:stCondLst>
                                    <p:cond delay="0"/>
                                  </p:stCondLst>
                                  <p:childTnLst>
                                    <p:animEffect transition="out" filter="fade">
                                      <p:cBhvr>
                                        <p:cTn id="26" dur="1000"/>
                                        <p:tgtEl>
                                          <p:spTgt spid="12382"/>
                                        </p:tgtEl>
                                      </p:cBhvr>
                                    </p:animEffect>
                                    <p:set>
                                      <p:cBhvr>
                                        <p:cTn id="27" dur="1" fill="hold">
                                          <p:stCondLst>
                                            <p:cond delay="999"/>
                                          </p:stCondLst>
                                        </p:cTn>
                                        <p:tgtEl>
                                          <p:spTgt spid="12382"/>
                                        </p:tgtEl>
                                        <p:attrNameLst>
                                          <p:attrName>style.visibility</p:attrName>
                                        </p:attrNameLst>
                                      </p:cBhvr>
                                      <p:to>
                                        <p:strVal val="hidden"/>
                                      </p:to>
                                    </p:set>
                                  </p:childTnLst>
                                </p:cTn>
                              </p:par>
                              <p:par>
                                <p:cTn id="28" presetID="10" presetClass="exit" presetSubtype="0" fill="hold" grpId="0" nodeType="withEffect">
                                  <p:stCondLst>
                                    <p:cond delay="0"/>
                                  </p:stCondLst>
                                  <p:childTnLst>
                                    <p:animEffect transition="out" filter="fade">
                                      <p:cBhvr>
                                        <p:cTn id="29" dur="1000"/>
                                        <p:tgtEl>
                                          <p:spTgt spid="12363"/>
                                        </p:tgtEl>
                                      </p:cBhvr>
                                    </p:animEffect>
                                    <p:set>
                                      <p:cBhvr>
                                        <p:cTn id="30" dur="1" fill="hold">
                                          <p:stCondLst>
                                            <p:cond delay="999"/>
                                          </p:stCondLst>
                                        </p:cTn>
                                        <p:tgtEl>
                                          <p:spTgt spid="12363"/>
                                        </p:tgtEl>
                                        <p:attrNameLst>
                                          <p:attrName>style.visibility</p:attrName>
                                        </p:attrNameLst>
                                      </p:cBhvr>
                                      <p:to>
                                        <p:strVal val="hidden"/>
                                      </p:to>
                                    </p:set>
                                  </p:childTnLst>
                                </p:cTn>
                              </p:par>
                              <p:par>
                                <p:cTn id="31" presetID="10" presetClass="exit" presetSubtype="0" fill="hold" grpId="0" nodeType="withEffect">
                                  <p:stCondLst>
                                    <p:cond delay="0"/>
                                  </p:stCondLst>
                                  <p:childTnLst>
                                    <p:animEffect transition="out" filter="fade">
                                      <p:cBhvr>
                                        <p:cTn id="32" dur="1000"/>
                                        <p:tgtEl>
                                          <p:spTgt spid="12379"/>
                                        </p:tgtEl>
                                      </p:cBhvr>
                                    </p:animEffect>
                                    <p:set>
                                      <p:cBhvr>
                                        <p:cTn id="33" dur="1" fill="hold">
                                          <p:stCondLst>
                                            <p:cond delay="999"/>
                                          </p:stCondLst>
                                        </p:cTn>
                                        <p:tgtEl>
                                          <p:spTgt spid="12379"/>
                                        </p:tgtEl>
                                        <p:attrNameLst>
                                          <p:attrName>style.visibility</p:attrName>
                                        </p:attrNameLst>
                                      </p:cBhvr>
                                      <p:to>
                                        <p:strVal val="hidden"/>
                                      </p:to>
                                    </p:set>
                                  </p:childTnLst>
                                </p:cTn>
                              </p:par>
                              <p:par>
                                <p:cTn id="34" presetID="10" presetClass="exit" presetSubtype="0" fill="hold" grpId="0" nodeType="withEffect">
                                  <p:stCondLst>
                                    <p:cond delay="0"/>
                                  </p:stCondLst>
                                  <p:childTnLst>
                                    <p:animEffect transition="out" filter="fade">
                                      <p:cBhvr>
                                        <p:cTn id="35" dur="1000"/>
                                        <p:tgtEl>
                                          <p:spTgt spid="12361"/>
                                        </p:tgtEl>
                                      </p:cBhvr>
                                    </p:animEffect>
                                    <p:set>
                                      <p:cBhvr>
                                        <p:cTn id="36" dur="1" fill="hold">
                                          <p:stCondLst>
                                            <p:cond delay="999"/>
                                          </p:stCondLst>
                                        </p:cTn>
                                        <p:tgtEl>
                                          <p:spTgt spid="12361"/>
                                        </p:tgtEl>
                                        <p:attrNameLst>
                                          <p:attrName>style.visibility</p:attrName>
                                        </p:attrNameLst>
                                      </p:cBhvr>
                                      <p:to>
                                        <p:strVal val="hidden"/>
                                      </p:to>
                                    </p:set>
                                  </p:childTnLst>
                                </p:cTn>
                              </p:par>
                              <p:par>
                                <p:cTn id="37" presetID="10" presetClass="exit" presetSubtype="0" fill="hold" grpId="0" nodeType="withEffect">
                                  <p:stCondLst>
                                    <p:cond delay="0"/>
                                  </p:stCondLst>
                                  <p:childTnLst>
                                    <p:animEffect transition="out" filter="fade">
                                      <p:cBhvr>
                                        <p:cTn id="38" dur="1000"/>
                                        <p:tgtEl>
                                          <p:spTgt spid="12378"/>
                                        </p:tgtEl>
                                      </p:cBhvr>
                                    </p:animEffect>
                                    <p:set>
                                      <p:cBhvr>
                                        <p:cTn id="39" dur="1" fill="hold">
                                          <p:stCondLst>
                                            <p:cond delay="999"/>
                                          </p:stCondLst>
                                        </p:cTn>
                                        <p:tgtEl>
                                          <p:spTgt spid="12378"/>
                                        </p:tgtEl>
                                        <p:attrNameLst>
                                          <p:attrName>style.visibility</p:attrName>
                                        </p:attrNameLst>
                                      </p:cBhvr>
                                      <p:to>
                                        <p:strVal val="hidden"/>
                                      </p:to>
                                    </p:set>
                                  </p:childTnLst>
                                </p:cTn>
                              </p:par>
                              <p:par>
                                <p:cTn id="40" presetID="10" presetClass="exit" presetSubtype="0" fill="hold" grpId="0" nodeType="withEffect">
                                  <p:stCondLst>
                                    <p:cond delay="0"/>
                                  </p:stCondLst>
                                  <p:childTnLst>
                                    <p:animEffect transition="out" filter="fade">
                                      <p:cBhvr>
                                        <p:cTn id="41" dur="1000"/>
                                        <p:tgtEl>
                                          <p:spTgt spid="12375"/>
                                        </p:tgtEl>
                                      </p:cBhvr>
                                    </p:animEffect>
                                    <p:set>
                                      <p:cBhvr>
                                        <p:cTn id="42" dur="1" fill="hold">
                                          <p:stCondLst>
                                            <p:cond delay="999"/>
                                          </p:stCondLst>
                                        </p:cTn>
                                        <p:tgtEl>
                                          <p:spTgt spid="12375"/>
                                        </p:tgtEl>
                                        <p:attrNameLst>
                                          <p:attrName>style.visibility</p:attrName>
                                        </p:attrNameLst>
                                      </p:cBhvr>
                                      <p:to>
                                        <p:strVal val="hidden"/>
                                      </p:to>
                                    </p:set>
                                  </p:childTnLst>
                                </p:cTn>
                              </p:par>
                              <p:par>
                                <p:cTn id="43" presetID="10" presetClass="exit" presetSubtype="0" fill="hold" grpId="0" nodeType="withEffect">
                                  <p:stCondLst>
                                    <p:cond delay="0"/>
                                  </p:stCondLst>
                                  <p:childTnLst>
                                    <p:animEffect transition="out" filter="fade">
                                      <p:cBhvr>
                                        <p:cTn id="44" dur="1000"/>
                                        <p:tgtEl>
                                          <p:spTgt spid="12362"/>
                                        </p:tgtEl>
                                      </p:cBhvr>
                                    </p:animEffect>
                                    <p:set>
                                      <p:cBhvr>
                                        <p:cTn id="45" dur="1" fill="hold">
                                          <p:stCondLst>
                                            <p:cond delay="999"/>
                                          </p:stCondLst>
                                        </p:cTn>
                                        <p:tgtEl>
                                          <p:spTgt spid="12362"/>
                                        </p:tgtEl>
                                        <p:attrNameLst>
                                          <p:attrName>style.visibility</p:attrName>
                                        </p:attrNameLst>
                                      </p:cBhvr>
                                      <p:to>
                                        <p:strVal val="hidden"/>
                                      </p:to>
                                    </p:set>
                                  </p:childTnLst>
                                </p:cTn>
                              </p:par>
                              <p:par>
                                <p:cTn id="46" presetID="10" presetClass="exit" presetSubtype="0" fill="hold" grpId="0" nodeType="withEffect">
                                  <p:stCondLst>
                                    <p:cond delay="0"/>
                                  </p:stCondLst>
                                  <p:childTnLst>
                                    <p:animEffect transition="out" filter="fade">
                                      <p:cBhvr>
                                        <p:cTn id="47" dur="1000"/>
                                        <p:tgtEl>
                                          <p:spTgt spid="12373"/>
                                        </p:tgtEl>
                                      </p:cBhvr>
                                    </p:animEffect>
                                    <p:set>
                                      <p:cBhvr>
                                        <p:cTn id="48" dur="1" fill="hold">
                                          <p:stCondLst>
                                            <p:cond delay="999"/>
                                          </p:stCondLst>
                                        </p:cTn>
                                        <p:tgtEl>
                                          <p:spTgt spid="12373"/>
                                        </p:tgtEl>
                                        <p:attrNameLst>
                                          <p:attrName>style.visibility</p:attrName>
                                        </p:attrNameLst>
                                      </p:cBhvr>
                                      <p:to>
                                        <p:strVal val="hidden"/>
                                      </p:to>
                                    </p:set>
                                  </p:childTnLst>
                                </p:cTn>
                              </p:par>
                              <p:par>
                                <p:cTn id="49" presetID="10" presetClass="exit" presetSubtype="0" fill="hold" grpId="0" nodeType="withEffect">
                                  <p:stCondLst>
                                    <p:cond delay="0"/>
                                  </p:stCondLst>
                                  <p:childTnLst>
                                    <p:animEffect transition="out" filter="fade">
                                      <p:cBhvr>
                                        <p:cTn id="50" dur="1000"/>
                                        <p:tgtEl>
                                          <p:spTgt spid="12372"/>
                                        </p:tgtEl>
                                      </p:cBhvr>
                                    </p:animEffect>
                                    <p:set>
                                      <p:cBhvr>
                                        <p:cTn id="51" dur="1" fill="hold">
                                          <p:stCondLst>
                                            <p:cond delay="999"/>
                                          </p:stCondLst>
                                        </p:cTn>
                                        <p:tgtEl>
                                          <p:spTgt spid="12372"/>
                                        </p:tgtEl>
                                        <p:attrNameLst>
                                          <p:attrName>style.visibility</p:attrName>
                                        </p:attrNameLst>
                                      </p:cBhvr>
                                      <p:to>
                                        <p:strVal val="hidden"/>
                                      </p:to>
                                    </p:set>
                                  </p:childTnLst>
                                </p:cTn>
                              </p:par>
                              <p:par>
                                <p:cTn id="52" presetID="0" presetClass="path" presetSubtype="0" accel="50000" decel="50000" fill="hold" nodeType="withEffect">
                                  <p:stCondLst>
                                    <p:cond delay="0"/>
                                  </p:stCondLst>
                                  <p:childTnLst>
                                    <p:animMotion origin="layout" path="M -3.05556E-6 0.00023 L -0.00538 -0.02385 " pathEditMode="relative" rAng="0" ptsTypes="AA">
                                      <p:cBhvr>
                                        <p:cTn id="53" dur="3000" fill="hold"/>
                                        <p:tgtEl>
                                          <p:spTgt spid="12342"/>
                                        </p:tgtEl>
                                        <p:attrNameLst>
                                          <p:attrName>ppt_x</p:attrName>
                                          <p:attrName>ppt_y</p:attrName>
                                        </p:attrNameLst>
                                      </p:cBhvr>
                                      <p:rCtr x="-3" y="-12"/>
                                    </p:animMotion>
                                  </p:childTnLst>
                                </p:cTn>
                              </p:par>
                              <p:par>
                                <p:cTn id="54" presetID="0" presetClass="path" presetSubtype="0" accel="50000" decel="50000" fill="hold" nodeType="withEffect">
                                  <p:stCondLst>
                                    <p:cond delay="0"/>
                                  </p:stCondLst>
                                  <p:childTnLst>
                                    <p:animMotion origin="layout" path="M 1.11111E-6 2.22222E-6 L -0.05139 -0.0294 " pathEditMode="relative" rAng="0" ptsTypes="AA">
                                      <p:cBhvr>
                                        <p:cTn id="55" dur="3000" fill="hold"/>
                                        <p:tgtEl>
                                          <p:spTgt spid="12341"/>
                                        </p:tgtEl>
                                        <p:attrNameLst>
                                          <p:attrName>ppt_x</p:attrName>
                                          <p:attrName>ppt_y</p:attrName>
                                        </p:attrNameLst>
                                      </p:cBhvr>
                                      <p:rCtr x="-26" y="-15"/>
                                    </p:animMotion>
                                  </p:childTnLst>
                                </p:cTn>
                              </p:par>
                              <p:par>
                                <p:cTn id="56" presetID="0" presetClass="path" presetSubtype="0" accel="50000" decel="50000" fill="hold" nodeType="withEffect">
                                  <p:stCondLst>
                                    <p:cond delay="0"/>
                                  </p:stCondLst>
                                  <p:childTnLst>
                                    <p:animMotion origin="layout" path="M 0 0 L 0 -0.10023 " pathEditMode="relative" ptsTypes="AA">
                                      <p:cBhvr>
                                        <p:cTn id="57" dur="3000" fill="hold"/>
                                        <p:tgtEl>
                                          <p:spTgt spid="12334"/>
                                        </p:tgtEl>
                                        <p:attrNameLst>
                                          <p:attrName>ppt_x</p:attrName>
                                          <p:attrName>ppt_y</p:attrName>
                                        </p:attrNameLst>
                                      </p:cBhvr>
                                    </p:animMotion>
                                  </p:childTnLst>
                                </p:cTn>
                              </p:par>
                              <p:par>
                                <p:cTn id="58" presetID="0" presetClass="path" presetSubtype="0" accel="50000" decel="50000" fill="hold" nodeType="withEffect">
                                  <p:stCondLst>
                                    <p:cond delay="0"/>
                                  </p:stCondLst>
                                  <p:childTnLst>
                                    <p:animMotion origin="layout" path="M 0 0 L 0 -0.10023 " pathEditMode="relative" ptsTypes="AA">
                                      <p:cBhvr>
                                        <p:cTn id="59" dur="3000" fill="hold"/>
                                        <p:tgtEl>
                                          <p:spTgt spid="12335"/>
                                        </p:tgtEl>
                                        <p:attrNameLst>
                                          <p:attrName>ppt_x</p:attrName>
                                          <p:attrName>ppt_y</p:attrName>
                                        </p:attrNameLst>
                                      </p:cBhvr>
                                    </p:animMotion>
                                  </p:childTnLst>
                                </p:cTn>
                              </p:par>
                              <p:par>
                                <p:cTn id="60" presetID="0" presetClass="path" presetSubtype="0" accel="50000" decel="50000" fill="hold" nodeType="withEffect">
                                  <p:stCondLst>
                                    <p:cond delay="0"/>
                                  </p:stCondLst>
                                  <p:childTnLst>
                                    <p:animMotion origin="layout" path="M -2.77778E-6 -7.40741E-7 L -0.00833 0.07801 " pathEditMode="relative" ptsTypes="AA">
                                      <p:cBhvr>
                                        <p:cTn id="61" dur="3000" fill="hold"/>
                                        <p:tgtEl>
                                          <p:spTgt spid="12380"/>
                                        </p:tgtEl>
                                        <p:attrNameLst>
                                          <p:attrName>ppt_x</p:attrName>
                                          <p:attrName>ppt_y</p:attrName>
                                        </p:attrNameLst>
                                      </p:cBhvr>
                                    </p:animMotion>
                                  </p:childTnLst>
                                </p:cTn>
                              </p:par>
                              <p:par>
                                <p:cTn id="62" presetID="0" presetClass="path" presetSubtype="0" accel="50000" decel="50000" fill="hold" nodeType="withEffect">
                                  <p:stCondLst>
                                    <p:cond delay="0"/>
                                  </p:stCondLst>
                                  <p:childTnLst>
                                    <p:animMotion origin="layout" path="M -8.33333E-7 9.25926E-6 L 0.01666 -0.01111 " pathEditMode="relative" ptsTypes="AA">
                                      <p:cBhvr>
                                        <p:cTn id="63" dur="3000" fill="hold"/>
                                        <p:tgtEl>
                                          <p:spTgt spid="12385"/>
                                        </p:tgtEl>
                                        <p:attrNameLst>
                                          <p:attrName>ppt_x</p:attrName>
                                          <p:attrName>ppt_y</p:attrName>
                                        </p:attrNameLst>
                                      </p:cBhvr>
                                    </p:animMotion>
                                  </p:childTnLst>
                                </p:cTn>
                              </p:par>
                              <p:par>
                                <p:cTn id="64" presetID="0" presetClass="path" presetSubtype="0" accel="50000" decel="50000" fill="hold" nodeType="withEffect">
                                  <p:stCondLst>
                                    <p:cond delay="0"/>
                                  </p:stCondLst>
                                  <p:childTnLst>
                                    <p:animMotion origin="layout" path="M 3.33333E-6 3.7037E-7 L -0.04184 -0.01412 " pathEditMode="relative" rAng="0" ptsTypes="AA">
                                      <p:cBhvr>
                                        <p:cTn id="65" dur="3000" fill="hold"/>
                                        <p:tgtEl>
                                          <p:spTgt spid="12367"/>
                                        </p:tgtEl>
                                        <p:attrNameLst>
                                          <p:attrName>ppt_x</p:attrName>
                                          <p:attrName>ppt_y</p:attrName>
                                        </p:attrNameLst>
                                      </p:cBhvr>
                                      <p:rCtr x="-21" y="-7"/>
                                    </p:animMotion>
                                  </p:childTnLst>
                                </p:cTn>
                              </p:par>
                              <p:par>
                                <p:cTn id="66" presetID="0" presetClass="path" presetSubtype="0" accel="50000" decel="50000" fill="hold" nodeType="withEffect">
                                  <p:stCondLst>
                                    <p:cond delay="0"/>
                                  </p:stCondLst>
                                  <p:childTnLst>
                                    <p:animMotion origin="layout" path="M 0 0 L -0.05 0 " pathEditMode="relative" ptsTypes="AA">
                                      <p:cBhvr>
                                        <p:cTn id="67" dur="3000" fill="hold"/>
                                        <p:tgtEl>
                                          <p:spTgt spid="12338"/>
                                        </p:tgtEl>
                                        <p:attrNameLst>
                                          <p:attrName>ppt_x</p:attrName>
                                          <p:attrName>ppt_y</p:attrName>
                                        </p:attrNameLst>
                                      </p:cBhvr>
                                    </p:animMotion>
                                  </p:childTnLst>
                                </p:cTn>
                              </p:par>
                              <p:par>
                                <p:cTn id="68" presetID="0" presetClass="path" presetSubtype="0" accel="50000" decel="50000" fill="hold" nodeType="withEffect">
                                  <p:stCondLst>
                                    <p:cond delay="0"/>
                                  </p:stCondLst>
                                  <p:childTnLst>
                                    <p:animMotion origin="layout" path="M 0 0 L -0.05 0 " pathEditMode="relative" ptsTypes="AA">
                                      <p:cBhvr>
                                        <p:cTn id="69" dur="3000" fill="hold"/>
                                        <p:tgtEl>
                                          <p:spTgt spid="12337"/>
                                        </p:tgtEl>
                                        <p:attrNameLst>
                                          <p:attrName>ppt_x</p:attrName>
                                          <p:attrName>ppt_y</p:attrName>
                                        </p:attrNameLst>
                                      </p:cBhvr>
                                    </p:animMotion>
                                  </p:childTnLst>
                                </p:cTn>
                              </p:par>
                              <p:par>
                                <p:cTn id="70" presetID="0" presetClass="path" presetSubtype="0" accel="50000" decel="50000" fill="hold" nodeType="withEffect">
                                  <p:stCondLst>
                                    <p:cond delay="0"/>
                                  </p:stCondLst>
                                  <p:childTnLst>
                                    <p:animMotion origin="layout" path="M 6.66667E-6 -1.85185E-6 L -0.05017 0.02246 " pathEditMode="relative" ptsTypes="AA">
                                      <p:cBhvr>
                                        <p:cTn id="71" dur="3000" fill="hold"/>
                                        <p:tgtEl>
                                          <p:spTgt spid="12336"/>
                                        </p:tgtEl>
                                        <p:attrNameLst>
                                          <p:attrName>ppt_x</p:attrName>
                                          <p:attrName>ppt_y</p:attrName>
                                        </p:attrNameLst>
                                      </p:cBhvr>
                                    </p:animMotion>
                                  </p:childTnLst>
                                </p:cTn>
                              </p:par>
                              <p:par>
                                <p:cTn id="72" presetID="0" presetClass="path" presetSubtype="0" accel="50000" decel="50000" fill="hold" nodeType="withEffect">
                                  <p:stCondLst>
                                    <p:cond delay="1000"/>
                                  </p:stCondLst>
                                  <p:childTnLst>
                                    <p:animMotion origin="layout" path="M 2.77778E-7 -1.48148E-6 L 0.00017 -0.04745 " pathEditMode="relative" rAng="0" ptsTypes="AA">
                                      <p:cBhvr>
                                        <p:cTn id="73" dur="2000" fill="hold"/>
                                        <p:tgtEl>
                                          <p:spTgt spid="12339"/>
                                        </p:tgtEl>
                                        <p:attrNameLst>
                                          <p:attrName>ppt_x</p:attrName>
                                          <p:attrName>ppt_y</p:attrName>
                                        </p:attrNameLst>
                                      </p:cBhvr>
                                      <p:rCtr x="0" y="-24"/>
                                    </p:animMotion>
                                  </p:childTnLst>
                                </p:cTn>
                              </p:par>
                            </p:childTnLst>
                          </p:cTn>
                        </p:par>
                        <p:par>
                          <p:cTn id="74" fill="hold">
                            <p:stCondLst>
                              <p:cond delay="3000"/>
                            </p:stCondLst>
                            <p:childTnLst>
                              <p:par>
                                <p:cTn id="75" presetID="10" presetClass="entr" presetSubtype="0" fill="hold" grpId="0" nodeType="afterEffect">
                                  <p:stCondLst>
                                    <p:cond delay="1000"/>
                                  </p:stCondLst>
                                  <p:childTnLst>
                                    <p:set>
                                      <p:cBhvr>
                                        <p:cTn id="76" dur="1" fill="hold">
                                          <p:stCondLst>
                                            <p:cond delay="0"/>
                                          </p:stCondLst>
                                        </p:cTn>
                                        <p:tgtEl>
                                          <p:spTgt spid="12398"/>
                                        </p:tgtEl>
                                        <p:attrNameLst>
                                          <p:attrName>style.visibility</p:attrName>
                                        </p:attrNameLst>
                                      </p:cBhvr>
                                      <p:to>
                                        <p:strVal val="visible"/>
                                      </p:to>
                                    </p:set>
                                    <p:animEffect transition="in" filter="fade">
                                      <p:cBhvr>
                                        <p:cTn id="77" dur="2000"/>
                                        <p:tgtEl>
                                          <p:spTgt spid="12398"/>
                                        </p:tgtEl>
                                      </p:cBhvr>
                                    </p:animEffect>
                                  </p:childTnLst>
                                </p:cTn>
                              </p:par>
                              <p:par>
                                <p:cTn id="78" presetID="10" presetClass="entr" presetSubtype="0" fill="hold" grpId="0" nodeType="withEffect">
                                  <p:stCondLst>
                                    <p:cond delay="1000"/>
                                  </p:stCondLst>
                                  <p:childTnLst>
                                    <p:set>
                                      <p:cBhvr>
                                        <p:cTn id="79" dur="1" fill="hold">
                                          <p:stCondLst>
                                            <p:cond delay="0"/>
                                          </p:stCondLst>
                                        </p:cTn>
                                        <p:tgtEl>
                                          <p:spTgt spid="12399"/>
                                        </p:tgtEl>
                                        <p:attrNameLst>
                                          <p:attrName>style.visibility</p:attrName>
                                        </p:attrNameLst>
                                      </p:cBhvr>
                                      <p:to>
                                        <p:strVal val="visible"/>
                                      </p:to>
                                    </p:set>
                                    <p:animEffect transition="in" filter="fade">
                                      <p:cBhvr>
                                        <p:cTn id="80" dur="2000"/>
                                        <p:tgtEl>
                                          <p:spTgt spid="12399"/>
                                        </p:tgtEl>
                                      </p:cBhvr>
                                    </p:animEffect>
                                  </p:childTnLst>
                                </p:cTn>
                              </p:par>
                              <p:par>
                                <p:cTn id="81" presetID="10" presetClass="entr" presetSubtype="0" fill="hold" grpId="0" nodeType="withEffect">
                                  <p:stCondLst>
                                    <p:cond delay="1000"/>
                                  </p:stCondLst>
                                  <p:childTnLst>
                                    <p:set>
                                      <p:cBhvr>
                                        <p:cTn id="82" dur="1" fill="hold">
                                          <p:stCondLst>
                                            <p:cond delay="0"/>
                                          </p:stCondLst>
                                        </p:cTn>
                                        <p:tgtEl>
                                          <p:spTgt spid="12400"/>
                                        </p:tgtEl>
                                        <p:attrNameLst>
                                          <p:attrName>style.visibility</p:attrName>
                                        </p:attrNameLst>
                                      </p:cBhvr>
                                      <p:to>
                                        <p:strVal val="visible"/>
                                      </p:to>
                                    </p:set>
                                    <p:animEffect transition="in" filter="fade">
                                      <p:cBhvr>
                                        <p:cTn id="83" dur="2000"/>
                                        <p:tgtEl>
                                          <p:spTgt spid="12400"/>
                                        </p:tgtEl>
                                      </p:cBhvr>
                                    </p:animEffect>
                                  </p:childTnLst>
                                </p:cTn>
                              </p:par>
                              <p:par>
                                <p:cTn id="84" presetID="10" presetClass="entr" presetSubtype="0" fill="hold" grpId="0" nodeType="withEffect">
                                  <p:stCondLst>
                                    <p:cond delay="1000"/>
                                  </p:stCondLst>
                                  <p:childTnLst>
                                    <p:set>
                                      <p:cBhvr>
                                        <p:cTn id="85" dur="1" fill="hold">
                                          <p:stCondLst>
                                            <p:cond delay="0"/>
                                          </p:stCondLst>
                                        </p:cTn>
                                        <p:tgtEl>
                                          <p:spTgt spid="12401"/>
                                        </p:tgtEl>
                                        <p:attrNameLst>
                                          <p:attrName>style.visibility</p:attrName>
                                        </p:attrNameLst>
                                      </p:cBhvr>
                                      <p:to>
                                        <p:strVal val="visible"/>
                                      </p:to>
                                    </p:set>
                                    <p:animEffect transition="in" filter="fade">
                                      <p:cBhvr>
                                        <p:cTn id="86" dur="2000"/>
                                        <p:tgtEl>
                                          <p:spTgt spid="12401"/>
                                        </p:tgtEl>
                                      </p:cBhvr>
                                    </p:animEffect>
                                  </p:childTnLst>
                                </p:cTn>
                              </p:par>
                              <p:par>
                                <p:cTn id="87" presetID="10" presetClass="entr" presetSubtype="0" fill="hold" grpId="0" nodeType="withEffect">
                                  <p:stCondLst>
                                    <p:cond delay="1000"/>
                                  </p:stCondLst>
                                  <p:childTnLst>
                                    <p:set>
                                      <p:cBhvr>
                                        <p:cTn id="88" dur="1" fill="hold">
                                          <p:stCondLst>
                                            <p:cond delay="0"/>
                                          </p:stCondLst>
                                        </p:cTn>
                                        <p:tgtEl>
                                          <p:spTgt spid="12402"/>
                                        </p:tgtEl>
                                        <p:attrNameLst>
                                          <p:attrName>style.visibility</p:attrName>
                                        </p:attrNameLst>
                                      </p:cBhvr>
                                      <p:to>
                                        <p:strVal val="visible"/>
                                      </p:to>
                                    </p:set>
                                    <p:animEffect transition="in" filter="fade">
                                      <p:cBhvr>
                                        <p:cTn id="89" dur="2000"/>
                                        <p:tgtEl>
                                          <p:spTgt spid="12402"/>
                                        </p:tgtEl>
                                      </p:cBhvr>
                                    </p:animEffect>
                                  </p:childTnLst>
                                </p:cTn>
                              </p:par>
                              <p:par>
                                <p:cTn id="90" presetID="10" presetClass="entr" presetSubtype="0" fill="hold" grpId="0" nodeType="withEffect">
                                  <p:stCondLst>
                                    <p:cond delay="1000"/>
                                  </p:stCondLst>
                                  <p:childTnLst>
                                    <p:set>
                                      <p:cBhvr>
                                        <p:cTn id="91" dur="1" fill="hold">
                                          <p:stCondLst>
                                            <p:cond delay="0"/>
                                          </p:stCondLst>
                                        </p:cTn>
                                        <p:tgtEl>
                                          <p:spTgt spid="12403"/>
                                        </p:tgtEl>
                                        <p:attrNameLst>
                                          <p:attrName>style.visibility</p:attrName>
                                        </p:attrNameLst>
                                      </p:cBhvr>
                                      <p:to>
                                        <p:strVal val="visible"/>
                                      </p:to>
                                    </p:set>
                                    <p:animEffect transition="in" filter="fade">
                                      <p:cBhvr>
                                        <p:cTn id="92" dur="2000"/>
                                        <p:tgtEl>
                                          <p:spTgt spid="12403"/>
                                        </p:tgtEl>
                                      </p:cBhvr>
                                    </p:animEffect>
                                  </p:childTnLst>
                                </p:cTn>
                              </p:par>
                              <p:par>
                                <p:cTn id="93" presetID="10" presetClass="entr" presetSubtype="0" fill="hold" grpId="0" nodeType="withEffect">
                                  <p:stCondLst>
                                    <p:cond delay="1000"/>
                                  </p:stCondLst>
                                  <p:childTnLst>
                                    <p:set>
                                      <p:cBhvr>
                                        <p:cTn id="94" dur="1" fill="hold">
                                          <p:stCondLst>
                                            <p:cond delay="0"/>
                                          </p:stCondLst>
                                        </p:cTn>
                                        <p:tgtEl>
                                          <p:spTgt spid="12404"/>
                                        </p:tgtEl>
                                        <p:attrNameLst>
                                          <p:attrName>style.visibility</p:attrName>
                                        </p:attrNameLst>
                                      </p:cBhvr>
                                      <p:to>
                                        <p:strVal val="visible"/>
                                      </p:to>
                                    </p:set>
                                    <p:animEffect transition="in" filter="fade">
                                      <p:cBhvr>
                                        <p:cTn id="95" dur="2000"/>
                                        <p:tgtEl>
                                          <p:spTgt spid="12404"/>
                                        </p:tgtEl>
                                      </p:cBhvr>
                                    </p:animEffect>
                                  </p:childTnLst>
                                </p:cTn>
                              </p:par>
                              <p:par>
                                <p:cTn id="96" presetID="10" presetClass="entr" presetSubtype="0" fill="hold" grpId="0" nodeType="withEffect">
                                  <p:stCondLst>
                                    <p:cond delay="0"/>
                                  </p:stCondLst>
                                  <p:childTnLst>
                                    <p:set>
                                      <p:cBhvr>
                                        <p:cTn id="97" dur="1" fill="hold">
                                          <p:stCondLst>
                                            <p:cond delay="0"/>
                                          </p:stCondLst>
                                        </p:cTn>
                                        <p:tgtEl>
                                          <p:spTgt spid="12388"/>
                                        </p:tgtEl>
                                        <p:attrNameLst>
                                          <p:attrName>style.visibility</p:attrName>
                                        </p:attrNameLst>
                                      </p:cBhvr>
                                      <p:to>
                                        <p:strVal val="visible"/>
                                      </p:to>
                                    </p:set>
                                    <p:animEffect transition="in" filter="fade">
                                      <p:cBhvr>
                                        <p:cTn id="98" dur="1000"/>
                                        <p:tgtEl>
                                          <p:spTgt spid="12388"/>
                                        </p:tgtEl>
                                      </p:cBhvr>
                                    </p:animEffect>
                                  </p:childTnLst>
                                </p:cTn>
                              </p:par>
                              <p:par>
                                <p:cTn id="99" presetID="10" presetClass="entr" presetSubtype="0" fill="hold" grpId="0" nodeType="withEffect">
                                  <p:stCondLst>
                                    <p:cond delay="0"/>
                                  </p:stCondLst>
                                  <p:childTnLst>
                                    <p:set>
                                      <p:cBhvr>
                                        <p:cTn id="100" dur="1" fill="hold">
                                          <p:stCondLst>
                                            <p:cond delay="0"/>
                                          </p:stCondLst>
                                        </p:cTn>
                                        <p:tgtEl>
                                          <p:spTgt spid="12396"/>
                                        </p:tgtEl>
                                        <p:attrNameLst>
                                          <p:attrName>style.visibility</p:attrName>
                                        </p:attrNameLst>
                                      </p:cBhvr>
                                      <p:to>
                                        <p:strVal val="visible"/>
                                      </p:to>
                                    </p:set>
                                    <p:animEffect transition="in" filter="fade">
                                      <p:cBhvr>
                                        <p:cTn id="101" dur="1000"/>
                                        <p:tgtEl>
                                          <p:spTgt spid="12396"/>
                                        </p:tgtEl>
                                      </p:cBhvr>
                                    </p:animEffect>
                                  </p:childTnLst>
                                </p:cTn>
                              </p:par>
                              <p:par>
                                <p:cTn id="102" presetID="10" presetClass="entr" presetSubtype="0" fill="hold" grpId="0" nodeType="withEffect">
                                  <p:stCondLst>
                                    <p:cond delay="0"/>
                                  </p:stCondLst>
                                  <p:childTnLst>
                                    <p:set>
                                      <p:cBhvr>
                                        <p:cTn id="103" dur="1" fill="hold">
                                          <p:stCondLst>
                                            <p:cond delay="0"/>
                                          </p:stCondLst>
                                        </p:cTn>
                                        <p:tgtEl>
                                          <p:spTgt spid="12395"/>
                                        </p:tgtEl>
                                        <p:attrNameLst>
                                          <p:attrName>style.visibility</p:attrName>
                                        </p:attrNameLst>
                                      </p:cBhvr>
                                      <p:to>
                                        <p:strVal val="visible"/>
                                      </p:to>
                                    </p:set>
                                    <p:animEffect transition="in" filter="fade">
                                      <p:cBhvr>
                                        <p:cTn id="104" dur="1000"/>
                                        <p:tgtEl>
                                          <p:spTgt spid="12395"/>
                                        </p:tgtEl>
                                      </p:cBhvr>
                                    </p:animEffect>
                                  </p:childTnLst>
                                </p:cTn>
                              </p:par>
                              <p:par>
                                <p:cTn id="105" presetID="10" presetClass="entr" presetSubtype="0" fill="hold" grpId="0" nodeType="withEffect">
                                  <p:stCondLst>
                                    <p:cond delay="0"/>
                                  </p:stCondLst>
                                  <p:childTnLst>
                                    <p:set>
                                      <p:cBhvr>
                                        <p:cTn id="106" dur="1" fill="hold">
                                          <p:stCondLst>
                                            <p:cond delay="0"/>
                                          </p:stCondLst>
                                        </p:cTn>
                                        <p:tgtEl>
                                          <p:spTgt spid="12387"/>
                                        </p:tgtEl>
                                        <p:attrNameLst>
                                          <p:attrName>style.visibility</p:attrName>
                                        </p:attrNameLst>
                                      </p:cBhvr>
                                      <p:to>
                                        <p:strVal val="visible"/>
                                      </p:to>
                                    </p:set>
                                    <p:animEffect transition="in" filter="fade">
                                      <p:cBhvr>
                                        <p:cTn id="107" dur="1000"/>
                                        <p:tgtEl>
                                          <p:spTgt spid="12387"/>
                                        </p:tgtEl>
                                      </p:cBhvr>
                                    </p:animEffect>
                                  </p:childTnLst>
                                </p:cTn>
                              </p:par>
                              <p:par>
                                <p:cTn id="108" presetID="10" presetClass="entr" presetSubtype="0" fill="hold" grpId="0" nodeType="withEffect">
                                  <p:stCondLst>
                                    <p:cond delay="0"/>
                                  </p:stCondLst>
                                  <p:childTnLst>
                                    <p:set>
                                      <p:cBhvr>
                                        <p:cTn id="109" dur="1" fill="hold">
                                          <p:stCondLst>
                                            <p:cond delay="0"/>
                                          </p:stCondLst>
                                        </p:cTn>
                                        <p:tgtEl>
                                          <p:spTgt spid="12394"/>
                                        </p:tgtEl>
                                        <p:attrNameLst>
                                          <p:attrName>style.visibility</p:attrName>
                                        </p:attrNameLst>
                                      </p:cBhvr>
                                      <p:to>
                                        <p:strVal val="visible"/>
                                      </p:to>
                                    </p:set>
                                    <p:animEffect transition="in" filter="fade">
                                      <p:cBhvr>
                                        <p:cTn id="110" dur="1000"/>
                                        <p:tgtEl>
                                          <p:spTgt spid="12394"/>
                                        </p:tgtEl>
                                      </p:cBhvr>
                                    </p:animEffect>
                                  </p:childTnLst>
                                </p:cTn>
                              </p:par>
                              <p:par>
                                <p:cTn id="111" presetID="10" presetClass="entr" presetSubtype="0" fill="hold" grpId="0" nodeType="withEffect">
                                  <p:stCondLst>
                                    <p:cond delay="0"/>
                                  </p:stCondLst>
                                  <p:childTnLst>
                                    <p:set>
                                      <p:cBhvr>
                                        <p:cTn id="112" dur="1" fill="hold">
                                          <p:stCondLst>
                                            <p:cond delay="0"/>
                                          </p:stCondLst>
                                        </p:cTn>
                                        <p:tgtEl>
                                          <p:spTgt spid="12390"/>
                                        </p:tgtEl>
                                        <p:attrNameLst>
                                          <p:attrName>style.visibility</p:attrName>
                                        </p:attrNameLst>
                                      </p:cBhvr>
                                      <p:to>
                                        <p:strVal val="visible"/>
                                      </p:to>
                                    </p:set>
                                    <p:animEffect transition="in" filter="fade">
                                      <p:cBhvr>
                                        <p:cTn id="113" dur="1000"/>
                                        <p:tgtEl>
                                          <p:spTgt spid="12390"/>
                                        </p:tgtEl>
                                      </p:cBhvr>
                                    </p:animEffect>
                                  </p:childTnLst>
                                </p:cTn>
                              </p:par>
                              <p:par>
                                <p:cTn id="114" presetID="10" presetClass="entr" presetSubtype="0" fill="hold" grpId="0" nodeType="withEffect">
                                  <p:stCondLst>
                                    <p:cond delay="0"/>
                                  </p:stCondLst>
                                  <p:childTnLst>
                                    <p:set>
                                      <p:cBhvr>
                                        <p:cTn id="115" dur="1" fill="hold">
                                          <p:stCondLst>
                                            <p:cond delay="0"/>
                                          </p:stCondLst>
                                        </p:cTn>
                                        <p:tgtEl>
                                          <p:spTgt spid="12392"/>
                                        </p:tgtEl>
                                        <p:attrNameLst>
                                          <p:attrName>style.visibility</p:attrName>
                                        </p:attrNameLst>
                                      </p:cBhvr>
                                      <p:to>
                                        <p:strVal val="visible"/>
                                      </p:to>
                                    </p:set>
                                    <p:animEffect transition="in" filter="fade">
                                      <p:cBhvr>
                                        <p:cTn id="116" dur="1000"/>
                                        <p:tgtEl>
                                          <p:spTgt spid="12392"/>
                                        </p:tgtEl>
                                      </p:cBhvr>
                                    </p:animEffect>
                                  </p:childTnLst>
                                </p:cTn>
                              </p:par>
                              <p:par>
                                <p:cTn id="117" presetID="10" presetClass="entr" presetSubtype="0" fill="hold" grpId="0" nodeType="withEffect">
                                  <p:stCondLst>
                                    <p:cond delay="0"/>
                                  </p:stCondLst>
                                  <p:childTnLst>
                                    <p:set>
                                      <p:cBhvr>
                                        <p:cTn id="118" dur="1" fill="hold">
                                          <p:stCondLst>
                                            <p:cond delay="0"/>
                                          </p:stCondLst>
                                        </p:cTn>
                                        <p:tgtEl>
                                          <p:spTgt spid="12389"/>
                                        </p:tgtEl>
                                        <p:attrNameLst>
                                          <p:attrName>style.visibility</p:attrName>
                                        </p:attrNameLst>
                                      </p:cBhvr>
                                      <p:to>
                                        <p:strVal val="visible"/>
                                      </p:to>
                                    </p:set>
                                    <p:animEffect transition="in" filter="fade">
                                      <p:cBhvr>
                                        <p:cTn id="119" dur="1000"/>
                                        <p:tgtEl>
                                          <p:spTgt spid="12389"/>
                                        </p:tgtEl>
                                      </p:cBhvr>
                                    </p:animEffect>
                                  </p:childTnLst>
                                </p:cTn>
                              </p:par>
                              <p:par>
                                <p:cTn id="120" presetID="10" presetClass="entr" presetSubtype="0" fill="hold" grpId="0" nodeType="withEffect">
                                  <p:stCondLst>
                                    <p:cond delay="0"/>
                                  </p:stCondLst>
                                  <p:childTnLst>
                                    <p:set>
                                      <p:cBhvr>
                                        <p:cTn id="121" dur="1" fill="hold">
                                          <p:stCondLst>
                                            <p:cond delay="0"/>
                                          </p:stCondLst>
                                        </p:cTn>
                                        <p:tgtEl>
                                          <p:spTgt spid="12391"/>
                                        </p:tgtEl>
                                        <p:attrNameLst>
                                          <p:attrName>style.visibility</p:attrName>
                                        </p:attrNameLst>
                                      </p:cBhvr>
                                      <p:to>
                                        <p:strVal val="visible"/>
                                      </p:to>
                                    </p:set>
                                    <p:animEffect transition="in" filter="fade">
                                      <p:cBhvr>
                                        <p:cTn id="122" dur="1000"/>
                                        <p:tgtEl>
                                          <p:spTgt spid="12391"/>
                                        </p:tgtEl>
                                      </p:cBhvr>
                                    </p:animEffect>
                                  </p:childTnLst>
                                </p:cTn>
                              </p:par>
                              <p:par>
                                <p:cTn id="123" presetID="10" presetClass="entr" presetSubtype="0" fill="hold" grpId="0" nodeType="withEffect">
                                  <p:stCondLst>
                                    <p:cond delay="0"/>
                                  </p:stCondLst>
                                  <p:childTnLst>
                                    <p:set>
                                      <p:cBhvr>
                                        <p:cTn id="124" dur="1" fill="hold">
                                          <p:stCondLst>
                                            <p:cond delay="0"/>
                                          </p:stCondLst>
                                        </p:cTn>
                                        <p:tgtEl>
                                          <p:spTgt spid="12393"/>
                                        </p:tgtEl>
                                        <p:attrNameLst>
                                          <p:attrName>style.visibility</p:attrName>
                                        </p:attrNameLst>
                                      </p:cBhvr>
                                      <p:to>
                                        <p:strVal val="visible"/>
                                      </p:to>
                                    </p:set>
                                    <p:animEffect transition="in" filter="fade">
                                      <p:cBhvr>
                                        <p:cTn id="125" dur="1000"/>
                                        <p:tgtEl>
                                          <p:spTgt spid="12393"/>
                                        </p:tgtEl>
                                      </p:cBhvr>
                                    </p:animEffect>
                                  </p:childTnLst>
                                </p:cTn>
                              </p:par>
                              <p:par>
                                <p:cTn id="126" presetID="10" presetClass="entr" presetSubtype="0" fill="hold" grpId="0" nodeType="withEffect">
                                  <p:stCondLst>
                                    <p:cond delay="0"/>
                                  </p:stCondLst>
                                  <p:childTnLst>
                                    <p:set>
                                      <p:cBhvr>
                                        <p:cTn id="127" dur="1" fill="hold">
                                          <p:stCondLst>
                                            <p:cond delay="0"/>
                                          </p:stCondLst>
                                        </p:cTn>
                                        <p:tgtEl>
                                          <p:spTgt spid="12420"/>
                                        </p:tgtEl>
                                        <p:attrNameLst>
                                          <p:attrName>style.visibility</p:attrName>
                                        </p:attrNameLst>
                                      </p:cBhvr>
                                      <p:to>
                                        <p:strVal val="visible"/>
                                      </p:to>
                                    </p:set>
                                    <p:animEffect transition="in" filter="fade">
                                      <p:cBhvr>
                                        <p:cTn id="128" dur="1000"/>
                                        <p:tgtEl>
                                          <p:spTgt spid="12420"/>
                                        </p:tgtEl>
                                      </p:cBhvr>
                                    </p:animEffect>
                                  </p:childTnLst>
                                </p:cTn>
                              </p:par>
                            </p:childTnLst>
                          </p:cTn>
                        </p:par>
                      </p:childTnLst>
                    </p:cTn>
                  </p:par>
                  <p:par>
                    <p:cTn id="129" fill="hold">
                      <p:stCondLst>
                        <p:cond delay="indefinite"/>
                      </p:stCondLst>
                      <p:childTnLst>
                        <p:par>
                          <p:cTn id="130" fill="hold">
                            <p:stCondLst>
                              <p:cond delay="0"/>
                            </p:stCondLst>
                            <p:childTnLst>
                              <p:par>
                                <p:cTn id="131" presetID="10" presetClass="exit" presetSubtype="0" fill="hold" grpId="1" nodeType="clickEffect">
                                  <p:stCondLst>
                                    <p:cond delay="0"/>
                                  </p:stCondLst>
                                  <p:childTnLst>
                                    <p:animEffect transition="out" filter="fade">
                                      <p:cBhvr>
                                        <p:cTn id="132" dur="2000"/>
                                        <p:tgtEl>
                                          <p:spTgt spid="12404"/>
                                        </p:tgtEl>
                                      </p:cBhvr>
                                    </p:animEffect>
                                    <p:set>
                                      <p:cBhvr>
                                        <p:cTn id="133" dur="1" fill="hold">
                                          <p:stCondLst>
                                            <p:cond delay="1999"/>
                                          </p:stCondLst>
                                        </p:cTn>
                                        <p:tgtEl>
                                          <p:spTgt spid="12404"/>
                                        </p:tgtEl>
                                        <p:attrNameLst>
                                          <p:attrName>style.visibility</p:attrName>
                                        </p:attrNameLst>
                                      </p:cBhvr>
                                      <p:to>
                                        <p:strVal val="hidden"/>
                                      </p:to>
                                    </p:set>
                                  </p:childTnLst>
                                </p:cTn>
                              </p:par>
                              <p:par>
                                <p:cTn id="134" presetID="10" presetClass="exit" presetSubtype="0" fill="hold" grpId="1" nodeType="withEffect">
                                  <p:stCondLst>
                                    <p:cond delay="0"/>
                                  </p:stCondLst>
                                  <p:childTnLst>
                                    <p:animEffect transition="out" filter="fade">
                                      <p:cBhvr>
                                        <p:cTn id="135" dur="2000"/>
                                        <p:tgtEl>
                                          <p:spTgt spid="12398"/>
                                        </p:tgtEl>
                                      </p:cBhvr>
                                    </p:animEffect>
                                    <p:set>
                                      <p:cBhvr>
                                        <p:cTn id="136" dur="1" fill="hold">
                                          <p:stCondLst>
                                            <p:cond delay="1999"/>
                                          </p:stCondLst>
                                        </p:cTn>
                                        <p:tgtEl>
                                          <p:spTgt spid="12398"/>
                                        </p:tgtEl>
                                        <p:attrNameLst>
                                          <p:attrName>style.visibility</p:attrName>
                                        </p:attrNameLst>
                                      </p:cBhvr>
                                      <p:to>
                                        <p:strVal val="hidden"/>
                                      </p:to>
                                    </p:set>
                                  </p:childTnLst>
                                </p:cTn>
                              </p:par>
                              <p:par>
                                <p:cTn id="137" presetID="10" presetClass="exit" presetSubtype="0" fill="hold" grpId="1" nodeType="withEffect">
                                  <p:stCondLst>
                                    <p:cond delay="0"/>
                                  </p:stCondLst>
                                  <p:childTnLst>
                                    <p:animEffect transition="out" filter="fade">
                                      <p:cBhvr>
                                        <p:cTn id="138" dur="2000"/>
                                        <p:tgtEl>
                                          <p:spTgt spid="12399"/>
                                        </p:tgtEl>
                                      </p:cBhvr>
                                    </p:animEffect>
                                    <p:set>
                                      <p:cBhvr>
                                        <p:cTn id="139" dur="1" fill="hold">
                                          <p:stCondLst>
                                            <p:cond delay="1999"/>
                                          </p:stCondLst>
                                        </p:cTn>
                                        <p:tgtEl>
                                          <p:spTgt spid="12399"/>
                                        </p:tgtEl>
                                        <p:attrNameLst>
                                          <p:attrName>style.visibility</p:attrName>
                                        </p:attrNameLst>
                                      </p:cBhvr>
                                      <p:to>
                                        <p:strVal val="hidden"/>
                                      </p:to>
                                    </p:set>
                                  </p:childTnLst>
                                </p:cTn>
                              </p:par>
                              <p:par>
                                <p:cTn id="140" presetID="10" presetClass="exit" presetSubtype="0" fill="hold" grpId="1" nodeType="withEffect">
                                  <p:stCondLst>
                                    <p:cond delay="0"/>
                                  </p:stCondLst>
                                  <p:childTnLst>
                                    <p:animEffect transition="out" filter="fade">
                                      <p:cBhvr>
                                        <p:cTn id="141" dur="2000"/>
                                        <p:tgtEl>
                                          <p:spTgt spid="12402"/>
                                        </p:tgtEl>
                                      </p:cBhvr>
                                    </p:animEffect>
                                    <p:set>
                                      <p:cBhvr>
                                        <p:cTn id="142" dur="1" fill="hold">
                                          <p:stCondLst>
                                            <p:cond delay="1999"/>
                                          </p:stCondLst>
                                        </p:cTn>
                                        <p:tgtEl>
                                          <p:spTgt spid="12402"/>
                                        </p:tgtEl>
                                        <p:attrNameLst>
                                          <p:attrName>style.visibility</p:attrName>
                                        </p:attrNameLst>
                                      </p:cBhvr>
                                      <p:to>
                                        <p:strVal val="hidden"/>
                                      </p:to>
                                    </p:set>
                                  </p:childTnLst>
                                </p:cTn>
                              </p:par>
                              <p:par>
                                <p:cTn id="143" presetID="10" presetClass="exit" presetSubtype="0" fill="hold" grpId="1" nodeType="withEffect">
                                  <p:stCondLst>
                                    <p:cond delay="0"/>
                                  </p:stCondLst>
                                  <p:childTnLst>
                                    <p:animEffect transition="out" filter="fade">
                                      <p:cBhvr>
                                        <p:cTn id="144" dur="2000"/>
                                        <p:tgtEl>
                                          <p:spTgt spid="12403"/>
                                        </p:tgtEl>
                                      </p:cBhvr>
                                    </p:animEffect>
                                    <p:set>
                                      <p:cBhvr>
                                        <p:cTn id="145" dur="1" fill="hold">
                                          <p:stCondLst>
                                            <p:cond delay="1999"/>
                                          </p:stCondLst>
                                        </p:cTn>
                                        <p:tgtEl>
                                          <p:spTgt spid="12403"/>
                                        </p:tgtEl>
                                        <p:attrNameLst>
                                          <p:attrName>style.visibility</p:attrName>
                                        </p:attrNameLst>
                                      </p:cBhvr>
                                      <p:to>
                                        <p:strVal val="hidden"/>
                                      </p:to>
                                    </p:set>
                                  </p:childTnLst>
                                </p:cTn>
                              </p:par>
                              <p:par>
                                <p:cTn id="146" presetID="10" presetClass="exit" presetSubtype="0" fill="hold" grpId="1" nodeType="withEffect">
                                  <p:stCondLst>
                                    <p:cond delay="0"/>
                                  </p:stCondLst>
                                  <p:childTnLst>
                                    <p:animEffect transition="out" filter="fade">
                                      <p:cBhvr>
                                        <p:cTn id="147" dur="2000"/>
                                        <p:tgtEl>
                                          <p:spTgt spid="12400"/>
                                        </p:tgtEl>
                                      </p:cBhvr>
                                    </p:animEffect>
                                    <p:set>
                                      <p:cBhvr>
                                        <p:cTn id="148" dur="1" fill="hold">
                                          <p:stCondLst>
                                            <p:cond delay="1999"/>
                                          </p:stCondLst>
                                        </p:cTn>
                                        <p:tgtEl>
                                          <p:spTgt spid="12400"/>
                                        </p:tgtEl>
                                        <p:attrNameLst>
                                          <p:attrName>style.visibility</p:attrName>
                                        </p:attrNameLst>
                                      </p:cBhvr>
                                      <p:to>
                                        <p:strVal val="hidden"/>
                                      </p:to>
                                    </p:set>
                                  </p:childTnLst>
                                </p:cTn>
                              </p:par>
                              <p:par>
                                <p:cTn id="149" presetID="16" presetClass="exit" presetSubtype="26" fill="hold" grpId="1" nodeType="withEffect">
                                  <p:stCondLst>
                                    <p:cond delay="0"/>
                                  </p:stCondLst>
                                  <p:childTnLst>
                                    <p:animEffect transition="out" filter="barn(inHorizontal)">
                                      <p:cBhvr>
                                        <p:cTn id="150" dur="1000"/>
                                        <p:tgtEl>
                                          <p:spTgt spid="12386"/>
                                        </p:tgtEl>
                                      </p:cBhvr>
                                    </p:animEffect>
                                    <p:set>
                                      <p:cBhvr>
                                        <p:cTn id="151" dur="1" fill="hold">
                                          <p:stCondLst>
                                            <p:cond delay="999"/>
                                          </p:stCondLst>
                                        </p:cTn>
                                        <p:tgtEl>
                                          <p:spTgt spid="12386"/>
                                        </p:tgtEl>
                                        <p:attrNameLst>
                                          <p:attrName>style.visibility</p:attrName>
                                        </p:attrNameLst>
                                      </p:cBhvr>
                                      <p:to>
                                        <p:strVal val="hidden"/>
                                      </p:to>
                                    </p:set>
                                  </p:childTnLst>
                                </p:cTn>
                              </p:par>
                              <p:par>
                                <p:cTn id="152" presetID="10" presetClass="entr" presetSubtype="0" fill="hold" grpId="0" nodeType="withEffect">
                                  <p:stCondLst>
                                    <p:cond delay="0"/>
                                  </p:stCondLst>
                                  <p:childTnLst>
                                    <p:set>
                                      <p:cBhvr>
                                        <p:cTn id="153" dur="1" fill="hold">
                                          <p:stCondLst>
                                            <p:cond delay="0"/>
                                          </p:stCondLst>
                                        </p:cTn>
                                        <p:tgtEl>
                                          <p:spTgt spid="12405"/>
                                        </p:tgtEl>
                                        <p:attrNameLst>
                                          <p:attrName>style.visibility</p:attrName>
                                        </p:attrNameLst>
                                      </p:cBhvr>
                                      <p:to>
                                        <p:strVal val="visible"/>
                                      </p:to>
                                    </p:set>
                                    <p:animEffect transition="in" filter="fade">
                                      <p:cBhvr>
                                        <p:cTn id="154" dur="3000"/>
                                        <p:tgtEl>
                                          <p:spTgt spid="12405"/>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55" restart="whenNotActive" fill="hold" evtFilter="cancelBubble" nodeType="interactiveSeq">
                <p:stCondLst>
                  <p:cond evt="onClick" delay="0">
                    <p:tgtEl>
                      <p:spTgt spid="12406"/>
                    </p:tgtEl>
                  </p:cond>
                </p:stCondLst>
                <p:endSync evt="end" delay="0">
                  <p:rtn val="all"/>
                </p:endSync>
                <p:childTnLst>
                  <p:par>
                    <p:cTn id="156" fill="hold">
                      <p:stCondLst>
                        <p:cond delay="0"/>
                      </p:stCondLst>
                      <p:childTnLst>
                        <p:par>
                          <p:cTn id="157" fill="hold">
                            <p:stCondLst>
                              <p:cond delay="0"/>
                            </p:stCondLst>
                            <p:childTnLst>
                              <p:par>
                                <p:cTn id="158" presetID="54" presetClass="entr" presetSubtype="0" accel="100000" fill="hold" grpId="0" nodeType="clickEffect">
                                  <p:stCondLst>
                                    <p:cond delay="0"/>
                                  </p:stCondLst>
                                  <p:childTnLst>
                                    <p:set>
                                      <p:cBhvr>
                                        <p:cTn id="159" dur="1" fill="hold">
                                          <p:stCondLst>
                                            <p:cond delay="0"/>
                                          </p:stCondLst>
                                        </p:cTn>
                                        <p:tgtEl>
                                          <p:spTgt spid="12408"/>
                                        </p:tgtEl>
                                        <p:attrNameLst>
                                          <p:attrName>style.visibility</p:attrName>
                                        </p:attrNameLst>
                                      </p:cBhvr>
                                      <p:to>
                                        <p:strVal val="visible"/>
                                      </p:to>
                                    </p:set>
                                    <p:anim calcmode="lin" valueType="num">
                                      <p:cBhvr>
                                        <p:cTn id="160" dur="1000" fill="hold"/>
                                        <p:tgtEl>
                                          <p:spTgt spid="12408"/>
                                        </p:tgtEl>
                                        <p:attrNameLst>
                                          <p:attrName>ppt_w</p:attrName>
                                        </p:attrNameLst>
                                      </p:cBhvr>
                                      <p:tavLst>
                                        <p:tav tm="0">
                                          <p:val>
                                            <p:strVal val="#ppt_w*0.05"/>
                                          </p:val>
                                        </p:tav>
                                        <p:tav tm="100000">
                                          <p:val>
                                            <p:strVal val="#ppt_w"/>
                                          </p:val>
                                        </p:tav>
                                      </p:tavLst>
                                    </p:anim>
                                    <p:anim calcmode="lin" valueType="num">
                                      <p:cBhvr>
                                        <p:cTn id="161" dur="1000" fill="hold"/>
                                        <p:tgtEl>
                                          <p:spTgt spid="12408"/>
                                        </p:tgtEl>
                                        <p:attrNameLst>
                                          <p:attrName>ppt_h</p:attrName>
                                        </p:attrNameLst>
                                      </p:cBhvr>
                                      <p:tavLst>
                                        <p:tav tm="0">
                                          <p:val>
                                            <p:strVal val="#ppt_h"/>
                                          </p:val>
                                        </p:tav>
                                        <p:tav tm="100000">
                                          <p:val>
                                            <p:strVal val="#ppt_h"/>
                                          </p:val>
                                        </p:tav>
                                      </p:tavLst>
                                    </p:anim>
                                    <p:anim calcmode="lin" valueType="num">
                                      <p:cBhvr>
                                        <p:cTn id="162" dur="1000" fill="hold"/>
                                        <p:tgtEl>
                                          <p:spTgt spid="12408"/>
                                        </p:tgtEl>
                                        <p:attrNameLst>
                                          <p:attrName>ppt_x</p:attrName>
                                        </p:attrNameLst>
                                      </p:cBhvr>
                                      <p:tavLst>
                                        <p:tav tm="0">
                                          <p:val>
                                            <p:strVal val="#ppt_x-.2"/>
                                          </p:val>
                                        </p:tav>
                                        <p:tav tm="100000">
                                          <p:val>
                                            <p:strVal val="#ppt_x"/>
                                          </p:val>
                                        </p:tav>
                                      </p:tavLst>
                                    </p:anim>
                                    <p:anim calcmode="lin" valueType="num">
                                      <p:cBhvr>
                                        <p:cTn id="163" dur="1000" fill="hold"/>
                                        <p:tgtEl>
                                          <p:spTgt spid="12408"/>
                                        </p:tgtEl>
                                        <p:attrNameLst>
                                          <p:attrName>ppt_y</p:attrName>
                                        </p:attrNameLst>
                                      </p:cBhvr>
                                      <p:tavLst>
                                        <p:tav tm="0">
                                          <p:val>
                                            <p:strVal val="#ppt_y"/>
                                          </p:val>
                                        </p:tav>
                                        <p:tav tm="100000">
                                          <p:val>
                                            <p:strVal val="#ppt_y"/>
                                          </p:val>
                                        </p:tav>
                                      </p:tavLst>
                                    </p:anim>
                                    <p:animEffect transition="in" filter="fade">
                                      <p:cBhvr>
                                        <p:cTn id="164" dur="1000"/>
                                        <p:tgtEl>
                                          <p:spTgt spid="12408"/>
                                        </p:tgtEl>
                                      </p:cBhvr>
                                    </p:animEffect>
                                  </p:childTnLst>
                                </p:cTn>
                              </p:par>
                            </p:childTnLst>
                          </p:cTn>
                        </p:par>
                        <p:par>
                          <p:cTn id="165" fill="hold">
                            <p:stCondLst>
                              <p:cond delay="1000"/>
                            </p:stCondLst>
                            <p:childTnLst>
                              <p:par>
                                <p:cTn id="166" presetID="54" presetClass="exit" presetSubtype="0" decel="100000" fill="hold" grpId="1" nodeType="afterEffect">
                                  <p:stCondLst>
                                    <p:cond delay="3000"/>
                                  </p:stCondLst>
                                  <p:childTnLst>
                                    <p:anim calcmode="lin" valueType="num">
                                      <p:cBhvr>
                                        <p:cTn id="167" dur="1000"/>
                                        <p:tgtEl>
                                          <p:spTgt spid="12408"/>
                                        </p:tgtEl>
                                        <p:attrNameLst>
                                          <p:attrName>ppt_w</p:attrName>
                                        </p:attrNameLst>
                                      </p:cBhvr>
                                      <p:tavLst>
                                        <p:tav tm="0">
                                          <p:val>
                                            <p:strVal val="ppt_w"/>
                                          </p:val>
                                        </p:tav>
                                        <p:tav tm="100000">
                                          <p:val>
                                            <p:strVal val="ppt_w*0.05"/>
                                          </p:val>
                                        </p:tav>
                                      </p:tavLst>
                                    </p:anim>
                                    <p:anim calcmode="lin" valueType="num">
                                      <p:cBhvr>
                                        <p:cTn id="168" dur="1000"/>
                                        <p:tgtEl>
                                          <p:spTgt spid="12408"/>
                                        </p:tgtEl>
                                        <p:attrNameLst>
                                          <p:attrName>ppt_h</p:attrName>
                                        </p:attrNameLst>
                                      </p:cBhvr>
                                      <p:tavLst>
                                        <p:tav tm="0">
                                          <p:val>
                                            <p:strVal val="ppt_h"/>
                                          </p:val>
                                        </p:tav>
                                        <p:tav tm="100000">
                                          <p:val>
                                            <p:strVal val="ppt_h"/>
                                          </p:val>
                                        </p:tav>
                                      </p:tavLst>
                                    </p:anim>
                                    <p:anim calcmode="lin" valueType="num">
                                      <p:cBhvr>
                                        <p:cTn id="169" dur="1000"/>
                                        <p:tgtEl>
                                          <p:spTgt spid="12408"/>
                                        </p:tgtEl>
                                        <p:attrNameLst>
                                          <p:attrName>ppt_x</p:attrName>
                                        </p:attrNameLst>
                                      </p:cBhvr>
                                      <p:tavLst>
                                        <p:tav tm="0">
                                          <p:val>
                                            <p:strVal val="ppt_x"/>
                                          </p:val>
                                        </p:tav>
                                        <p:tav tm="100000">
                                          <p:val>
                                            <p:strVal val="ppt_x-.2"/>
                                          </p:val>
                                        </p:tav>
                                      </p:tavLst>
                                    </p:anim>
                                    <p:anim calcmode="lin" valueType="num">
                                      <p:cBhvr>
                                        <p:cTn id="170" dur="1000"/>
                                        <p:tgtEl>
                                          <p:spTgt spid="12408"/>
                                        </p:tgtEl>
                                        <p:attrNameLst>
                                          <p:attrName>ppt_y</p:attrName>
                                        </p:attrNameLst>
                                      </p:cBhvr>
                                      <p:tavLst>
                                        <p:tav tm="0">
                                          <p:val>
                                            <p:strVal val="ppt_y"/>
                                          </p:val>
                                        </p:tav>
                                        <p:tav tm="100000">
                                          <p:val>
                                            <p:strVal val="ppt_y"/>
                                          </p:val>
                                        </p:tav>
                                      </p:tavLst>
                                    </p:anim>
                                    <p:animEffect transition="out" filter="fade">
                                      <p:cBhvr>
                                        <p:cTn id="171" dur="1000"/>
                                        <p:tgtEl>
                                          <p:spTgt spid="12408"/>
                                        </p:tgtEl>
                                      </p:cBhvr>
                                    </p:animEffect>
                                    <p:set>
                                      <p:cBhvr>
                                        <p:cTn id="172" dur="1" fill="hold">
                                          <p:stCondLst>
                                            <p:cond delay="999"/>
                                          </p:stCondLst>
                                        </p:cTn>
                                        <p:tgtEl>
                                          <p:spTgt spid="12408"/>
                                        </p:tgtEl>
                                        <p:attrNameLst>
                                          <p:attrName>style.visibility</p:attrName>
                                        </p:attrNameLst>
                                      </p:cBhvr>
                                      <p:to>
                                        <p:strVal val="hidden"/>
                                      </p:to>
                                    </p:set>
                                  </p:childTnLst>
                                </p:cTn>
                              </p:par>
                            </p:childTnLst>
                          </p:cTn>
                        </p:par>
                      </p:childTnLst>
                    </p:cTn>
                  </p:par>
                </p:childTnLst>
              </p:cTn>
              <p:nextCondLst>
                <p:cond evt="onClick" delay="0">
                  <p:tgtEl>
                    <p:spTgt spid="12406"/>
                  </p:tgtEl>
                </p:cond>
              </p:nextCondLst>
            </p:seq>
            <p:seq concurrent="1" nextAc="seek">
              <p:cTn id="173" restart="whenNotActive" fill="hold" evtFilter="cancelBubble" nodeType="interactiveSeq">
                <p:stCondLst>
                  <p:cond evt="onClick" delay="0">
                    <p:tgtEl>
                      <p:spTgt spid="12407"/>
                    </p:tgtEl>
                  </p:cond>
                </p:stCondLst>
                <p:endSync evt="end" delay="0">
                  <p:rtn val="all"/>
                </p:endSync>
                <p:childTnLst>
                  <p:par>
                    <p:cTn id="174" fill="hold">
                      <p:stCondLst>
                        <p:cond delay="0"/>
                      </p:stCondLst>
                      <p:childTnLst>
                        <p:par>
                          <p:cTn id="175" fill="hold">
                            <p:stCondLst>
                              <p:cond delay="0"/>
                            </p:stCondLst>
                            <p:childTnLst>
                              <p:par>
                                <p:cTn id="176" presetID="54" presetClass="entr" presetSubtype="0" accel="100000" fill="hold" grpId="0" nodeType="clickEffect">
                                  <p:stCondLst>
                                    <p:cond delay="0"/>
                                  </p:stCondLst>
                                  <p:childTnLst>
                                    <p:set>
                                      <p:cBhvr>
                                        <p:cTn id="177" dur="1" fill="hold">
                                          <p:stCondLst>
                                            <p:cond delay="0"/>
                                          </p:stCondLst>
                                        </p:cTn>
                                        <p:tgtEl>
                                          <p:spTgt spid="12409"/>
                                        </p:tgtEl>
                                        <p:attrNameLst>
                                          <p:attrName>style.visibility</p:attrName>
                                        </p:attrNameLst>
                                      </p:cBhvr>
                                      <p:to>
                                        <p:strVal val="visible"/>
                                      </p:to>
                                    </p:set>
                                    <p:anim calcmode="lin" valueType="num">
                                      <p:cBhvr>
                                        <p:cTn id="178" dur="1000" fill="hold"/>
                                        <p:tgtEl>
                                          <p:spTgt spid="12409"/>
                                        </p:tgtEl>
                                        <p:attrNameLst>
                                          <p:attrName>ppt_w</p:attrName>
                                        </p:attrNameLst>
                                      </p:cBhvr>
                                      <p:tavLst>
                                        <p:tav tm="0">
                                          <p:val>
                                            <p:strVal val="#ppt_w*0.05"/>
                                          </p:val>
                                        </p:tav>
                                        <p:tav tm="100000">
                                          <p:val>
                                            <p:strVal val="#ppt_w"/>
                                          </p:val>
                                        </p:tav>
                                      </p:tavLst>
                                    </p:anim>
                                    <p:anim calcmode="lin" valueType="num">
                                      <p:cBhvr>
                                        <p:cTn id="179" dur="1000" fill="hold"/>
                                        <p:tgtEl>
                                          <p:spTgt spid="12409"/>
                                        </p:tgtEl>
                                        <p:attrNameLst>
                                          <p:attrName>ppt_h</p:attrName>
                                        </p:attrNameLst>
                                      </p:cBhvr>
                                      <p:tavLst>
                                        <p:tav tm="0">
                                          <p:val>
                                            <p:strVal val="#ppt_h"/>
                                          </p:val>
                                        </p:tav>
                                        <p:tav tm="100000">
                                          <p:val>
                                            <p:strVal val="#ppt_h"/>
                                          </p:val>
                                        </p:tav>
                                      </p:tavLst>
                                    </p:anim>
                                    <p:anim calcmode="lin" valueType="num">
                                      <p:cBhvr>
                                        <p:cTn id="180" dur="1000" fill="hold"/>
                                        <p:tgtEl>
                                          <p:spTgt spid="12409"/>
                                        </p:tgtEl>
                                        <p:attrNameLst>
                                          <p:attrName>ppt_x</p:attrName>
                                        </p:attrNameLst>
                                      </p:cBhvr>
                                      <p:tavLst>
                                        <p:tav tm="0">
                                          <p:val>
                                            <p:strVal val="#ppt_x-.2"/>
                                          </p:val>
                                        </p:tav>
                                        <p:tav tm="100000">
                                          <p:val>
                                            <p:strVal val="#ppt_x"/>
                                          </p:val>
                                        </p:tav>
                                      </p:tavLst>
                                    </p:anim>
                                    <p:anim calcmode="lin" valueType="num">
                                      <p:cBhvr>
                                        <p:cTn id="181" dur="1000" fill="hold"/>
                                        <p:tgtEl>
                                          <p:spTgt spid="12409"/>
                                        </p:tgtEl>
                                        <p:attrNameLst>
                                          <p:attrName>ppt_y</p:attrName>
                                        </p:attrNameLst>
                                      </p:cBhvr>
                                      <p:tavLst>
                                        <p:tav tm="0">
                                          <p:val>
                                            <p:strVal val="#ppt_y"/>
                                          </p:val>
                                        </p:tav>
                                        <p:tav tm="100000">
                                          <p:val>
                                            <p:strVal val="#ppt_y"/>
                                          </p:val>
                                        </p:tav>
                                      </p:tavLst>
                                    </p:anim>
                                    <p:animEffect transition="in" filter="fade">
                                      <p:cBhvr>
                                        <p:cTn id="182" dur="1000"/>
                                        <p:tgtEl>
                                          <p:spTgt spid="12409"/>
                                        </p:tgtEl>
                                      </p:cBhvr>
                                    </p:animEffect>
                                  </p:childTnLst>
                                </p:cTn>
                              </p:par>
                            </p:childTnLst>
                          </p:cTn>
                        </p:par>
                        <p:par>
                          <p:cTn id="183" fill="hold">
                            <p:stCondLst>
                              <p:cond delay="1000"/>
                            </p:stCondLst>
                            <p:childTnLst>
                              <p:par>
                                <p:cTn id="184" presetID="54" presetClass="exit" presetSubtype="0" decel="100000" fill="hold" grpId="1" nodeType="afterEffect">
                                  <p:stCondLst>
                                    <p:cond delay="3000"/>
                                  </p:stCondLst>
                                  <p:childTnLst>
                                    <p:anim calcmode="lin" valueType="num">
                                      <p:cBhvr>
                                        <p:cTn id="185" dur="1000"/>
                                        <p:tgtEl>
                                          <p:spTgt spid="12409"/>
                                        </p:tgtEl>
                                        <p:attrNameLst>
                                          <p:attrName>ppt_w</p:attrName>
                                        </p:attrNameLst>
                                      </p:cBhvr>
                                      <p:tavLst>
                                        <p:tav tm="0">
                                          <p:val>
                                            <p:strVal val="ppt_w"/>
                                          </p:val>
                                        </p:tav>
                                        <p:tav tm="100000">
                                          <p:val>
                                            <p:strVal val="ppt_w*0.05"/>
                                          </p:val>
                                        </p:tav>
                                      </p:tavLst>
                                    </p:anim>
                                    <p:anim calcmode="lin" valueType="num">
                                      <p:cBhvr>
                                        <p:cTn id="186" dur="1000"/>
                                        <p:tgtEl>
                                          <p:spTgt spid="12409"/>
                                        </p:tgtEl>
                                        <p:attrNameLst>
                                          <p:attrName>ppt_h</p:attrName>
                                        </p:attrNameLst>
                                      </p:cBhvr>
                                      <p:tavLst>
                                        <p:tav tm="0">
                                          <p:val>
                                            <p:strVal val="ppt_h"/>
                                          </p:val>
                                        </p:tav>
                                        <p:tav tm="100000">
                                          <p:val>
                                            <p:strVal val="ppt_h"/>
                                          </p:val>
                                        </p:tav>
                                      </p:tavLst>
                                    </p:anim>
                                    <p:anim calcmode="lin" valueType="num">
                                      <p:cBhvr>
                                        <p:cTn id="187" dur="1000"/>
                                        <p:tgtEl>
                                          <p:spTgt spid="12409"/>
                                        </p:tgtEl>
                                        <p:attrNameLst>
                                          <p:attrName>ppt_x</p:attrName>
                                        </p:attrNameLst>
                                      </p:cBhvr>
                                      <p:tavLst>
                                        <p:tav tm="0">
                                          <p:val>
                                            <p:strVal val="ppt_x"/>
                                          </p:val>
                                        </p:tav>
                                        <p:tav tm="100000">
                                          <p:val>
                                            <p:strVal val="ppt_x-.2"/>
                                          </p:val>
                                        </p:tav>
                                      </p:tavLst>
                                    </p:anim>
                                    <p:anim calcmode="lin" valueType="num">
                                      <p:cBhvr>
                                        <p:cTn id="188" dur="1000"/>
                                        <p:tgtEl>
                                          <p:spTgt spid="12409"/>
                                        </p:tgtEl>
                                        <p:attrNameLst>
                                          <p:attrName>ppt_y</p:attrName>
                                        </p:attrNameLst>
                                      </p:cBhvr>
                                      <p:tavLst>
                                        <p:tav tm="0">
                                          <p:val>
                                            <p:strVal val="ppt_y"/>
                                          </p:val>
                                        </p:tav>
                                        <p:tav tm="100000">
                                          <p:val>
                                            <p:strVal val="ppt_y"/>
                                          </p:val>
                                        </p:tav>
                                      </p:tavLst>
                                    </p:anim>
                                    <p:animEffect transition="out" filter="fade">
                                      <p:cBhvr>
                                        <p:cTn id="189" dur="1000"/>
                                        <p:tgtEl>
                                          <p:spTgt spid="12409"/>
                                        </p:tgtEl>
                                      </p:cBhvr>
                                    </p:animEffect>
                                    <p:set>
                                      <p:cBhvr>
                                        <p:cTn id="190" dur="1" fill="hold">
                                          <p:stCondLst>
                                            <p:cond delay="999"/>
                                          </p:stCondLst>
                                        </p:cTn>
                                        <p:tgtEl>
                                          <p:spTgt spid="12409"/>
                                        </p:tgtEl>
                                        <p:attrNameLst>
                                          <p:attrName>style.visibility</p:attrName>
                                        </p:attrNameLst>
                                      </p:cBhvr>
                                      <p:to>
                                        <p:strVal val="hidden"/>
                                      </p:to>
                                    </p:set>
                                  </p:childTnLst>
                                </p:cTn>
                              </p:par>
                            </p:childTnLst>
                          </p:cTn>
                        </p:par>
                      </p:childTnLst>
                    </p:cTn>
                  </p:par>
                </p:childTnLst>
              </p:cTn>
              <p:nextCondLst>
                <p:cond evt="onClick" delay="0">
                  <p:tgtEl>
                    <p:spTgt spid="12407"/>
                  </p:tgtEl>
                </p:cond>
              </p:nextCondLst>
            </p:seq>
            <p:seq concurrent="1" nextAc="seek">
              <p:cTn id="191" restart="whenNotActive" fill="hold" evtFilter="cancelBubble" nodeType="interactiveSeq">
                <p:stCondLst>
                  <p:cond evt="onClick" delay="0">
                    <p:tgtEl>
                      <p:spTgt spid="12410"/>
                    </p:tgtEl>
                  </p:cond>
                </p:stCondLst>
                <p:endSync evt="end" delay="0">
                  <p:rtn val="all"/>
                </p:endSync>
                <p:childTnLst>
                  <p:par>
                    <p:cTn id="192" fill="hold">
                      <p:stCondLst>
                        <p:cond delay="0"/>
                      </p:stCondLst>
                      <p:childTnLst>
                        <p:par>
                          <p:cTn id="193" fill="hold">
                            <p:stCondLst>
                              <p:cond delay="0"/>
                            </p:stCondLst>
                            <p:childTnLst>
                              <p:par>
                                <p:cTn id="194" presetID="54" presetClass="entr" presetSubtype="0" accel="100000" fill="hold" grpId="0" nodeType="clickEffect">
                                  <p:stCondLst>
                                    <p:cond delay="0"/>
                                  </p:stCondLst>
                                  <p:childTnLst>
                                    <p:set>
                                      <p:cBhvr>
                                        <p:cTn id="195" dur="1" fill="hold">
                                          <p:stCondLst>
                                            <p:cond delay="0"/>
                                          </p:stCondLst>
                                        </p:cTn>
                                        <p:tgtEl>
                                          <p:spTgt spid="12411"/>
                                        </p:tgtEl>
                                        <p:attrNameLst>
                                          <p:attrName>style.visibility</p:attrName>
                                        </p:attrNameLst>
                                      </p:cBhvr>
                                      <p:to>
                                        <p:strVal val="visible"/>
                                      </p:to>
                                    </p:set>
                                    <p:anim calcmode="lin" valueType="num">
                                      <p:cBhvr>
                                        <p:cTn id="196" dur="1000" fill="hold"/>
                                        <p:tgtEl>
                                          <p:spTgt spid="12411"/>
                                        </p:tgtEl>
                                        <p:attrNameLst>
                                          <p:attrName>ppt_w</p:attrName>
                                        </p:attrNameLst>
                                      </p:cBhvr>
                                      <p:tavLst>
                                        <p:tav tm="0">
                                          <p:val>
                                            <p:strVal val="#ppt_w*0.05"/>
                                          </p:val>
                                        </p:tav>
                                        <p:tav tm="100000">
                                          <p:val>
                                            <p:strVal val="#ppt_w"/>
                                          </p:val>
                                        </p:tav>
                                      </p:tavLst>
                                    </p:anim>
                                    <p:anim calcmode="lin" valueType="num">
                                      <p:cBhvr>
                                        <p:cTn id="197" dur="1000" fill="hold"/>
                                        <p:tgtEl>
                                          <p:spTgt spid="12411"/>
                                        </p:tgtEl>
                                        <p:attrNameLst>
                                          <p:attrName>ppt_h</p:attrName>
                                        </p:attrNameLst>
                                      </p:cBhvr>
                                      <p:tavLst>
                                        <p:tav tm="0">
                                          <p:val>
                                            <p:strVal val="#ppt_h"/>
                                          </p:val>
                                        </p:tav>
                                        <p:tav tm="100000">
                                          <p:val>
                                            <p:strVal val="#ppt_h"/>
                                          </p:val>
                                        </p:tav>
                                      </p:tavLst>
                                    </p:anim>
                                    <p:anim calcmode="lin" valueType="num">
                                      <p:cBhvr>
                                        <p:cTn id="198" dur="1000" fill="hold"/>
                                        <p:tgtEl>
                                          <p:spTgt spid="12411"/>
                                        </p:tgtEl>
                                        <p:attrNameLst>
                                          <p:attrName>ppt_x</p:attrName>
                                        </p:attrNameLst>
                                      </p:cBhvr>
                                      <p:tavLst>
                                        <p:tav tm="0">
                                          <p:val>
                                            <p:strVal val="#ppt_x-.2"/>
                                          </p:val>
                                        </p:tav>
                                        <p:tav tm="100000">
                                          <p:val>
                                            <p:strVal val="#ppt_x"/>
                                          </p:val>
                                        </p:tav>
                                      </p:tavLst>
                                    </p:anim>
                                    <p:anim calcmode="lin" valueType="num">
                                      <p:cBhvr>
                                        <p:cTn id="199" dur="1000" fill="hold"/>
                                        <p:tgtEl>
                                          <p:spTgt spid="12411"/>
                                        </p:tgtEl>
                                        <p:attrNameLst>
                                          <p:attrName>ppt_y</p:attrName>
                                        </p:attrNameLst>
                                      </p:cBhvr>
                                      <p:tavLst>
                                        <p:tav tm="0">
                                          <p:val>
                                            <p:strVal val="#ppt_y"/>
                                          </p:val>
                                        </p:tav>
                                        <p:tav tm="100000">
                                          <p:val>
                                            <p:strVal val="#ppt_y"/>
                                          </p:val>
                                        </p:tav>
                                      </p:tavLst>
                                    </p:anim>
                                    <p:animEffect transition="in" filter="fade">
                                      <p:cBhvr>
                                        <p:cTn id="200" dur="1000"/>
                                        <p:tgtEl>
                                          <p:spTgt spid="12411"/>
                                        </p:tgtEl>
                                      </p:cBhvr>
                                    </p:animEffect>
                                  </p:childTnLst>
                                </p:cTn>
                              </p:par>
                            </p:childTnLst>
                          </p:cTn>
                        </p:par>
                        <p:par>
                          <p:cTn id="201" fill="hold">
                            <p:stCondLst>
                              <p:cond delay="1000"/>
                            </p:stCondLst>
                            <p:childTnLst>
                              <p:par>
                                <p:cTn id="202" presetID="54" presetClass="exit" presetSubtype="0" decel="100000" fill="hold" grpId="1" nodeType="afterEffect">
                                  <p:stCondLst>
                                    <p:cond delay="7000"/>
                                  </p:stCondLst>
                                  <p:childTnLst>
                                    <p:anim calcmode="lin" valueType="num">
                                      <p:cBhvr>
                                        <p:cTn id="203" dur="1000"/>
                                        <p:tgtEl>
                                          <p:spTgt spid="12411"/>
                                        </p:tgtEl>
                                        <p:attrNameLst>
                                          <p:attrName>ppt_w</p:attrName>
                                        </p:attrNameLst>
                                      </p:cBhvr>
                                      <p:tavLst>
                                        <p:tav tm="0">
                                          <p:val>
                                            <p:strVal val="ppt_w"/>
                                          </p:val>
                                        </p:tav>
                                        <p:tav tm="100000">
                                          <p:val>
                                            <p:strVal val="ppt_w*0.05"/>
                                          </p:val>
                                        </p:tav>
                                      </p:tavLst>
                                    </p:anim>
                                    <p:anim calcmode="lin" valueType="num">
                                      <p:cBhvr>
                                        <p:cTn id="204" dur="1000"/>
                                        <p:tgtEl>
                                          <p:spTgt spid="12411"/>
                                        </p:tgtEl>
                                        <p:attrNameLst>
                                          <p:attrName>ppt_h</p:attrName>
                                        </p:attrNameLst>
                                      </p:cBhvr>
                                      <p:tavLst>
                                        <p:tav tm="0">
                                          <p:val>
                                            <p:strVal val="ppt_h"/>
                                          </p:val>
                                        </p:tav>
                                        <p:tav tm="100000">
                                          <p:val>
                                            <p:strVal val="ppt_h"/>
                                          </p:val>
                                        </p:tav>
                                      </p:tavLst>
                                    </p:anim>
                                    <p:anim calcmode="lin" valueType="num">
                                      <p:cBhvr>
                                        <p:cTn id="205" dur="1000"/>
                                        <p:tgtEl>
                                          <p:spTgt spid="12411"/>
                                        </p:tgtEl>
                                        <p:attrNameLst>
                                          <p:attrName>ppt_x</p:attrName>
                                        </p:attrNameLst>
                                      </p:cBhvr>
                                      <p:tavLst>
                                        <p:tav tm="0">
                                          <p:val>
                                            <p:strVal val="ppt_x"/>
                                          </p:val>
                                        </p:tav>
                                        <p:tav tm="100000">
                                          <p:val>
                                            <p:strVal val="ppt_x-.2"/>
                                          </p:val>
                                        </p:tav>
                                      </p:tavLst>
                                    </p:anim>
                                    <p:anim calcmode="lin" valueType="num">
                                      <p:cBhvr>
                                        <p:cTn id="206" dur="1000"/>
                                        <p:tgtEl>
                                          <p:spTgt spid="12411"/>
                                        </p:tgtEl>
                                        <p:attrNameLst>
                                          <p:attrName>ppt_y</p:attrName>
                                        </p:attrNameLst>
                                      </p:cBhvr>
                                      <p:tavLst>
                                        <p:tav tm="0">
                                          <p:val>
                                            <p:strVal val="ppt_y"/>
                                          </p:val>
                                        </p:tav>
                                        <p:tav tm="100000">
                                          <p:val>
                                            <p:strVal val="ppt_y"/>
                                          </p:val>
                                        </p:tav>
                                      </p:tavLst>
                                    </p:anim>
                                    <p:animEffect transition="out" filter="fade">
                                      <p:cBhvr>
                                        <p:cTn id="207" dur="1000"/>
                                        <p:tgtEl>
                                          <p:spTgt spid="12411"/>
                                        </p:tgtEl>
                                      </p:cBhvr>
                                    </p:animEffect>
                                    <p:set>
                                      <p:cBhvr>
                                        <p:cTn id="208" dur="1" fill="hold">
                                          <p:stCondLst>
                                            <p:cond delay="999"/>
                                          </p:stCondLst>
                                        </p:cTn>
                                        <p:tgtEl>
                                          <p:spTgt spid="12411"/>
                                        </p:tgtEl>
                                        <p:attrNameLst>
                                          <p:attrName>style.visibility</p:attrName>
                                        </p:attrNameLst>
                                      </p:cBhvr>
                                      <p:to>
                                        <p:strVal val="hidden"/>
                                      </p:to>
                                    </p:set>
                                  </p:childTnLst>
                                </p:cTn>
                              </p:par>
                            </p:childTnLst>
                          </p:cTn>
                        </p:par>
                      </p:childTnLst>
                    </p:cTn>
                  </p:par>
                </p:childTnLst>
              </p:cTn>
              <p:nextCondLst>
                <p:cond evt="onClick" delay="0">
                  <p:tgtEl>
                    <p:spTgt spid="12410"/>
                  </p:tgtEl>
                </p:cond>
              </p:nextCondLst>
            </p:seq>
            <p:seq concurrent="1" nextAc="seek">
              <p:cTn id="209" restart="whenNotActive" fill="hold" evtFilter="cancelBubble" nodeType="interactiveSeq">
                <p:stCondLst>
                  <p:cond evt="onClick" delay="0">
                    <p:tgtEl>
                      <p:spTgt spid="12412"/>
                    </p:tgtEl>
                  </p:cond>
                </p:stCondLst>
                <p:endSync evt="end" delay="0">
                  <p:rtn val="all"/>
                </p:endSync>
                <p:childTnLst>
                  <p:par>
                    <p:cTn id="210" fill="hold">
                      <p:stCondLst>
                        <p:cond delay="0"/>
                      </p:stCondLst>
                      <p:childTnLst>
                        <p:par>
                          <p:cTn id="211" fill="hold">
                            <p:stCondLst>
                              <p:cond delay="0"/>
                            </p:stCondLst>
                            <p:childTnLst>
                              <p:par>
                                <p:cTn id="212" presetID="54" presetClass="entr" presetSubtype="0" accel="100000" fill="hold" grpId="0" nodeType="clickEffect">
                                  <p:stCondLst>
                                    <p:cond delay="0"/>
                                  </p:stCondLst>
                                  <p:childTnLst>
                                    <p:set>
                                      <p:cBhvr>
                                        <p:cTn id="213" dur="1" fill="hold">
                                          <p:stCondLst>
                                            <p:cond delay="0"/>
                                          </p:stCondLst>
                                        </p:cTn>
                                        <p:tgtEl>
                                          <p:spTgt spid="12413"/>
                                        </p:tgtEl>
                                        <p:attrNameLst>
                                          <p:attrName>style.visibility</p:attrName>
                                        </p:attrNameLst>
                                      </p:cBhvr>
                                      <p:to>
                                        <p:strVal val="visible"/>
                                      </p:to>
                                    </p:set>
                                    <p:anim calcmode="lin" valueType="num">
                                      <p:cBhvr>
                                        <p:cTn id="214" dur="1000" fill="hold"/>
                                        <p:tgtEl>
                                          <p:spTgt spid="12413"/>
                                        </p:tgtEl>
                                        <p:attrNameLst>
                                          <p:attrName>ppt_w</p:attrName>
                                        </p:attrNameLst>
                                      </p:cBhvr>
                                      <p:tavLst>
                                        <p:tav tm="0">
                                          <p:val>
                                            <p:strVal val="#ppt_w*0.05"/>
                                          </p:val>
                                        </p:tav>
                                        <p:tav tm="100000">
                                          <p:val>
                                            <p:strVal val="#ppt_w"/>
                                          </p:val>
                                        </p:tav>
                                      </p:tavLst>
                                    </p:anim>
                                    <p:anim calcmode="lin" valueType="num">
                                      <p:cBhvr>
                                        <p:cTn id="215" dur="1000" fill="hold"/>
                                        <p:tgtEl>
                                          <p:spTgt spid="12413"/>
                                        </p:tgtEl>
                                        <p:attrNameLst>
                                          <p:attrName>ppt_h</p:attrName>
                                        </p:attrNameLst>
                                      </p:cBhvr>
                                      <p:tavLst>
                                        <p:tav tm="0">
                                          <p:val>
                                            <p:strVal val="#ppt_h"/>
                                          </p:val>
                                        </p:tav>
                                        <p:tav tm="100000">
                                          <p:val>
                                            <p:strVal val="#ppt_h"/>
                                          </p:val>
                                        </p:tav>
                                      </p:tavLst>
                                    </p:anim>
                                    <p:anim calcmode="lin" valueType="num">
                                      <p:cBhvr>
                                        <p:cTn id="216" dur="1000" fill="hold"/>
                                        <p:tgtEl>
                                          <p:spTgt spid="12413"/>
                                        </p:tgtEl>
                                        <p:attrNameLst>
                                          <p:attrName>ppt_x</p:attrName>
                                        </p:attrNameLst>
                                      </p:cBhvr>
                                      <p:tavLst>
                                        <p:tav tm="0">
                                          <p:val>
                                            <p:strVal val="#ppt_x-.2"/>
                                          </p:val>
                                        </p:tav>
                                        <p:tav tm="100000">
                                          <p:val>
                                            <p:strVal val="#ppt_x"/>
                                          </p:val>
                                        </p:tav>
                                      </p:tavLst>
                                    </p:anim>
                                    <p:anim calcmode="lin" valueType="num">
                                      <p:cBhvr>
                                        <p:cTn id="217" dur="1000" fill="hold"/>
                                        <p:tgtEl>
                                          <p:spTgt spid="12413"/>
                                        </p:tgtEl>
                                        <p:attrNameLst>
                                          <p:attrName>ppt_y</p:attrName>
                                        </p:attrNameLst>
                                      </p:cBhvr>
                                      <p:tavLst>
                                        <p:tav tm="0">
                                          <p:val>
                                            <p:strVal val="#ppt_y"/>
                                          </p:val>
                                        </p:tav>
                                        <p:tav tm="100000">
                                          <p:val>
                                            <p:strVal val="#ppt_y"/>
                                          </p:val>
                                        </p:tav>
                                      </p:tavLst>
                                    </p:anim>
                                    <p:animEffect transition="in" filter="fade">
                                      <p:cBhvr>
                                        <p:cTn id="218" dur="1000"/>
                                        <p:tgtEl>
                                          <p:spTgt spid="12413"/>
                                        </p:tgtEl>
                                      </p:cBhvr>
                                    </p:animEffect>
                                  </p:childTnLst>
                                </p:cTn>
                              </p:par>
                            </p:childTnLst>
                          </p:cTn>
                        </p:par>
                        <p:par>
                          <p:cTn id="219" fill="hold">
                            <p:stCondLst>
                              <p:cond delay="1000"/>
                            </p:stCondLst>
                            <p:childTnLst>
                              <p:par>
                                <p:cTn id="220" presetID="54" presetClass="exit" presetSubtype="0" decel="100000" fill="hold" grpId="1" nodeType="afterEffect">
                                  <p:stCondLst>
                                    <p:cond delay="7000"/>
                                  </p:stCondLst>
                                  <p:childTnLst>
                                    <p:anim calcmode="lin" valueType="num">
                                      <p:cBhvr>
                                        <p:cTn id="221" dur="1000"/>
                                        <p:tgtEl>
                                          <p:spTgt spid="12413"/>
                                        </p:tgtEl>
                                        <p:attrNameLst>
                                          <p:attrName>ppt_w</p:attrName>
                                        </p:attrNameLst>
                                      </p:cBhvr>
                                      <p:tavLst>
                                        <p:tav tm="0">
                                          <p:val>
                                            <p:strVal val="ppt_w"/>
                                          </p:val>
                                        </p:tav>
                                        <p:tav tm="100000">
                                          <p:val>
                                            <p:strVal val="ppt_w*0.05"/>
                                          </p:val>
                                        </p:tav>
                                      </p:tavLst>
                                    </p:anim>
                                    <p:anim calcmode="lin" valueType="num">
                                      <p:cBhvr>
                                        <p:cTn id="222" dur="1000"/>
                                        <p:tgtEl>
                                          <p:spTgt spid="12413"/>
                                        </p:tgtEl>
                                        <p:attrNameLst>
                                          <p:attrName>ppt_h</p:attrName>
                                        </p:attrNameLst>
                                      </p:cBhvr>
                                      <p:tavLst>
                                        <p:tav tm="0">
                                          <p:val>
                                            <p:strVal val="ppt_h"/>
                                          </p:val>
                                        </p:tav>
                                        <p:tav tm="100000">
                                          <p:val>
                                            <p:strVal val="ppt_h"/>
                                          </p:val>
                                        </p:tav>
                                      </p:tavLst>
                                    </p:anim>
                                    <p:anim calcmode="lin" valueType="num">
                                      <p:cBhvr>
                                        <p:cTn id="223" dur="1000"/>
                                        <p:tgtEl>
                                          <p:spTgt spid="12413"/>
                                        </p:tgtEl>
                                        <p:attrNameLst>
                                          <p:attrName>ppt_x</p:attrName>
                                        </p:attrNameLst>
                                      </p:cBhvr>
                                      <p:tavLst>
                                        <p:tav tm="0">
                                          <p:val>
                                            <p:strVal val="ppt_x"/>
                                          </p:val>
                                        </p:tav>
                                        <p:tav tm="100000">
                                          <p:val>
                                            <p:strVal val="ppt_x-.2"/>
                                          </p:val>
                                        </p:tav>
                                      </p:tavLst>
                                    </p:anim>
                                    <p:anim calcmode="lin" valueType="num">
                                      <p:cBhvr>
                                        <p:cTn id="224" dur="1000"/>
                                        <p:tgtEl>
                                          <p:spTgt spid="12413"/>
                                        </p:tgtEl>
                                        <p:attrNameLst>
                                          <p:attrName>ppt_y</p:attrName>
                                        </p:attrNameLst>
                                      </p:cBhvr>
                                      <p:tavLst>
                                        <p:tav tm="0">
                                          <p:val>
                                            <p:strVal val="ppt_y"/>
                                          </p:val>
                                        </p:tav>
                                        <p:tav tm="100000">
                                          <p:val>
                                            <p:strVal val="ppt_y"/>
                                          </p:val>
                                        </p:tav>
                                      </p:tavLst>
                                    </p:anim>
                                    <p:animEffect transition="out" filter="fade">
                                      <p:cBhvr>
                                        <p:cTn id="225" dur="1000"/>
                                        <p:tgtEl>
                                          <p:spTgt spid="12413"/>
                                        </p:tgtEl>
                                      </p:cBhvr>
                                    </p:animEffect>
                                    <p:set>
                                      <p:cBhvr>
                                        <p:cTn id="226" dur="1" fill="hold">
                                          <p:stCondLst>
                                            <p:cond delay="999"/>
                                          </p:stCondLst>
                                        </p:cTn>
                                        <p:tgtEl>
                                          <p:spTgt spid="12413"/>
                                        </p:tgtEl>
                                        <p:attrNameLst>
                                          <p:attrName>style.visibility</p:attrName>
                                        </p:attrNameLst>
                                      </p:cBhvr>
                                      <p:to>
                                        <p:strVal val="hidden"/>
                                      </p:to>
                                    </p:set>
                                  </p:childTnLst>
                                </p:cTn>
                              </p:par>
                            </p:childTnLst>
                          </p:cTn>
                        </p:par>
                      </p:childTnLst>
                    </p:cTn>
                  </p:par>
                </p:childTnLst>
              </p:cTn>
              <p:nextCondLst>
                <p:cond evt="onClick" delay="0">
                  <p:tgtEl>
                    <p:spTgt spid="12412"/>
                  </p:tgtEl>
                </p:cond>
              </p:nextCondLst>
            </p:seq>
            <p:seq concurrent="1" nextAc="seek">
              <p:cTn id="227" restart="whenNotActive" fill="hold" evtFilter="cancelBubble" nodeType="interactiveSeq">
                <p:stCondLst>
                  <p:cond evt="onClick" delay="0">
                    <p:tgtEl>
                      <p:spTgt spid="12422"/>
                    </p:tgtEl>
                  </p:cond>
                </p:stCondLst>
                <p:endSync evt="end" delay="0">
                  <p:rtn val="all"/>
                </p:endSync>
                <p:childTnLst>
                  <p:par>
                    <p:cTn id="228" fill="hold">
                      <p:stCondLst>
                        <p:cond delay="0"/>
                      </p:stCondLst>
                      <p:childTnLst>
                        <p:par>
                          <p:cTn id="229" fill="hold">
                            <p:stCondLst>
                              <p:cond delay="0"/>
                            </p:stCondLst>
                            <p:childTnLst>
                              <p:par>
                                <p:cTn id="230" presetID="54" presetClass="entr" presetSubtype="0" accel="100000" fill="hold" grpId="0" nodeType="clickEffect">
                                  <p:stCondLst>
                                    <p:cond delay="0"/>
                                  </p:stCondLst>
                                  <p:childTnLst>
                                    <p:set>
                                      <p:cBhvr>
                                        <p:cTn id="231" dur="1" fill="hold">
                                          <p:stCondLst>
                                            <p:cond delay="0"/>
                                          </p:stCondLst>
                                        </p:cTn>
                                        <p:tgtEl>
                                          <p:spTgt spid="12432"/>
                                        </p:tgtEl>
                                        <p:attrNameLst>
                                          <p:attrName>style.visibility</p:attrName>
                                        </p:attrNameLst>
                                      </p:cBhvr>
                                      <p:to>
                                        <p:strVal val="visible"/>
                                      </p:to>
                                    </p:set>
                                    <p:anim calcmode="lin" valueType="num">
                                      <p:cBhvr>
                                        <p:cTn id="232" dur="1000" fill="hold"/>
                                        <p:tgtEl>
                                          <p:spTgt spid="12432"/>
                                        </p:tgtEl>
                                        <p:attrNameLst>
                                          <p:attrName>ppt_w</p:attrName>
                                        </p:attrNameLst>
                                      </p:cBhvr>
                                      <p:tavLst>
                                        <p:tav tm="0">
                                          <p:val>
                                            <p:strVal val="#ppt_w*0.05"/>
                                          </p:val>
                                        </p:tav>
                                        <p:tav tm="100000">
                                          <p:val>
                                            <p:strVal val="#ppt_w"/>
                                          </p:val>
                                        </p:tav>
                                      </p:tavLst>
                                    </p:anim>
                                    <p:anim calcmode="lin" valueType="num">
                                      <p:cBhvr>
                                        <p:cTn id="233" dur="1000" fill="hold"/>
                                        <p:tgtEl>
                                          <p:spTgt spid="12432"/>
                                        </p:tgtEl>
                                        <p:attrNameLst>
                                          <p:attrName>ppt_h</p:attrName>
                                        </p:attrNameLst>
                                      </p:cBhvr>
                                      <p:tavLst>
                                        <p:tav tm="0">
                                          <p:val>
                                            <p:strVal val="#ppt_h"/>
                                          </p:val>
                                        </p:tav>
                                        <p:tav tm="100000">
                                          <p:val>
                                            <p:strVal val="#ppt_h"/>
                                          </p:val>
                                        </p:tav>
                                      </p:tavLst>
                                    </p:anim>
                                    <p:anim calcmode="lin" valueType="num">
                                      <p:cBhvr>
                                        <p:cTn id="234" dur="1000" fill="hold"/>
                                        <p:tgtEl>
                                          <p:spTgt spid="12432"/>
                                        </p:tgtEl>
                                        <p:attrNameLst>
                                          <p:attrName>ppt_x</p:attrName>
                                        </p:attrNameLst>
                                      </p:cBhvr>
                                      <p:tavLst>
                                        <p:tav tm="0">
                                          <p:val>
                                            <p:strVal val="#ppt_x-.2"/>
                                          </p:val>
                                        </p:tav>
                                        <p:tav tm="100000">
                                          <p:val>
                                            <p:strVal val="#ppt_x"/>
                                          </p:val>
                                        </p:tav>
                                      </p:tavLst>
                                    </p:anim>
                                    <p:anim calcmode="lin" valueType="num">
                                      <p:cBhvr>
                                        <p:cTn id="235" dur="1000" fill="hold"/>
                                        <p:tgtEl>
                                          <p:spTgt spid="12432"/>
                                        </p:tgtEl>
                                        <p:attrNameLst>
                                          <p:attrName>ppt_y</p:attrName>
                                        </p:attrNameLst>
                                      </p:cBhvr>
                                      <p:tavLst>
                                        <p:tav tm="0">
                                          <p:val>
                                            <p:strVal val="#ppt_y"/>
                                          </p:val>
                                        </p:tav>
                                        <p:tav tm="100000">
                                          <p:val>
                                            <p:strVal val="#ppt_y"/>
                                          </p:val>
                                        </p:tav>
                                      </p:tavLst>
                                    </p:anim>
                                    <p:animEffect transition="in" filter="fade">
                                      <p:cBhvr>
                                        <p:cTn id="236" dur="1000"/>
                                        <p:tgtEl>
                                          <p:spTgt spid="12432"/>
                                        </p:tgtEl>
                                      </p:cBhvr>
                                    </p:animEffect>
                                  </p:childTnLst>
                                </p:cTn>
                              </p:par>
                              <p:par>
                                <p:cTn id="237" presetID="54" presetClass="entr" presetSubtype="0" accel="100000" fill="hold" grpId="0" nodeType="withEffect">
                                  <p:stCondLst>
                                    <p:cond delay="0"/>
                                  </p:stCondLst>
                                  <p:childTnLst>
                                    <p:set>
                                      <p:cBhvr>
                                        <p:cTn id="238" dur="1" fill="hold">
                                          <p:stCondLst>
                                            <p:cond delay="0"/>
                                          </p:stCondLst>
                                        </p:cTn>
                                        <p:tgtEl>
                                          <p:spTgt spid="12433"/>
                                        </p:tgtEl>
                                        <p:attrNameLst>
                                          <p:attrName>style.visibility</p:attrName>
                                        </p:attrNameLst>
                                      </p:cBhvr>
                                      <p:to>
                                        <p:strVal val="visible"/>
                                      </p:to>
                                    </p:set>
                                    <p:anim calcmode="lin" valueType="num">
                                      <p:cBhvr>
                                        <p:cTn id="239" dur="1000" fill="hold"/>
                                        <p:tgtEl>
                                          <p:spTgt spid="12433"/>
                                        </p:tgtEl>
                                        <p:attrNameLst>
                                          <p:attrName>ppt_w</p:attrName>
                                        </p:attrNameLst>
                                      </p:cBhvr>
                                      <p:tavLst>
                                        <p:tav tm="0">
                                          <p:val>
                                            <p:strVal val="#ppt_w*0.05"/>
                                          </p:val>
                                        </p:tav>
                                        <p:tav tm="100000">
                                          <p:val>
                                            <p:strVal val="#ppt_w"/>
                                          </p:val>
                                        </p:tav>
                                      </p:tavLst>
                                    </p:anim>
                                    <p:anim calcmode="lin" valueType="num">
                                      <p:cBhvr>
                                        <p:cTn id="240" dur="1000" fill="hold"/>
                                        <p:tgtEl>
                                          <p:spTgt spid="12433"/>
                                        </p:tgtEl>
                                        <p:attrNameLst>
                                          <p:attrName>ppt_h</p:attrName>
                                        </p:attrNameLst>
                                      </p:cBhvr>
                                      <p:tavLst>
                                        <p:tav tm="0">
                                          <p:val>
                                            <p:strVal val="#ppt_h"/>
                                          </p:val>
                                        </p:tav>
                                        <p:tav tm="100000">
                                          <p:val>
                                            <p:strVal val="#ppt_h"/>
                                          </p:val>
                                        </p:tav>
                                      </p:tavLst>
                                    </p:anim>
                                    <p:anim calcmode="lin" valueType="num">
                                      <p:cBhvr>
                                        <p:cTn id="241" dur="1000" fill="hold"/>
                                        <p:tgtEl>
                                          <p:spTgt spid="12433"/>
                                        </p:tgtEl>
                                        <p:attrNameLst>
                                          <p:attrName>ppt_x</p:attrName>
                                        </p:attrNameLst>
                                      </p:cBhvr>
                                      <p:tavLst>
                                        <p:tav tm="0">
                                          <p:val>
                                            <p:strVal val="#ppt_x-.2"/>
                                          </p:val>
                                        </p:tav>
                                        <p:tav tm="100000">
                                          <p:val>
                                            <p:strVal val="#ppt_x"/>
                                          </p:val>
                                        </p:tav>
                                      </p:tavLst>
                                    </p:anim>
                                    <p:anim calcmode="lin" valueType="num">
                                      <p:cBhvr>
                                        <p:cTn id="242" dur="1000" fill="hold"/>
                                        <p:tgtEl>
                                          <p:spTgt spid="12433"/>
                                        </p:tgtEl>
                                        <p:attrNameLst>
                                          <p:attrName>ppt_y</p:attrName>
                                        </p:attrNameLst>
                                      </p:cBhvr>
                                      <p:tavLst>
                                        <p:tav tm="0">
                                          <p:val>
                                            <p:strVal val="#ppt_y"/>
                                          </p:val>
                                        </p:tav>
                                        <p:tav tm="100000">
                                          <p:val>
                                            <p:strVal val="#ppt_y"/>
                                          </p:val>
                                        </p:tav>
                                      </p:tavLst>
                                    </p:anim>
                                    <p:animEffect transition="in" filter="fade">
                                      <p:cBhvr>
                                        <p:cTn id="243" dur="1000"/>
                                        <p:tgtEl>
                                          <p:spTgt spid="12433"/>
                                        </p:tgtEl>
                                      </p:cBhvr>
                                    </p:animEffect>
                                  </p:childTnLst>
                                </p:cTn>
                              </p:par>
                              <p:par>
                                <p:cTn id="244" presetID="54" presetClass="entr" presetSubtype="0" accel="100000" fill="hold" grpId="0" nodeType="withEffect">
                                  <p:stCondLst>
                                    <p:cond delay="0"/>
                                  </p:stCondLst>
                                  <p:childTnLst>
                                    <p:set>
                                      <p:cBhvr>
                                        <p:cTn id="245" dur="1" fill="hold">
                                          <p:stCondLst>
                                            <p:cond delay="0"/>
                                          </p:stCondLst>
                                        </p:cTn>
                                        <p:tgtEl>
                                          <p:spTgt spid="12434"/>
                                        </p:tgtEl>
                                        <p:attrNameLst>
                                          <p:attrName>style.visibility</p:attrName>
                                        </p:attrNameLst>
                                      </p:cBhvr>
                                      <p:to>
                                        <p:strVal val="visible"/>
                                      </p:to>
                                    </p:set>
                                    <p:anim calcmode="lin" valueType="num">
                                      <p:cBhvr>
                                        <p:cTn id="246" dur="1000" fill="hold"/>
                                        <p:tgtEl>
                                          <p:spTgt spid="12434"/>
                                        </p:tgtEl>
                                        <p:attrNameLst>
                                          <p:attrName>ppt_w</p:attrName>
                                        </p:attrNameLst>
                                      </p:cBhvr>
                                      <p:tavLst>
                                        <p:tav tm="0">
                                          <p:val>
                                            <p:strVal val="#ppt_w*0.05"/>
                                          </p:val>
                                        </p:tav>
                                        <p:tav tm="100000">
                                          <p:val>
                                            <p:strVal val="#ppt_w"/>
                                          </p:val>
                                        </p:tav>
                                      </p:tavLst>
                                    </p:anim>
                                    <p:anim calcmode="lin" valueType="num">
                                      <p:cBhvr>
                                        <p:cTn id="247" dur="1000" fill="hold"/>
                                        <p:tgtEl>
                                          <p:spTgt spid="12434"/>
                                        </p:tgtEl>
                                        <p:attrNameLst>
                                          <p:attrName>ppt_h</p:attrName>
                                        </p:attrNameLst>
                                      </p:cBhvr>
                                      <p:tavLst>
                                        <p:tav tm="0">
                                          <p:val>
                                            <p:strVal val="#ppt_h"/>
                                          </p:val>
                                        </p:tav>
                                        <p:tav tm="100000">
                                          <p:val>
                                            <p:strVal val="#ppt_h"/>
                                          </p:val>
                                        </p:tav>
                                      </p:tavLst>
                                    </p:anim>
                                    <p:anim calcmode="lin" valueType="num">
                                      <p:cBhvr>
                                        <p:cTn id="248" dur="1000" fill="hold"/>
                                        <p:tgtEl>
                                          <p:spTgt spid="12434"/>
                                        </p:tgtEl>
                                        <p:attrNameLst>
                                          <p:attrName>ppt_x</p:attrName>
                                        </p:attrNameLst>
                                      </p:cBhvr>
                                      <p:tavLst>
                                        <p:tav tm="0">
                                          <p:val>
                                            <p:strVal val="#ppt_x-.2"/>
                                          </p:val>
                                        </p:tav>
                                        <p:tav tm="100000">
                                          <p:val>
                                            <p:strVal val="#ppt_x"/>
                                          </p:val>
                                        </p:tav>
                                      </p:tavLst>
                                    </p:anim>
                                    <p:anim calcmode="lin" valueType="num">
                                      <p:cBhvr>
                                        <p:cTn id="249" dur="1000" fill="hold"/>
                                        <p:tgtEl>
                                          <p:spTgt spid="12434"/>
                                        </p:tgtEl>
                                        <p:attrNameLst>
                                          <p:attrName>ppt_y</p:attrName>
                                        </p:attrNameLst>
                                      </p:cBhvr>
                                      <p:tavLst>
                                        <p:tav tm="0">
                                          <p:val>
                                            <p:strVal val="#ppt_y"/>
                                          </p:val>
                                        </p:tav>
                                        <p:tav tm="100000">
                                          <p:val>
                                            <p:strVal val="#ppt_y"/>
                                          </p:val>
                                        </p:tav>
                                      </p:tavLst>
                                    </p:anim>
                                    <p:animEffect transition="in" filter="fade">
                                      <p:cBhvr>
                                        <p:cTn id="250" dur="1000"/>
                                        <p:tgtEl>
                                          <p:spTgt spid="12434"/>
                                        </p:tgtEl>
                                      </p:cBhvr>
                                    </p:animEffect>
                                  </p:childTnLst>
                                </p:cTn>
                              </p:par>
                              <p:par>
                                <p:cTn id="251" presetID="54" presetClass="entr" presetSubtype="0" accel="100000" fill="hold" grpId="0" nodeType="withEffect">
                                  <p:stCondLst>
                                    <p:cond delay="0"/>
                                  </p:stCondLst>
                                  <p:childTnLst>
                                    <p:set>
                                      <p:cBhvr>
                                        <p:cTn id="252" dur="1" fill="hold">
                                          <p:stCondLst>
                                            <p:cond delay="0"/>
                                          </p:stCondLst>
                                        </p:cTn>
                                        <p:tgtEl>
                                          <p:spTgt spid="12435"/>
                                        </p:tgtEl>
                                        <p:attrNameLst>
                                          <p:attrName>style.visibility</p:attrName>
                                        </p:attrNameLst>
                                      </p:cBhvr>
                                      <p:to>
                                        <p:strVal val="visible"/>
                                      </p:to>
                                    </p:set>
                                    <p:anim calcmode="lin" valueType="num">
                                      <p:cBhvr>
                                        <p:cTn id="253" dur="1000" fill="hold"/>
                                        <p:tgtEl>
                                          <p:spTgt spid="12435"/>
                                        </p:tgtEl>
                                        <p:attrNameLst>
                                          <p:attrName>ppt_w</p:attrName>
                                        </p:attrNameLst>
                                      </p:cBhvr>
                                      <p:tavLst>
                                        <p:tav tm="0">
                                          <p:val>
                                            <p:strVal val="#ppt_w*0.05"/>
                                          </p:val>
                                        </p:tav>
                                        <p:tav tm="100000">
                                          <p:val>
                                            <p:strVal val="#ppt_w"/>
                                          </p:val>
                                        </p:tav>
                                      </p:tavLst>
                                    </p:anim>
                                    <p:anim calcmode="lin" valueType="num">
                                      <p:cBhvr>
                                        <p:cTn id="254" dur="1000" fill="hold"/>
                                        <p:tgtEl>
                                          <p:spTgt spid="12435"/>
                                        </p:tgtEl>
                                        <p:attrNameLst>
                                          <p:attrName>ppt_h</p:attrName>
                                        </p:attrNameLst>
                                      </p:cBhvr>
                                      <p:tavLst>
                                        <p:tav tm="0">
                                          <p:val>
                                            <p:strVal val="#ppt_h"/>
                                          </p:val>
                                        </p:tav>
                                        <p:tav tm="100000">
                                          <p:val>
                                            <p:strVal val="#ppt_h"/>
                                          </p:val>
                                        </p:tav>
                                      </p:tavLst>
                                    </p:anim>
                                    <p:anim calcmode="lin" valueType="num">
                                      <p:cBhvr>
                                        <p:cTn id="255" dur="1000" fill="hold"/>
                                        <p:tgtEl>
                                          <p:spTgt spid="12435"/>
                                        </p:tgtEl>
                                        <p:attrNameLst>
                                          <p:attrName>ppt_x</p:attrName>
                                        </p:attrNameLst>
                                      </p:cBhvr>
                                      <p:tavLst>
                                        <p:tav tm="0">
                                          <p:val>
                                            <p:strVal val="#ppt_x-.2"/>
                                          </p:val>
                                        </p:tav>
                                        <p:tav tm="100000">
                                          <p:val>
                                            <p:strVal val="#ppt_x"/>
                                          </p:val>
                                        </p:tav>
                                      </p:tavLst>
                                    </p:anim>
                                    <p:anim calcmode="lin" valueType="num">
                                      <p:cBhvr>
                                        <p:cTn id="256" dur="1000" fill="hold"/>
                                        <p:tgtEl>
                                          <p:spTgt spid="12435"/>
                                        </p:tgtEl>
                                        <p:attrNameLst>
                                          <p:attrName>ppt_y</p:attrName>
                                        </p:attrNameLst>
                                      </p:cBhvr>
                                      <p:tavLst>
                                        <p:tav tm="0">
                                          <p:val>
                                            <p:strVal val="#ppt_y"/>
                                          </p:val>
                                        </p:tav>
                                        <p:tav tm="100000">
                                          <p:val>
                                            <p:strVal val="#ppt_y"/>
                                          </p:val>
                                        </p:tav>
                                      </p:tavLst>
                                    </p:anim>
                                    <p:animEffect transition="in" filter="fade">
                                      <p:cBhvr>
                                        <p:cTn id="257" dur="1000"/>
                                        <p:tgtEl>
                                          <p:spTgt spid="12435"/>
                                        </p:tgtEl>
                                      </p:cBhvr>
                                    </p:animEffect>
                                  </p:childTnLst>
                                </p:cTn>
                              </p:par>
                              <p:par>
                                <p:cTn id="258" presetID="54" presetClass="entr" presetSubtype="0" accel="100000" fill="hold" grpId="0" nodeType="withEffect">
                                  <p:stCondLst>
                                    <p:cond delay="0"/>
                                  </p:stCondLst>
                                  <p:childTnLst>
                                    <p:set>
                                      <p:cBhvr>
                                        <p:cTn id="259" dur="1" fill="hold">
                                          <p:stCondLst>
                                            <p:cond delay="0"/>
                                          </p:stCondLst>
                                        </p:cTn>
                                        <p:tgtEl>
                                          <p:spTgt spid="12436"/>
                                        </p:tgtEl>
                                        <p:attrNameLst>
                                          <p:attrName>style.visibility</p:attrName>
                                        </p:attrNameLst>
                                      </p:cBhvr>
                                      <p:to>
                                        <p:strVal val="visible"/>
                                      </p:to>
                                    </p:set>
                                    <p:anim calcmode="lin" valueType="num">
                                      <p:cBhvr>
                                        <p:cTn id="260" dur="1000" fill="hold"/>
                                        <p:tgtEl>
                                          <p:spTgt spid="12436"/>
                                        </p:tgtEl>
                                        <p:attrNameLst>
                                          <p:attrName>ppt_w</p:attrName>
                                        </p:attrNameLst>
                                      </p:cBhvr>
                                      <p:tavLst>
                                        <p:tav tm="0">
                                          <p:val>
                                            <p:strVal val="#ppt_w*0.05"/>
                                          </p:val>
                                        </p:tav>
                                        <p:tav tm="100000">
                                          <p:val>
                                            <p:strVal val="#ppt_w"/>
                                          </p:val>
                                        </p:tav>
                                      </p:tavLst>
                                    </p:anim>
                                    <p:anim calcmode="lin" valueType="num">
                                      <p:cBhvr>
                                        <p:cTn id="261" dur="1000" fill="hold"/>
                                        <p:tgtEl>
                                          <p:spTgt spid="12436"/>
                                        </p:tgtEl>
                                        <p:attrNameLst>
                                          <p:attrName>ppt_h</p:attrName>
                                        </p:attrNameLst>
                                      </p:cBhvr>
                                      <p:tavLst>
                                        <p:tav tm="0">
                                          <p:val>
                                            <p:strVal val="#ppt_h"/>
                                          </p:val>
                                        </p:tav>
                                        <p:tav tm="100000">
                                          <p:val>
                                            <p:strVal val="#ppt_h"/>
                                          </p:val>
                                        </p:tav>
                                      </p:tavLst>
                                    </p:anim>
                                    <p:anim calcmode="lin" valueType="num">
                                      <p:cBhvr>
                                        <p:cTn id="262" dur="1000" fill="hold"/>
                                        <p:tgtEl>
                                          <p:spTgt spid="12436"/>
                                        </p:tgtEl>
                                        <p:attrNameLst>
                                          <p:attrName>ppt_x</p:attrName>
                                        </p:attrNameLst>
                                      </p:cBhvr>
                                      <p:tavLst>
                                        <p:tav tm="0">
                                          <p:val>
                                            <p:strVal val="#ppt_x-.2"/>
                                          </p:val>
                                        </p:tav>
                                        <p:tav tm="100000">
                                          <p:val>
                                            <p:strVal val="#ppt_x"/>
                                          </p:val>
                                        </p:tav>
                                      </p:tavLst>
                                    </p:anim>
                                    <p:anim calcmode="lin" valueType="num">
                                      <p:cBhvr>
                                        <p:cTn id="263" dur="1000" fill="hold"/>
                                        <p:tgtEl>
                                          <p:spTgt spid="12436"/>
                                        </p:tgtEl>
                                        <p:attrNameLst>
                                          <p:attrName>ppt_y</p:attrName>
                                        </p:attrNameLst>
                                      </p:cBhvr>
                                      <p:tavLst>
                                        <p:tav tm="0">
                                          <p:val>
                                            <p:strVal val="#ppt_y"/>
                                          </p:val>
                                        </p:tav>
                                        <p:tav tm="100000">
                                          <p:val>
                                            <p:strVal val="#ppt_y"/>
                                          </p:val>
                                        </p:tav>
                                      </p:tavLst>
                                    </p:anim>
                                    <p:animEffect transition="in" filter="fade">
                                      <p:cBhvr>
                                        <p:cTn id="264" dur="1000"/>
                                        <p:tgtEl>
                                          <p:spTgt spid="12436"/>
                                        </p:tgtEl>
                                      </p:cBhvr>
                                    </p:animEffect>
                                  </p:childTnLst>
                                </p:cTn>
                              </p:par>
                              <p:par>
                                <p:cTn id="265" presetID="54" presetClass="entr" presetSubtype="0" accel="100000" fill="hold" grpId="0" nodeType="withEffect">
                                  <p:stCondLst>
                                    <p:cond delay="0"/>
                                  </p:stCondLst>
                                  <p:childTnLst>
                                    <p:set>
                                      <p:cBhvr>
                                        <p:cTn id="266" dur="1" fill="hold">
                                          <p:stCondLst>
                                            <p:cond delay="0"/>
                                          </p:stCondLst>
                                        </p:cTn>
                                        <p:tgtEl>
                                          <p:spTgt spid="12437"/>
                                        </p:tgtEl>
                                        <p:attrNameLst>
                                          <p:attrName>style.visibility</p:attrName>
                                        </p:attrNameLst>
                                      </p:cBhvr>
                                      <p:to>
                                        <p:strVal val="visible"/>
                                      </p:to>
                                    </p:set>
                                    <p:anim calcmode="lin" valueType="num">
                                      <p:cBhvr>
                                        <p:cTn id="267" dur="1000" fill="hold"/>
                                        <p:tgtEl>
                                          <p:spTgt spid="12437"/>
                                        </p:tgtEl>
                                        <p:attrNameLst>
                                          <p:attrName>ppt_w</p:attrName>
                                        </p:attrNameLst>
                                      </p:cBhvr>
                                      <p:tavLst>
                                        <p:tav tm="0">
                                          <p:val>
                                            <p:strVal val="#ppt_w*0.05"/>
                                          </p:val>
                                        </p:tav>
                                        <p:tav tm="100000">
                                          <p:val>
                                            <p:strVal val="#ppt_w"/>
                                          </p:val>
                                        </p:tav>
                                      </p:tavLst>
                                    </p:anim>
                                    <p:anim calcmode="lin" valueType="num">
                                      <p:cBhvr>
                                        <p:cTn id="268" dur="1000" fill="hold"/>
                                        <p:tgtEl>
                                          <p:spTgt spid="12437"/>
                                        </p:tgtEl>
                                        <p:attrNameLst>
                                          <p:attrName>ppt_h</p:attrName>
                                        </p:attrNameLst>
                                      </p:cBhvr>
                                      <p:tavLst>
                                        <p:tav tm="0">
                                          <p:val>
                                            <p:strVal val="#ppt_h"/>
                                          </p:val>
                                        </p:tav>
                                        <p:tav tm="100000">
                                          <p:val>
                                            <p:strVal val="#ppt_h"/>
                                          </p:val>
                                        </p:tav>
                                      </p:tavLst>
                                    </p:anim>
                                    <p:anim calcmode="lin" valueType="num">
                                      <p:cBhvr>
                                        <p:cTn id="269" dur="1000" fill="hold"/>
                                        <p:tgtEl>
                                          <p:spTgt spid="12437"/>
                                        </p:tgtEl>
                                        <p:attrNameLst>
                                          <p:attrName>ppt_x</p:attrName>
                                        </p:attrNameLst>
                                      </p:cBhvr>
                                      <p:tavLst>
                                        <p:tav tm="0">
                                          <p:val>
                                            <p:strVal val="#ppt_x-.2"/>
                                          </p:val>
                                        </p:tav>
                                        <p:tav tm="100000">
                                          <p:val>
                                            <p:strVal val="#ppt_x"/>
                                          </p:val>
                                        </p:tav>
                                      </p:tavLst>
                                    </p:anim>
                                    <p:anim calcmode="lin" valueType="num">
                                      <p:cBhvr>
                                        <p:cTn id="270" dur="1000" fill="hold"/>
                                        <p:tgtEl>
                                          <p:spTgt spid="12437"/>
                                        </p:tgtEl>
                                        <p:attrNameLst>
                                          <p:attrName>ppt_y</p:attrName>
                                        </p:attrNameLst>
                                      </p:cBhvr>
                                      <p:tavLst>
                                        <p:tav tm="0">
                                          <p:val>
                                            <p:strVal val="#ppt_y"/>
                                          </p:val>
                                        </p:tav>
                                        <p:tav tm="100000">
                                          <p:val>
                                            <p:strVal val="#ppt_y"/>
                                          </p:val>
                                        </p:tav>
                                      </p:tavLst>
                                    </p:anim>
                                    <p:animEffect transition="in" filter="fade">
                                      <p:cBhvr>
                                        <p:cTn id="271" dur="1000"/>
                                        <p:tgtEl>
                                          <p:spTgt spid="12437"/>
                                        </p:tgtEl>
                                      </p:cBhvr>
                                    </p:animEffect>
                                  </p:childTnLst>
                                </p:cTn>
                              </p:par>
                            </p:childTnLst>
                          </p:cTn>
                        </p:par>
                        <p:par>
                          <p:cTn id="272" fill="hold">
                            <p:stCondLst>
                              <p:cond delay="1000"/>
                            </p:stCondLst>
                            <p:childTnLst>
                              <p:par>
                                <p:cTn id="273" presetID="54" presetClass="exit" presetSubtype="0" decel="100000" fill="hold" grpId="1" nodeType="afterEffect">
                                  <p:stCondLst>
                                    <p:cond delay="4000"/>
                                  </p:stCondLst>
                                  <p:childTnLst>
                                    <p:anim calcmode="lin" valueType="num">
                                      <p:cBhvr>
                                        <p:cTn id="274" dur="1000"/>
                                        <p:tgtEl>
                                          <p:spTgt spid="12432"/>
                                        </p:tgtEl>
                                        <p:attrNameLst>
                                          <p:attrName>ppt_w</p:attrName>
                                        </p:attrNameLst>
                                      </p:cBhvr>
                                      <p:tavLst>
                                        <p:tav tm="0">
                                          <p:val>
                                            <p:strVal val="ppt_w"/>
                                          </p:val>
                                        </p:tav>
                                        <p:tav tm="100000">
                                          <p:val>
                                            <p:strVal val="ppt_w*0.05"/>
                                          </p:val>
                                        </p:tav>
                                      </p:tavLst>
                                    </p:anim>
                                    <p:anim calcmode="lin" valueType="num">
                                      <p:cBhvr>
                                        <p:cTn id="275" dur="1000"/>
                                        <p:tgtEl>
                                          <p:spTgt spid="12432"/>
                                        </p:tgtEl>
                                        <p:attrNameLst>
                                          <p:attrName>ppt_h</p:attrName>
                                        </p:attrNameLst>
                                      </p:cBhvr>
                                      <p:tavLst>
                                        <p:tav tm="0">
                                          <p:val>
                                            <p:strVal val="ppt_h"/>
                                          </p:val>
                                        </p:tav>
                                        <p:tav tm="100000">
                                          <p:val>
                                            <p:strVal val="ppt_h"/>
                                          </p:val>
                                        </p:tav>
                                      </p:tavLst>
                                    </p:anim>
                                    <p:anim calcmode="lin" valueType="num">
                                      <p:cBhvr>
                                        <p:cTn id="276" dur="1000"/>
                                        <p:tgtEl>
                                          <p:spTgt spid="12432"/>
                                        </p:tgtEl>
                                        <p:attrNameLst>
                                          <p:attrName>ppt_x</p:attrName>
                                        </p:attrNameLst>
                                      </p:cBhvr>
                                      <p:tavLst>
                                        <p:tav tm="0">
                                          <p:val>
                                            <p:strVal val="ppt_x"/>
                                          </p:val>
                                        </p:tav>
                                        <p:tav tm="100000">
                                          <p:val>
                                            <p:strVal val="ppt_x-.2"/>
                                          </p:val>
                                        </p:tav>
                                      </p:tavLst>
                                    </p:anim>
                                    <p:anim calcmode="lin" valueType="num">
                                      <p:cBhvr>
                                        <p:cTn id="277" dur="1000"/>
                                        <p:tgtEl>
                                          <p:spTgt spid="12432"/>
                                        </p:tgtEl>
                                        <p:attrNameLst>
                                          <p:attrName>ppt_y</p:attrName>
                                        </p:attrNameLst>
                                      </p:cBhvr>
                                      <p:tavLst>
                                        <p:tav tm="0">
                                          <p:val>
                                            <p:strVal val="ppt_y"/>
                                          </p:val>
                                        </p:tav>
                                        <p:tav tm="100000">
                                          <p:val>
                                            <p:strVal val="ppt_y"/>
                                          </p:val>
                                        </p:tav>
                                      </p:tavLst>
                                    </p:anim>
                                    <p:animEffect transition="out" filter="fade">
                                      <p:cBhvr>
                                        <p:cTn id="278" dur="1000"/>
                                        <p:tgtEl>
                                          <p:spTgt spid="12432"/>
                                        </p:tgtEl>
                                      </p:cBhvr>
                                    </p:animEffect>
                                    <p:set>
                                      <p:cBhvr>
                                        <p:cTn id="279" dur="1" fill="hold">
                                          <p:stCondLst>
                                            <p:cond delay="999"/>
                                          </p:stCondLst>
                                        </p:cTn>
                                        <p:tgtEl>
                                          <p:spTgt spid="12432"/>
                                        </p:tgtEl>
                                        <p:attrNameLst>
                                          <p:attrName>style.visibility</p:attrName>
                                        </p:attrNameLst>
                                      </p:cBhvr>
                                      <p:to>
                                        <p:strVal val="hidden"/>
                                      </p:to>
                                    </p:set>
                                  </p:childTnLst>
                                </p:cTn>
                              </p:par>
                              <p:par>
                                <p:cTn id="280" presetID="54" presetClass="exit" presetSubtype="0" decel="100000" fill="hold" grpId="1" nodeType="withEffect">
                                  <p:stCondLst>
                                    <p:cond delay="4000"/>
                                  </p:stCondLst>
                                  <p:childTnLst>
                                    <p:anim calcmode="lin" valueType="num">
                                      <p:cBhvr>
                                        <p:cTn id="281" dur="1000"/>
                                        <p:tgtEl>
                                          <p:spTgt spid="12433"/>
                                        </p:tgtEl>
                                        <p:attrNameLst>
                                          <p:attrName>ppt_w</p:attrName>
                                        </p:attrNameLst>
                                      </p:cBhvr>
                                      <p:tavLst>
                                        <p:tav tm="0">
                                          <p:val>
                                            <p:strVal val="ppt_w"/>
                                          </p:val>
                                        </p:tav>
                                        <p:tav tm="100000">
                                          <p:val>
                                            <p:strVal val="ppt_w*0.05"/>
                                          </p:val>
                                        </p:tav>
                                      </p:tavLst>
                                    </p:anim>
                                    <p:anim calcmode="lin" valueType="num">
                                      <p:cBhvr>
                                        <p:cTn id="282" dur="1000"/>
                                        <p:tgtEl>
                                          <p:spTgt spid="12433"/>
                                        </p:tgtEl>
                                        <p:attrNameLst>
                                          <p:attrName>ppt_h</p:attrName>
                                        </p:attrNameLst>
                                      </p:cBhvr>
                                      <p:tavLst>
                                        <p:tav tm="0">
                                          <p:val>
                                            <p:strVal val="ppt_h"/>
                                          </p:val>
                                        </p:tav>
                                        <p:tav tm="100000">
                                          <p:val>
                                            <p:strVal val="ppt_h"/>
                                          </p:val>
                                        </p:tav>
                                      </p:tavLst>
                                    </p:anim>
                                    <p:anim calcmode="lin" valueType="num">
                                      <p:cBhvr>
                                        <p:cTn id="283" dur="1000"/>
                                        <p:tgtEl>
                                          <p:spTgt spid="12433"/>
                                        </p:tgtEl>
                                        <p:attrNameLst>
                                          <p:attrName>ppt_x</p:attrName>
                                        </p:attrNameLst>
                                      </p:cBhvr>
                                      <p:tavLst>
                                        <p:tav tm="0">
                                          <p:val>
                                            <p:strVal val="ppt_x"/>
                                          </p:val>
                                        </p:tav>
                                        <p:tav tm="100000">
                                          <p:val>
                                            <p:strVal val="ppt_x-.2"/>
                                          </p:val>
                                        </p:tav>
                                      </p:tavLst>
                                    </p:anim>
                                    <p:anim calcmode="lin" valueType="num">
                                      <p:cBhvr>
                                        <p:cTn id="284" dur="1000"/>
                                        <p:tgtEl>
                                          <p:spTgt spid="12433"/>
                                        </p:tgtEl>
                                        <p:attrNameLst>
                                          <p:attrName>ppt_y</p:attrName>
                                        </p:attrNameLst>
                                      </p:cBhvr>
                                      <p:tavLst>
                                        <p:tav tm="0">
                                          <p:val>
                                            <p:strVal val="ppt_y"/>
                                          </p:val>
                                        </p:tav>
                                        <p:tav tm="100000">
                                          <p:val>
                                            <p:strVal val="ppt_y"/>
                                          </p:val>
                                        </p:tav>
                                      </p:tavLst>
                                    </p:anim>
                                    <p:animEffect transition="out" filter="fade">
                                      <p:cBhvr>
                                        <p:cTn id="285" dur="1000"/>
                                        <p:tgtEl>
                                          <p:spTgt spid="12433"/>
                                        </p:tgtEl>
                                      </p:cBhvr>
                                    </p:animEffect>
                                    <p:set>
                                      <p:cBhvr>
                                        <p:cTn id="286" dur="1" fill="hold">
                                          <p:stCondLst>
                                            <p:cond delay="999"/>
                                          </p:stCondLst>
                                        </p:cTn>
                                        <p:tgtEl>
                                          <p:spTgt spid="12433"/>
                                        </p:tgtEl>
                                        <p:attrNameLst>
                                          <p:attrName>style.visibility</p:attrName>
                                        </p:attrNameLst>
                                      </p:cBhvr>
                                      <p:to>
                                        <p:strVal val="hidden"/>
                                      </p:to>
                                    </p:set>
                                  </p:childTnLst>
                                </p:cTn>
                              </p:par>
                              <p:par>
                                <p:cTn id="287" presetID="54" presetClass="exit" presetSubtype="0" decel="100000" fill="hold" grpId="1" nodeType="withEffect">
                                  <p:stCondLst>
                                    <p:cond delay="4000"/>
                                  </p:stCondLst>
                                  <p:childTnLst>
                                    <p:anim calcmode="lin" valueType="num">
                                      <p:cBhvr>
                                        <p:cTn id="288" dur="1000"/>
                                        <p:tgtEl>
                                          <p:spTgt spid="12434"/>
                                        </p:tgtEl>
                                        <p:attrNameLst>
                                          <p:attrName>ppt_w</p:attrName>
                                        </p:attrNameLst>
                                      </p:cBhvr>
                                      <p:tavLst>
                                        <p:tav tm="0">
                                          <p:val>
                                            <p:strVal val="ppt_w"/>
                                          </p:val>
                                        </p:tav>
                                        <p:tav tm="100000">
                                          <p:val>
                                            <p:strVal val="ppt_w*0.05"/>
                                          </p:val>
                                        </p:tav>
                                      </p:tavLst>
                                    </p:anim>
                                    <p:anim calcmode="lin" valueType="num">
                                      <p:cBhvr>
                                        <p:cTn id="289" dur="1000"/>
                                        <p:tgtEl>
                                          <p:spTgt spid="12434"/>
                                        </p:tgtEl>
                                        <p:attrNameLst>
                                          <p:attrName>ppt_h</p:attrName>
                                        </p:attrNameLst>
                                      </p:cBhvr>
                                      <p:tavLst>
                                        <p:tav tm="0">
                                          <p:val>
                                            <p:strVal val="ppt_h"/>
                                          </p:val>
                                        </p:tav>
                                        <p:tav tm="100000">
                                          <p:val>
                                            <p:strVal val="ppt_h"/>
                                          </p:val>
                                        </p:tav>
                                      </p:tavLst>
                                    </p:anim>
                                    <p:anim calcmode="lin" valueType="num">
                                      <p:cBhvr>
                                        <p:cTn id="290" dur="1000"/>
                                        <p:tgtEl>
                                          <p:spTgt spid="12434"/>
                                        </p:tgtEl>
                                        <p:attrNameLst>
                                          <p:attrName>ppt_x</p:attrName>
                                        </p:attrNameLst>
                                      </p:cBhvr>
                                      <p:tavLst>
                                        <p:tav tm="0">
                                          <p:val>
                                            <p:strVal val="ppt_x"/>
                                          </p:val>
                                        </p:tav>
                                        <p:tav tm="100000">
                                          <p:val>
                                            <p:strVal val="ppt_x-.2"/>
                                          </p:val>
                                        </p:tav>
                                      </p:tavLst>
                                    </p:anim>
                                    <p:anim calcmode="lin" valueType="num">
                                      <p:cBhvr>
                                        <p:cTn id="291" dur="1000"/>
                                        <p:tgtEl>
                                          <p:spTgt spid="12434"/>
                                        </p:tgtEl>
                                        <p:attrNameLst>
                                          <p:attrName>ppt_y</p:attrName>
                                        </p:attrNameLst>
                                      </p:cBhvr>
                                      <p:tavLst>
                                        <p:tav tm="0">
                                          <p:val>
                                            <p:strVal val="ppt_y"/>
                                          </p:val>
                                        </p:tav>
                                        <p:tav tm="100000">
                                          <p:val>
                                            <p:strVal val="ppt_y"/>
                                          </p:val>
                                        </p:tav>
                                      </p:tavLst>
                                    </p:anim>
                                    <p:animEffect transition="out" filter="fade">
                                      <p:cBhvr>
                                        <p:cTn id="292" dur="1000"/>
                                        <p:tgtEl>
                                          <p:spTgt spid="12434"/>
                                        </p:tgtEl>
                                      </p:cBhvr>
                                    </p:animEffect>
                                    <p:set>
                                      <p:cBhvr>
                                        <p:cTn id="293" dur="1" fill="hold">
                                          <p:stCondLst>
                                            <p:cond delay="999"/>
                                          </p:stCondLst>
                                        </p:cTn>
                                        <p:tgtEl>
                                          <p:spTgt spid="12434"/>
                                        </p:tgtEl>
                                        <p:attrNameLst>
                                          <p:attrName>style.visibility</p:attrName>
                                        </p:attrNameLst>
                                      </p:cBhvr>
                                      <p:to>
                                        <p:strVal val="hidden"/>
                                      </p:to>
                                    </p:set>
                                  </p:childTnLst>
                                </p:cTn>
                              </p:par>
                              <p:par>
                                <p:cTn id="294" presetID="54" presetClass="exit" presetSubtype="0" decel="100000" fill="hold" grpId="1" nodeType="withEffect">
                                  <p:stCondLst>
                                    <p:cond delay="4000"/>
                                  </p:stCondLst>
                                  <p:childTnLst>
                                    <p:anim calcmode="lin" valueType="num">
                                      <p:cBhvr>
                                        <p:cTn id="295" dur="1000"/>
                                        <p:tgtEl>
                                          <p:spTgt spid="12435"/>
                                        </p:tgtEl>
                                        <p:attrNameLst>
                                          <p:attrName>ppt_w</p:attrName>
                                        </p:attrNameLst>
                                      </p:cBhvr>
                                      <p:tavLst>
                                        <p:tav tm="0">
                                          <p:val>
                                            <p:strVal val="ppt_w"/>
                                          </p:val>
                                        </p:tav>
                                        <p:tav tm="100000">
                                          <p:val>
                                            <p:strVal val="ppt_w*0.05"/>
                                          </p:val>
                                        </p:tav>
                                      </p:tavLst>
                                    </p:anim>
                                    <p:anim calcmode="lin" valueType="num">
                                      <p:cBhvr>
                                        <p:cTn id="296" dur="1000"/>
                                        <p:tgtEl>
                                          <p:spTgt spid="12435"/>
                                        </p:tgtEl>
                                        <p:attrNameLst>
                                          <p:attrName>ppt_h</p:attrName>
                                        </p:attrNameLst>
                                      </p:cBhvr>
                                      <p:tavLst>
                                        <p:tav tm="0">
                                          <p:val>
                                            <p:strVal val="ppt_h"/>
                                          </p:val>
                                        </p:tav>
                                        <p:tav tm="100000">
                                          <p:val>
                                            <p:strVal val="ppt_h"/>
                                          </p:val>
                                        </p:tav>
                                      </p:tavLst>
                                    </p:anim>
                                    <p:anim calcmode="lin" valueType="num">
                                      <p:cBhvr>
                                        <p:cTn id="297" dur="1000"/>
                                        <p:tgtEl>
                                          <p:spTgt spid="12435"/>
                                        </p:tgtEl>
                                        <p:attrNameLst>
                                          <p:attrName>ppt_x</p:attrName>
                                        </p:attrNameLst>
                                      </p:cBhvr>
                                      <p:tavLst>
                                        <p:tav tm="0">
                                          <p:val>
                                            <p:strVal val="ppt_x"/>
                                          </p:val>
                                        </p:tav>
                                        <p:tav tm="100000">
                                          <p:val>
                                            <p:strVal val="ppt_x-.2"/>
                                          </p:val>
                                        </p:tav>
                                      </p:tavLst>
                                    </p:anim>
                                    <p:anim calcmode="lin" valueType="num">
                                      <p:cBhvr>
                                        <p:cTn id="298" dur="1000"/>
                                        <p:tgtEl>
                                          <p:spTgt spid="12435"/>
                                        </p:tgtEl>
                                        <p:attrNameLst>
                                          <p:attrName>ppt_y</p:attrName>
                                        </p:attrNameLst>
                                      </p:cBhvr>
                                      <p:tavLst>
                                        <p:tav tm="0">
                                          <p:val>
                                            <p:strVal val="ppt_y"/>
                                          </p:val>
                                        </p:tav>
                                        <p:tav tm="100000">
                                          <p:val>
                                            <p:strVal val="ppt_y"/>
                                          </p:val>
                                        </p:tav>
                                      </p:tavLst>
                                    </p:anim>
                                    <p:animEffect transition="out" filter="fade">
                                      <p:cBhvr>
                                        <p:cTn id="299" dur="1000"/>
                                        <p:tgtEl>
                                          <p:spTgt spid="12435"/>
                                        </p:tgtEl>
                                      </p:cBhvr>
                                    </p:animEffect>
                                    <p:set>
                                      <p:cBhvr>
                                        <p:cTn id="300" dur="1" fill="hold">
                                          <p:stCondLst>
                                            <p:cond delay="999"/>
                                          </p:stCondLst>
                                        </p:cTn>
                                        <p:tgtEl>
                                          <p:spTgt spid="12435"/>
                                        </p:tgtEl>
                                        <p:attrNameLst>
                                          <p:attrName>style.visibility</p:attrName>
                                        </p:attrNameLst>
                                      </p:cBhvr>
                                      <p:to>
                                        <p:strVal val="hidden"/>
                                      </p:to>
                                    </p:set>
                                  </p:childTnLst>
                                </p:cTn>
                              </p:par>
                              <p:par>
                                <p:cTn id="301" presetID="54" presetClass="exit" presetSubtype="0" decel="100000" fill="hold" grpId="1" nodeType="withEffect">
                                  <p:stCondLst>
                                    <p:cond delay="4000"/>
                                  </p:stCondLst>
                                  <p:childTnLst>
                                    <p:anim calcmode="lin" valueType="num">
                                      <p:cBhvr>
                                        <p:cTn id="302" dur="1000"/>
                                        <p:tgtEl>
                                          <p:spTgt spid="12436"/>
                                        </p:tgtEl>
                                        <p:attrNameLst>
                                          <p:attrName>ppt_w</p:attrName>
                                        </p:attrNameLst>
                                      </p:cBhvr>
                                      <p:tavLst>
                                        <p:tav tm="0">
                                          <p:val>
                                            <p:strVal val="ppt_w"/>
                                          </p:val>
                                        </p:tav>
                                        <p:tav tm="100000">
                                          <p:val>
                                            <p:strVal val="ppt_w*0.05"/>
                                          </p:val>
                                        </p:tav>
                                      </p:tavLst>
                                    </p:anim>
                                    <p:anim calcmode="lin" valueType="num">
                                      <p:cBhvr>
                                        <p:cTn id="303" dur="1000"/>
                                        <p:tgtEl>
                                          <p:spTgt spid="12436"/>
                                        </p:tgtEl>
                                        <p:attrNameLst>
                                          <p:attrName>ppt_h</p:attrName>
                                        </p:attrNameLst>
                                      </p:cBhvr>
                                      <p:tavLst>
                                        <p:tav tm="0">
                                          <p:val>
                                            <p:strVal val="ppt_h"/>
                                          </p:val>
                                        </p:tav>
                                        <p:tav tm="100000">
                                          <p:val>
                                            <p:strVal val="ppt_h"/>
                                          </p:val>
                                        </p:tav>
                                      </p:tavLst>
                                    </p:anim>
                                    <p:anim calcmode="lin" valueType="num">
                                      <p:cBhvr>
                                        <p:cTn id="304" dur="1000"/>
                                        <p:tgtEl>
                                          <p:spTgt spid="12436"/>
                                        </p:tgtEl>
                                        <p:attrNameLst>
                                          <p:attrName>ppt_x</p:attrName>
                                        </p:attrNameLst>
                                      </p:cBhvr>
                                      <p:tavLst>
                                        <p:tav tm="0">
                                          <p:val>
                                            <p:strVal val="ppt_x"/>
                                          </p:val>
                                        </p:tav>
                                        <p:tav tm="100000">
                                          <p:val>
                                            <p:strVal val="ppt_x-.2"/>
                                          </p:val>
                                        </p:tav>
                                      </p:tavLst>
                                    </p:anim>
                                    <p:anim calcmode="lin" valueType="num">
                                      <p:cBhvr>
                                        <p:cTn id="305" dur="1000"/>
                                        <p:tgtEl>
                                          <p:spTgt spid="12436"/>
                                        </p:tgtEl>
                                        <p:attrNameLst>
                                          <p:attrName>ppt_y</p:attrName>
                                        </p:attrNameLst>
                                      </p:cBhvr>
                                      <p:tavLst>
                                        <p:tav tm="0">
                                          <p:val>
                                            <p:strVal val="ppt_y"/>
                                          </p:val>
                                        </p:tav>
                                        <p:tav tm="100000">
                                          <p:val>
                                            <p:strVal val="ppt_y"/>
                                          </p:val>
                                        </p:tav>
                                      </p:tavLst>
                                    </p:anim>
                                    <p:animEffect transition="out" filter="fade">
                                      <p:cBhvr>
                                        <p:cTn id="306" dur="1000"/>
                                        <p:tgtEl>
                                          <p:spTgt spid="12436"/>
                                        </p:tgtEl>
                                      </p:cBhvr>
                                    </p:animEffect>
                                    <p:set>
                                      <p:cBhvr>
                                        <p:cTn id="307" dur="1" fill="hold">
                                          <p:stCondLst>
                                            <p:cond delay="999"/>
                                          </p:stCondLst>
                                        </p:cTn>
                                        <p:tgtEl>
                                          <p:spTgt spid="12436"/>
                                        </p:tgtEl>
                                        <p:attrNameLst>
                                          <p:attrName>style.visibility</p:attrName>
                                        </p:attrNameLst>
                                      </p:cBhvr>
                                      <p:to>
                                        <p:strVal val="hidden"/>
                                      </p:to>
                                    </p:set>
                                  </p:childTnLst>
                                </p:cTn>
                              </p:par>
                              <p:par>
                                <p:cTn id="308" presetID="54" presetClass="exit" presetSubtype="0" decel="100000" fill="hold" grpId="1" nodeType="withEffect">
                                  <p:stCondLst>
                                    <p:cond delay="4000"/>
                                  </p:stCondLst>
                                  <p:childTnLst>
                                    <p:anim calcmode="lin" valueType="num">
                                      <p:cBhvr>
                                        <p:cTn id="309" dur="1000"/>
                                        <p:tgtEl>
                                          <p:spTgt spid="12437"/>
                                        </p:tgtEl>
                                        <p:attrNameLst>
                                          <p:attrName>ppt_w</p:attrName>
                                        </p:attrNameLst>
                                      </p:cBhvr>
                                      <p:tavLst>
                                        <p:tav tm="0">
                                          <p:val>
                                            <p:strVal val="ppt_w"/>
                                          </p:val>
                                        </p:tav>
                                        <p:tav tm="100000">
                                          <p:val>
                                            <p:strVal val="ppt_w*0.05"/>
                                          </p:val>
                                        </p:tav>
                                      </p:tavLst>
                                    </p:anim>
                                    <p:anim calcmode="lin" valueType="num">
                                      <p:cBhvr>
                                        <p:cTn id="310" dur="1000"/>
                                        <p:tgtEl>
                                          <p:spTgt spid="12437"/>
                                        </p:tgtEl>
                                        <p:attrNameLst>
                                          <p:attrName>ppt_h</p:attrName>
                                        </p:attrNameLst>
                                      </p:cBhvr>
                                      <p:tavLst>
                                        <p:tav tm="0">
                                          <p:val>
                                            <p:strVal val="ppt_h"/>
                                          </p:val>
                                        </p:tav>
                                        <p:tav tm="100000">
                                          <p:val>
                                            <p:strVal val="ppt_h"/>
                                          </p:val>
                                        </p:tav>
                                      </p:tavLst>
                                    </p:anim>
                                    <p:anim calcmode="lin" valueType="num">
                                      <p:cBhvr>
                                        <p:cTn id="311" dur="1000"/>
                                        <p:tgtEl>
                                          <p:spTgt spid="12437"/>
                                        </p:tgtEl>
                                        <p:attrNameLst>
                                          <p:attrName>ppt_x</p:attrName>
                                        </p:attrNameLst>
                                      </p:cBhvr>
                                      <p:tavLst>
                                        <p:tav tm="0">
                                          <p:val>
                                            <p:strVal val="ppt_x"/>
                                          </p:val>
                                        </p:tav>
                                        <p:tav tm="100000">
                                          <p:val>
                                            <p:strVal val="ppt_x-.2"/>
                                          </p:val>
                                        </p:tav>
                                      </p:tavLst>
                                    </p:anim>
                                    <p:anim calcmode="lin" valueType="num">
                                      <p:cBhvr>
                                        <p:cTn id="312" dur="1000"/>
                                        <p:tgtEl>
                                          <p:spTgt spid="12437"/>
                                        </p:tgtEl>
                                        <p:attrNameLst>
                                          <p:attrName>ppt_y</p:attrName>
                                        </p:attrNameLst>
                                      </p:cBhvr>
                                      <p:tavLst>
                                        <p:tav tm="0">
                                          <p:val>
                                            <p:strVal val="ppt_y"/>
                                          </p:val>
                                        </p:tav>
                                        <p:tav tm="100000">
                                          <p:val>
                                            <p:strVal val="ppt_y"/>
                                          </p:val>
                                        </p:tav>
                                      </p:tavLst>
                                    </p:anim>
                                    <p:animEffect transition="out" filter="fade">
                                      <p:cBhvr>
                                        <p:cTn id="313" dur="1000"/>
                                        <p:tgtEl>
                                          <p:spTgt spid="12437"/>
                                        </p:tgtEl>
                                      </p:cBhvr>
                                    </p:animEffect>
                                    <p:set>
                                      <p:cBhvr>
                                        <p:cTn id="314" dur="1" fill="hold">
                                          <p:stCondLst>
                                            <p:cond delay="999"/>
                                          </p:stCondLst>
                                        </p:cTn>
                                        <p:tgtEl>
                                          <p:spTgt spid="12437"/>
                                        </p:tgtEl>
                                        <p:attrNameLst>
                                          <p:attrName>style.visibility</p:attrName>
                                        </p:attrNameLst>
                                      </p:cBhvr>
                                      <p:to>
                                        <p:strVal val="hidden"/>
                                      </p:to>
                                    </p:set>
                                  </p:childTnLst>
                                </p:cTn>
                              </p:par>
                            </p:childTnLst>
                          </p:cTn>
                        </p:par>
                      </p:childTnLst>
                    </p:cTn>
                  </p:par>
                </p:childTnLst>
              </p:cTn>
              <p:nextCondLst>
                <p:cond evt="onClick" delay="0">
                  <p:tgtEl>
                    <p:spTgt spid="12422"/>
                  </p:tgtEl>
                </p:cond>
              </p:nextCondLst>
            </p:seq>
          </p:childTnLst>
        </p:cTn>
      </p:par>
    </p:tnLst>
    <p:bldLst>
      <p:bldP spid="12361" grpId="0"/>
      <p:bldP spid="12362" grpId="0"/>
      <p:bldP spid="12363" grpId="0"/>
      <p:bldP spid="12372" grpId="0"/>
      <p:bldP spid="12373" grpId="0"/>
      <p:bldP spid="12374" grpId="0"/>
      <p:bldP spid="12375" grpId="0"/>
      <p:bldP spid="12376" grpId="0"/>
      <p:bldP spid="12378" grpId="0"/>
      <p:bldP spid="12379" grpId="0"/>
      <p:bldP spid="12382" grpId="0"/>
      <p:bldP spid="12384" grpId="1"/>
      <p:bldP spid="12386" grpId="0"/>
      <p:bldP spid="12386" grpId="1"/>
      <p:bldP spid="12387" grpId="0"/>
      <p:bldP spid="12388" grpId="0"/>
      <p:bldP spid="12389" grpId="0"/>
      <p:bldP spid="12390" grpId="0"/>
      <p:bldP spid="12391" grpId="0"/>
      <p:bldP spid="12392" grpId="0"/>
      <p:bldP spid="12393" grpId="0"/>
      <p:bldP spid="12394" grpId="0"/>
      <p:bldP spid="12395" grpId="0"/>
      <p:bldP spid="12396" grpId="0"/>
      <p:bldP spid="12398" grpId="0" animBg="1"/>
      <p:bldP spid="12398" grpId="1" animBg="1"/>
      <p:bldP spid="12399" grpId="0" animBg="1"/>
      <p:bldP spid="12399" grpId="1" animBg="1"/>
      <p:bldP spid="12400" grpId="0" animBg="1"/>
      <p:bldP spid="12400" grpId="1" animBg="1"/>
      <p:bldP spid="12401" grpId="0" animBg="1"/>
      <p:bldP spid="12402" grpId="0" animBg="1"/>
      <p:bldP spid="12402" grpId="1" animBg="1"/>
      <p:bldP spid="12403" grpId="0" animBg="1"/>
      <p:bldP spid="12403" grpId="1" animBg="1"/>
      <p:bldP spid="12404" grpId="0" animBg="1"/>
      <p:bldP spid="12404" grpId="1" animBg="1"/>
      <p:bldP spid="12408" grpId="0" animBg="1"/>
      <p:bldP spid="12408" grpId="1" animBg="1"/>
      <p:bldP spid="12409" grpId="0" animBg="1"/>
      <p:bldP spid="12409" grpId="1" animBg="1"/>
      <p:bldP spid="12411" grpId="0" animBg="1"/>
      <p:bldP spid="12411" grpId="1" animBg="1"/>
      <p:bldP spid="12413" grpId="0" animBg="1"/>
      <p:bldP spid="12413" grpId="1" animBg="1"/>
      <p:bldP spid="12420" grpId="0"/>
      <p:bldP spid="12432" grpId="0" animBg="1"/>
      <p:bldP spid="12432" grpId="1" animBg="1"/>
      <p:bldP spid="12433" grpId="0" animBg="1"/>
      <p:bldP spid="12433" grpId="1" animBg="1"/>
      <p:bldP spid="12434" grpId="0" animBg="1"/>
      <p:bldP spid="12434" grpId="1" animBg="1"/>
      <p:bldP spid="12435" grpId="0" animBg="1"/>
      <p:bldP spid="12435" grpId="1" animBg="1"/>
      <p:bldP spid="12436" grpId="0" animBg="1"/>
      <p:bldP spid="12436" grpId="1" animBg="1"/>
      <p:bldP spid="12437" grpId="0" animBg="1"/>
      <p:bldP spid="12437" grpId="1" animBg="1"/>
      <p:bldP spid="12370" grpId="0" animBg="1"/>
      <p:bldP spid="1240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1289" name="Rectangle 25"/>
          <p:cNvSpPr>
            <a:spLocks noChangeArrowheads="1"/>
          </p:cNvSpPr>
          <p:nvPr/>
        </p:nvSpPr>
        <p:spPr bwMode="auto">
          <a:xfrm>
            <a:off x="0" y="0"/>
            <a:ext cx="9144000" cy="6858000"/>
          </a:xfrm>
          <a:prstGeom prst="rect">
            <a:avLst/>
          </a:prstGeom>
          <a:solidFill>
            <a:srgbClr val="97FF2F">
              <a:alpha val="89999"/>
            </a:srgbClr>
          </a:solidFill>
          <a:ln w="9525">
            <a:noFill/>
            <a:miter lim="800000"/>
            <a:headEnd/>
            <a:tailEnd/>
          </a:ln>
          <a:effectLst/>
        </p:spPr>
        <p:txBody>
          <a:bodyPr wrap="none" anchor="ctr"/>
          <a:lstStyle/>
          <a:p>
            <a:endParaRPr lang="ja-JP" altLang="en-US"/>
          </a:p>
        </p:txBody>
      </p:sp>
      <p:sp>
        <p:nvSpPr>
          <p:cNvPr id="11290" name="Freeform 26"/>
          <p:cNvSpPr>
            <a:spLocks/>
          </p:cNvSpPr>
          <p:nvPr/>
        </p:nvSpPr>
        <p:spPr bwMode="auto">
          <a:xfrm>
            <a:off x="6905625" y="657225"/>
            <a:ext cx="2324100" cy="3571875"/>
          </a:xfrm>
          <a:custGeom>
            <a:avLst/>
            <a:gdLst/>
            <a:ahLst/>
            <a:cxnLst>
              <a:cxn ang="0">
                <a:pos x="0" y="0"/>
              </a:cxn>
              <a:cxn ang="0">
                <a:pos x="60" y="102"/>
              </a:cxn>
              <a:cxn ang="0">
                <a:pos x="108" y="108"/>
              </a:cxn>
              <a:cxn ang="0">
                <a:pos x="156" y="132"/>
              </a:cxn>
              <a:cxn ang="0">
                <a:pos x="210" y="114"/>
              </a:cxn>
              <a:cxn ang="0">
                <a:pos x="234" y="42"/>
              </a:cxn>
              <a:cxn ang="0">
                <a:pos x="264" y="126"/>
              </a:cxn>
              <a:cxn ang="0">
                <a:pos x="318" y="156"/>
              </a:cxn>
              <a:cxn ang="0">
                <a:pos x="402" y="264"/>
              </a:cxn>
              <a:cxn ang="0">
                <a:pos x="438" y="276"/>
              </a:cxn>
              <a:cxn ang="0">
                <a:pos x="456" y="282"/>
              </a:cxn>
              <a:cxn ang="0">
                <a:pos x="468" y="336"/>
              </a:cxn>
              <a:cxn ang="0">
                <a:pos x="510" y="348"/>
              </a:cxn>
              <a:cxn ang="0">
                <a:pos x="564" y="396"/>
              </a:cxn>
              <a:cxn ang="0">
                <a:pos x="510" y="420"/>
              </a:cxn>
              <a:cxn ang="0">
                <a:pos x="504" y="438"/>
              </a:cxn>
              <a:cxn ang="0">
                <a:pos x="546" y="480"/>
              </a:cxn>
              <a:cxn ang="0">
                <a:pos x="612" y="468"/>
              </a:cxn>
              <a:cxn ang="0">
                <a:pos x="636" y="522"/>
              </a:cxn>
              <a:cxn ang="0">
                <a:pos x="678" y="624"/>
              </a:cxn>
              <a:cxn ang="0">
                <a:pos x="630" y="666"/>
              </a:cxn>
              <a:cxn ang="0">
                <a:pos x="636" y="738"/>
              </a:cxn>
              <a:cxn ang="0">
                <a:pos x="726" y="828"/>
              </a:cxn>
              <a:cxn ang="0">
                <a:pos x="732" y="882"/>
              </a:cxn>
              <a:cxn ang="0">
                <a:pos x="738" y="936"/>
              </a:cxn>
              <a:cxn ang="0">
                <a:pos x="870" y="972"/>
              </a:cxn>
              <a:cxn ang="0">
                <a:pos x="930" y="1044"/>
              </a:cxn>
              <a:cxn ang="0">
                <a:pos x="1008" y="1164"/>
              </a:cxn>
              <a:cxn ang="0">
                <a:pos x="1020" y="1182"/>
              </a:cxn>
              <a:cxn ang="0">
                <a:pos x="990" y="1176"/>
              </a:cxn>
              <a:cxn ang="0">
                <a:pos x="930" y="1182"/>
              </a:cxn>
              <a:cxn ang="0">
                <a:pos x="948" y="1260"/>
              </a:cxn>
              <a:cxn ang="0">
                <a:pos x="1026" y="1236"/>
              </a:cxn>
              <a:cxn ang="0">
                <a:pos x="1050" y="1242"/>
              </a:cxn>
              <a:cxn ang="0">
                <a:pos x="1080" y="1374"/>
              </a:cxn>
              <a:cxn ang="0">
                <a:pos x="1110" y="1566"/>
              </a:cxn>
              <a:cxn ang="0">
                <a:pos x="1158" y="1638"/>
              </a:cxn>
              <a:cxn ang="0">
                <a:pos x="1182" y="1710"/>
              </a:cxn>
              <a:cxn ang="0">
                <a:pos x="1200" y="1728"/>
              </a:cxn>
              <a:cxn ang="0">
                <a:pos x="1224" y="1764"/>
              </a:cxn>
              <a:cxn ang="0">
                <a:pos x="1260" y="1800"/>
              </a:cxn>
              <a:cxn ang="0">
                <a:pos x="1284" y="1836"/>
              </a:cxn>
              <a:cxn ang="0">
                <a:pos x="1296" y="1872"/>
              </a:cxn>
              <a:cxn ang="0">
                <a:pos x="1242" y="2076"/>
              </a:cxn>
              <a:cxn ang="0">
                <a:pos x="1302" y="2070"/>
              </a:cxn>
              <a:cxn ang="0">
                <a:pos x="1320" y="2076"/>
              </a:cxn>
              <a:cxn ang="0">
                <a:pos x="1308" y="2112"/>
              </a:cxn>
              <a:cxn ang="0">
                <a:pos x="1302" y="2130"/>
              </a:cxn>
              <a:cxn ang="0">
                <a:pos x="1362" y="2196"/>
              </a:cxn>
              <a:cxn ang="0">
                <a:pos x="1464" y="2250"/>
              </a:cxn>
            </a:cxnLst>
            <a:rect l="0" t="0" r="r" b="b"/>
            <a:pathLst>
              <a:path w="1464" h="2250">
                <a:moveTo>
                  <a:pt x="0" y="0"/>
                </a:moveTo>
                <a:cubicBezTo>
                  <a:pt x="8" y="23"/>
                  <a:pt x="33" y="95"/>
                  <a:pt x="60" y="102"/>
                </a:cubicBezTo>
                <a:cubicBezTo>
                  <a:pt x="76" y="106"/>
                  <a:pt x="92" y="106"/>
                  <a:pt x="108" y="108"/>
                </a:cubicBezTo>
                <a:cubicBezTo>
                  <a:pt x="118" y="137"/>
                  <a:pt x="127" y="139"/>
                  <a:pt x="156" y="132"/>
                </a:cubicBezTo>
                <a:cubicBezTo>
                  <a:pt x="168" y="96"/>
                  <a:pt x="176" y="125"/>
                  <a:pt x="210" y="114"/>
                </a:cubicBezTo>
                <a:cubicBezTo>
                  <a:pt x="215" y="83"/>
                  <a:pt x="217" y="67"/>
                  <a:pt x="234" y="42"/>
                </a:cubicBezTo>
                <a:cubicBezTo>
                  <a:pt x="274" y="55"/>
                  <a:pt x="248" y="94"/>
                  <a:pt x="264" y="126"/>
                </a:cubicBezTo>
                <a:cubicBezTo>
                  <a:pt x="273" y="144"/>
                  <a:pt x="318" y="156"/>
                  <a:pt x="318" y="156"/>
                </a:cubicBezTo>
                <a:cubicBezTo>
                  <a:pt x="344" y="195"/>
                  <a:pt x="376" y="225"/>
                  <a:pt x="402" y="264"/>
                </a:cubicBezTo>
                <a:cubicBezTo>
                  <a:pt x="409" y="275"/>
                  <a:pt x="426" y="272"/>
                  <a:pt x="438" y="276"/>
                </a:cubicBezTo>
                <a:cubicBezTo>
                  <a:pt x="444" y="278"/>
                  <a:pt x="456" y="282"/>
                  <a:pt x="456" y="282"/>
                </a:cubicBezTo>
                <a:cubicBezTo>
                  <a:pt x="462" y="299"/>
                  <a:pt x="459" y="320"/>
                  <a:pt x="468" y="336"/>
                </a:cubicBezTo>
                <a:cubicBezTo>
                  <a:pt x="475" y="349"/>
                  <a:pt x="496" y="344"/>
                  <a:pt x="510" y="348"/>
                </a:cubicBezTo>
                <a:cubicBezTo>
                  <a:pt x="530" y="361"/>
                  <a:pt x="564" y="396"/>
                  <a:pt x="564" y="396"/>
                </a:cubicBezTo>
                <a:cubicBezTo>
                  <a:pt x="578" y="438"/>
                  <a:pt x="571" y="398"/>
                  <a:pt x="510" y="420"/>
                </a:cubicBezTo>
                <a:cubicBezTo>
                  <a:pt x="504" y="422"/>
                  <a:pt x="506" y="432"/>
                  <a:pt x="504" y="438"/>
                </a:cubicBezTo>
                <a:cubicBezTo>
                  <a:pt x="512" y="462"/>
                  <a:pt x="522" y="472"/>
                  <a:pt x="546" y="480"/>
                </a:cubicBezTo>
                <a:cubicBezTo>
                  <a:pt x="552" y="479"/>
                  <a:pt x="609" y="467"/>
                  <a:pt x="612" y="468"/>
                </a:cubicBezTo>
                <a:cubicBezTo>
                  <a:pt x="620" y="470"/>
                  <a:pt x="634" y="511"/>
                  <a:pt x="636" y="522"/>
                </a:cubicBezTo>
                <a:cubicBezTo>
                  <a:pt x="645" y="565"/>
                  <a:pt x="665" y="586"/>
                  <a:pt x="678" y="624"/>
                </a:cubicBezTo>
                <a:cubicBezTo>
                  <a:pt x="664" y="646"/>
                  <a:pt x="649" y="647"/>
                  <a:pt x="630" y="666"/>
                </a:cubicBezTo>
                <a:cubicBezTo>
                  <a:pt x="636" y="696"/>
                  <a:pt x="643" y="709"/>
                  <a:pt x="636" y="738"/>
                </a:cubicBezTo>
                <a:cubicBezTo>
                  <a:pt x="655" y="777"/>
                  <a:pt x="696" y="798"/>
                  <a:pt x="726" y="828"/>
                </a:cubicBezTo>
                <a:cubicBezTo>
                  <a:pt x="740" y="870"/>
                  <a:pt x="742" y="852"/>
                  <a:pt x="732" y="882"/>
                </a:cubicBezTo>
                <a:cubicBezTo>
                  <a:pt x="734" y="900"/>
                  <a:pt x="734" y="918"/>
                  <a:pt x="738" y="936"/>
                </a:cubicBezTo>
                <a:cubicBezTo>
                  <a:pt x="749" y="978"/>
                  <a:pt x="851" y="971"/>
                  <a:pt x="870" y="972"/>
                </a:cubicBezTo>
                <a:cubicBezTo>
                  <a:pt x="887" y="998"/>
                  <a:pt x="917" y="1015"/>
                  <a:pt x="930" y="1044"/>
                </a:cubicBezTo>
                <a:cubicBezTo>
                  <a:pt x="951" y="1091"/>
                  <a:pt x="954" y="1146"/>
                  <a:pt x="1008" y="1164"/>
                </a:cubicBezTo>
                <a:cubicBezTo>
                  <a:pt x="1012" y="1170"/>
                  <a:pt x="1026" y="1178"/>
                  <a:pt x="1020" y="1182"/>
                </a:cubicBezTo>
                <a:cubicBezTo>
                  <a:pt x="1012" y="1188"/>
                  <a:pt x="1000" y="1176"/>
                  <a:pt x="990" y="1176"/>
                </a:cubicBezTo>
                <a:cubicBezTo>
                  <a:pt x="970" y="1176"/>
                  <a:pt x="950" y="1180"/>
                  <a:pt x="930" y="1182"/>
                </a:cubicBezTo>
                <a:cubicBezTo>
                  <a:pt x="919" y="1214"/>
                  <a:pt x="919" y="1241"/>
                  <a:pt x="948" y="1260"/>
                </a:cubicBezTo>
                <a:cubicBezTo>
                  <a:pt x="985" y="1255"/>
                  <a:pt x="995" y="1246"/>
                  <a:pt x="1026" y="1236"/>
                </a:cubicBezTo>
                <a:cubicBezTo>
                  <a:pt x="1034" y="1238"/>
                  <a:pt x="1044" y="1237"/>
                  <a:pt x="1050" y="1242"/>
                </a:cubicBezTo>
                <a:cubicBezTo>
                  <a:pt x="1068" y="1257"/>
                  <a:pt x="1058" y="1342"/>
                  <a:pt x="1080" y="1374"/>
                </a:cubicBezTo>
                <a:cubicBezTo>
                  <a:pt x="1096" y="1437"/>
                  <a:pt x="1101" y="1502"/>
                  <a:pt x="1110" y="1566"/>
                </a:cubicBezTo>
                <a:cubicBezTo>
                  <a:pt x="1117" y="1617"/>
                  <a:pt x="1109" y="1628"/>
                  <a:pt x="1158" y="1638"/>
                </a:cubicBezTo>
                <a:cubicBezTo>
                  <a:pt x="1199" y="1679"/>
                  <a:pt x="1154" y="1627"/>
                  <a:pt x="1182" y="1710"/>
                </a:cubicBezTo>
                <a:cubicBezTo>
                  <a:pt x="1185" y="1718"/>
                  <a:pt x="1195" y="1721"/>
                  <a:pt x="1200" y="1728"/>
                </a:cubicBezTo>
                <a:cubicBezTo>
                  <a:pt x="1209" y="1739"/>
                  <a:pt x="1216" y="1752"/>
                  <a:pt x="1224" y="1764"/>
                </a:cubicBezTo>
                <a:cubicBezTo>
                  <a:pt x="1233" y="1778"/>
                  <a:pt x="1251" y="1786"/>
                  <a:pt x="1260" y="1800"/>
                </a:cubicBezTo>
                <a:cubicBezTo>
                  <a:pt x="1268" y="1812"/>
                  <a:pt x="1279" y="1822"/>
                  <a:pt x="1284" y="1836"/>
                </a:cubicBezTo>
                <a:cubicBezTo>
                  <a:pt x="1288" y="1848"/>
                  <a:pt x="1296" y="1872"/>
                  <a:pt x="1296" y="1872"/>
                </a:cubicBezTo>
                <a:cubicBezTo>
                  <a:pt x="1284" y="1942"/>
                  <a:pt x="1256" y="2007"/>
                  <a:pt x="1242" y="2076"/>
                </a:cubicBezTo>
                <a:cubicBezTo>
                  <a:pt x="1265" y="2084"/>
                  <a:pt x="1279" y="2078"/>
                  <a:pt x="1302" y="2070"/>
                </a:cubicBezTo>
                <a:cubicBezTo>
                  <a:pt x="1308" y="2072"/>
                  <a:pt x="1319" y="2070"/>
                  <a:pt x="1320" y="2076"/>
                </a:cubicBezTo>
                <a:cubicBezTo>
                  <a:pt x="1322" y="2089"/>
                  <a:pt x="1312" y="2100"/>
                  <a:pt x="1308" y="2112"/>
                </a:cubicBezTo>
                <a:cubicBezTo>
                  <a:pt x="1306" y="2118"/>
                  <a:pt x="1302" y="2130"/>
                  <a:pt x="1302" y="2130"/>
                </a:cubicBezTo>
                <a:cubicBezTo>
                  <a:pt x="1318" y="2154"/>
                  <a:pt x="1341" y="2175"/>
                  <a:pt x="1362" y="2196"/>
                </a:cubicBezTo>
                <a:cubicBezTo>
                  <a:pt x="1377" y="2242"/>
                  <a:pt x="1420" y="2250"/>
                  <a:pt x="1464" y="2250"/>
                </a:cubicBezTo>
              </a:path>
            </a:pathLst>
          </a:custGeom>
          <a:noFill/>
          <a:ln w="19050">
            <a:solidFill>
              <a:srgbClr val="3366FF"/>
            </a:solidFill>
            <a:round/>
            <a:headEnd/>
            <a:tailEnd/>
          </a:ln>
          <a:effectLst/>
        </p:spPr>
        <p:txBody>
          <a:bodyPr/>
          <a:lstStyle/>
          <a:p>
            <a:endParaRPr lang="ja-JP" altLang="en-US"/>
          </a:p>
        </p:txBody>
      </p:sp>
      <p:sp>
        <p:nvSpPr>
          <p:cNvPr id="11291" name="Freeform 27"/>
          <p:cNvSpPr>
            <a:spLocks/>
          </p:cNvSpPr>
          <p:nvPr/>
        </p:nvSpPr>
        <p:spPr bwMode="auto">
          <a:xfrm>
            <a:off x="1747838" y="757238"/>
            <a:ext cx="6335712" cy="3206750"/>
          </a:xfrm>
          <a:custGeom>
            <a:avLst/>
            <a:gdLst/>
            <a:ahLst/>
            <a:cxnLst>
              <a:cxn ang="0">
                <a:pos x="3895" y="1923"/>
              </a:cxn>
              <a:cxn ang="0">
                <a:pos x="3750" y="1971"/>
              </a:cxn>
              <a:cxn ang="0">
                <a:pos x="3702" y="1779"/>
              </a:cxn>
              <a:cxn ang="0">
                <a:pos x="3606" y="1779"/>
              </a:cxn>
              <a:cxn ang="0">
                <a:pos x="3702" y="1683"/>
              </a:cxn>
              <a:cxn ang="0">
                <a:pos x="3606" y="1587"/>
              </a:cxn>
              <a:cxn ang="0">
                <a:pos x="3414" y="1443"/>
              </a:cxn>
              <a:cxn ang="0">
                <a:pos x="3366" y="1154"/>
              </a:cxn>
              <a:cxn ang="0">
                <a:pos x="3414" y="1010"/>
              </a:cxn>
              <a:cxn ang="0">
                <a:pos x="3270" y="914"/>
              </a:cxn>
              <a:cxn ang="0">
                <a:pos x="3077" y="577"/>
              </a:cxn>
              <a:cxn ang="0">
                <a:pos x="2789" y="529"/>
              </a:cxn>
              <a:cxn ang="0">
                <a:pos x="2693" y="625"/>
              </a:cxn>
              <a:cxn ang="0">
                <a:pos x="2404" y="481"/>
              </a:cxn>
              <a:cxn ang="0">
                <a:pos x="2212" y="625"/>
              </a:cxn>
              <a:cxn ang="0">
                <a:pos x="2067" y="721"/>
              </a:cxn>
              <a:cxn ang="0">
                <a:pos x="1779" y="818"/>
              </a:cxn>
              <a:cxn ang="0">
                <a:pos x="1491" y="914"/>
              </a:cxn>
              <a:cxn ang="0">
                <a:pos x="1058" y="866"/>
              </a:cxn>
              <a:cxn ang="0">
                <a:pos x="914" y="914"/>
              </a:cxn>
              <a:cxn ang="0">
                <a:pos x="721" y="866"/>
              </a:cxn>
              <a:cxn ang="0">
                <a:pos x="625" y="866"/>
              </a:cxn>
              <a:cxn ang="0">
                <a:pos x="337" y="866"/>
              </a:cxn>
              <a:cxn ang="0">
                <a:pos x="96" y="769"/>
              </a:cxn>
              <a:cxn ang="0">
                <a:pos x="0" y="721"/>
              </a:cxn>
              <a:cxn ang="0">
                <a:pos x="144" y="577"/>
              </a:cxn>
              <a:cxn ang="0">
                <a:pos x="192" y="481"/>
              </a:cxn>
              <a:cxn ang="0">
                <a:pos x="385" y="433"/>
              </a:cxn>
              <a:cxn ang="0">
                <a:pos x="673" y="337"/>
              </a:cxn>
              <a:cxn ang="0">
                <a:pos x="865" y="192"/>
              </a:cxn>
              <a:cxn ang="0">
                <a:pos x="1058" y="96"/>
              </a:cxn>
              <a:cxn ang="0">
                <a:pos x="1298" y="144"/>
              </a:cxn>
              <a:cxn ang="0">
                <a:pos x="1491" y="48"/>
              </a:cxn>
              <a:cxn ang="0">
                <a:pos x="1875" y="144"/>
              </a:cxn>
              <a:cxn ang="0">
                <a:pos x="2212" y="0"/>
              </a:cxn>
            </a:cxnLst>
            <a:rect l="0" t="0" r="r" b="b"/>
            <a:pathLst>
              <a:path w="3991" h="2020">
                <a:moveTo>
                  <a:pt x="3991" y="1875"/>
                </a:moveTo>
                <a:lnTo>
                  <a:pt x="3895" y="1923"/>
                </a:lnTo>
                <a:lnTo>
                  <a:pt x="3798" y="2020"/>
                </a:lnTo>
                <a:lnTo>
                  <a:pt x="3750" y="1971"/>
                </a:lnTo>
                <a:lnTo>
                  <a:pt x="3750" y="1875"/>
                </a:lnTo>
                <a:lnTo>
                  <a:pt x="3702" y="1779"/>
                </a:lnTo>
                <a:lnTo>
                  <a:pt x="3654" y="1827"/>
                </a:lnTo>
                <a:lnTo>
                  <a:pt x="3606" y="1779"/>
                </a:lnTo>
                <a:lnTo>
                  <a:pt x="3654" y="1731"/>
                </a:lnTo>
                <a:lnTo>
                  <a:pt x="3702" y="1683"/>
                </a:lnTo>
                <a:lnTo>
                  <a:pt x="3654" y="1683"/>
                </a:lnTo>
                <a:lnTo>
                  <a:pt x="3606" y="1587"/>
                </a:lnTo>
                <a:lnTo>
                  <a:pt x="3558" y="1539"/>
                </a:lnTo>
                <a:lnTo>
                  <a:pt x="3414" y="1443"/>
                </a:lnTo>
                <a:lnTo>
                  <a:pt x="3414" y="1250"/>
                </a:lnTo>
                <a:lnTo>
                  <a:pt x="3366" y="1154"/>
                </a:lnTo>
                <a:lnTo>
                  <a:pt x="3414" y="1058"/>
                </a:lnTo>
                <a:lnTo>
                  <a:pt x="3414" y="1010"/>
                </a:lnTo>
                <a:lnTo>
                  <a:pt x="3270" y="1010"/>
                </a:lnTo>
                <a:lnTo>
                  <a:pt x="3270" y="914"/>
                </a:lnTo>
                <a:lnTo>
                  <a:pt x="3125" y="625"/>
                </a:lnTo>
                <a:lnTo>
                  <a:pt x="3077" y="577"/>
                </a:lnTo>
                <a:lnTo>
                  <a:pt x="2933" y="577"/>
                </a:lnTo>
                <a:lnTo>
                  <a:pt x="2789" y="529"/>
                </a:lnTo>
                <a:lnTo>
                  <a:pt x="2789" y="577"/>
                </a:lnTo>
                <a:lnTo>
                  <a:pt x="2693" y="625"/>
                </a:lnTo>
                <a:lnTo>
                  <a:pt x="2596" y="577"/>
                </a:lnTo>
                <a:lnTo>
                  <a:pt x="2404" y="481"/>
                </a:lnTo>
                <a:lnTo>
                  <a:pt x="2356" y="529"/>
                </a:lnTo>
                <a:lnTo>
                  <a:pt x="2212" y="625"/>
                </a:lnTo>
                <a:lnTo>
                  <a:pt x="2116" y="673"/>
                </a:lnTo>
                <a:lnTo>
                  <a:pt x="2067" y="721"/>
                </a:lnTo>
                <a:lnTo>
                  <a:pt x="1971" y="721"/>
                </a:lnTo>
                <a:lnTo>
                  <a:pt x="1779" y="818"/>
                </a:lnTo>
                <a:lnTo>
                  <a:pt x="1683" y="818"/>
                </a:lnTo>
                <a:lnTo>
                  <a:pt x="1491" y="914"/>
                </a:lnTo>
                <a:lnTo>
                  <a:pt x="1250" y="914"/>
                </a:lnTo>
                <a:lnTo>
                  <a:pt x="1058" y="866"/>
                </a:lnTo>
                <a:lnTo>
                  <a:pt x="962" y="866"/>
                </a:lnTo>
                <a:lnTo>
                  <a:pt x="914" y="914"/>
                </a:lnTo>
                <a:lnTo>
                  <a:pt x="817" y="818"/>
                </a:lnTo>
                <a:lnTo>
                  <a:pt x="721" y="866"/>
                </a:lnTo>
                <a:lnTo>
                  <a:pt x="673" y="818"/>
                </a:lnTo>
                <a:lnTo>
                  <a:pt x="625" y="866"/>
                </a:lnTo>
                <a:lnTo>
                  <a:pt x="481" y="866"/>
                </a:lnTo>
                <a:lnTo>
                  <a:pt x="337" y="866"/>
                </a:lnTo>
                <a:lnTo>
                  <a:pt x="240" y="866"/>
                </a:lnTo>
                <a:lnTo>
                  <a:pt x="96" y="769"/>
                </a:lnTo>
                <a:lnTo>
                  <a:pt x="0" y="769"/>
                </a:lnTo>
                <a:lnTo>
                  <a:pt x="0" y="721"/>
                </a:lnTo>
                <a:lnTo>
                  <a:pt x="96" y="673"/>
                </a:lnTo>
                <a:lnTo>
                  <a:pt x="144" y="577"/>
                </a:lnTo>
                <a:lnTo>
                  <a:pt x="96" y="529"/>
                </a:lnTo>
                <a:lnTo>
                  <a:pt x="192" y="481"/>
                </a:lnTo>
                <a:lnTo>
                  <a:pt x="288" y="481"/>
                </a:lnTo>
                <a:lnTo>
                  <a:pt x="385" y="433"/>
                </a:lnTo>
                <a:lnTo>
                  <a:pt x="529" y="385"/>
                </a:lnTo>
                <a:lnTo>
                  <a:pt x="673" y="337"/>
                </a:lnTo>
                <a:lnTo>
                  <a:pt x="769" y="241"/>
                </a:lnTo>
                <a:lnTo>
                  <a:pt x="865" y="192"/>
                </a:lnTo>
                <a:lnTo>
                  <a:pt x="962" y="144"/>
                </a:lnTo>
                <a:lnTo>
                  <a:pt x="1058" y="96"/>
                </a:lnTo>
                <a:lnTo>
                  <a:pt x="1154" y="144"/>
                </a:lnTo>
                <a:lnTo>
                  <a:pt x="1298" y="144"/>
                </a:lnTo>
                <a:lnTo>
                  <a:pt x="1394" y="144"/>
                </a:lnTo>
                <a:lnTo>
                  <a:pt x="1491" y="48"/>
                </a:lnTo>
                <a:lnTo>
                  <a:pt x="1731" y="144"/>
                </a:lnTo>
                <a:lnTo>
                  <a:pt x="1875" y="144"/>
                </a:lnTo>
                <a:lnTo>
                  <a:pt x="2019" y="48"/>
                </a:lnTo>
                <a:lnTo>
                  <a:pt x="2212" y="0"/>
                </a:lnTo>
              </a:path>
            </a:pathLst>
          </a:custGeom>
          <a:noFill/>
          <a:ln w="19050">
            <a:solidFill>
              <a:srgbClr val="3366FF"/>
            </a:solidFill>
            <a:round/>
            <a:headEnd/>
            <a:tailEnd/>
          </a:ln>
          <a:effectLst/>
        </p:spPr>
        <p:txBody>
          <a:bodyPr/>
          <a:lstStyle/>
          <a:p>
            <a:endParaRPr lang="ja-JP" altLang="en-US"/>
          </a:p>
        </p:txBody>
      </p:sp>
      <p:sp>
        <p:nvSpPr>
          <p:cNvPr id="11292" name="Freeform 28"/>
          <p:cNvSpPr>
            <a:spLocks/>
          </p:cNvSpPr>
          <p:nvPr/>
        </p:nvSpPr>
        <p:spPr bwMode="auto">
          <a:xfrm>
            <a:off x="4114800" y="5337175"/>
            <a:ext cx="1581150" cy="1530350"/>
          </a:xfrm>
          <a:custGeom>
            <a:avLst/>
            <a:gdLst/>
            <a:ahLst/>
            <a:cxnLst>
              <a:cxn ang="0">
                <a:pos x="996" y="964"/>
              </a:cxn>
              <a:cxn ang="0">
                <a:pos x="930" y="916"/>
              </a:cxn>
              <a:cxn ang="0">
                <a:pos x="865" y="866"/>
              </a:cxn>
              <a:cxn ang="0">
                <a:pos x="817" y="817"/>
              </a:cxn>
              <a:cxn ang="0">
                <a:pos x="769" y="721"/>
              </a:cxn>
              <a:cxn ang="0">
                <a:pos x="721" y="673"/>
              </a:cxn>
              <a:cxn ang="0">
                <a:pos x="673" y="529"/>
              </a:cxn>
              <a:cxn ang="0">
                <a:pos x="528" y="433"/>
              </a:cxn>
              <a:cxn ang="0">
                <a:pos x="528" y="337"/>
              </a:cxn>
              <a:cxn ang="0">
                <a:pos x="432" y="337"/>
              </a:cxn>
              <a:cxn ang="0">
                <a:pos x="384" y="192"/>
              </a:cxn>
              <a:cxn ang="0">
                <a:pos x="288" y="96"/>
              </a:cxn>
              <a:cxn ang="0">
                <a:pos x="0" y="0"/>
              </a:cxn>
            </a:cxnLst>
            <a:rect l="0" t="0" r="r" b="b"/>
            <a:pathLst>
              <a:path w="996" h="964">
                <a:moveTo>
                  <a:pt x="996" y="964"/>
                </a:moveTo>
                <a:cubicBezTo>
                  <a:pt x="976" y="951"/>
                  <a:pt x="951" y="927"/>
                  <a:pt x="930" y="916"/>
                </a:cubicBezTo>
                <a:lnTo>
                  <a:pt x="865" y="866"/>
                </a:lnTo>
                <a:lnTo>
                  <a:pt x="817" y="817"/>
                </a:lnTo>
                <a:lnTo>
                  <a:pt x="769" y="721"/>
                </a:lnTo>
                <a:lnTo>
                  <a:pt x="721" y="673"/>
                </a:lnTo>
                <a:lnTo>
                  <a:pt x="673" y="529"/>
                </a:lnTo>
                <a:lnTo>
                  <a:pt x="528" y="433"/>
                </a:lnTo>
                <a:lnTo>
                  <a:pt x="528" y="337"/>
                </a:lnTo>
                <a:lnTo>
                  <a:pt x="432" y="337"/>
                </a:lnTo>
                <a:lnTo>
                  <a:pt x="384" y="192"/>
                </a:lnTo>
                <a:lnTo>
                  <a:pt x="288" y="96"/>
                </a:lnTo>
                <a:lnTo>
                  <a:pt x="0" y="0"/>
                </a:lnTo>
              </a:path>
            </a:pathLst>
          </a:custGeom>
          <a:noFill/>
          <a:ln w="9525">
            <a:solidFill>
              <a:srgbClr val="3366FF"/>
            </a:solidFill>
            <a:round/>
            <a:headEnd/>
            <a:tailEnd/>
          </a:ln>
          <a:effectLst/>
        </p:spPr>
        <p:txBody>
          <a:bodyPr/>
          <a:lstStyle/>
          <a:p>
            <a:endParaRPr lang="ja-JP" altLang="en-US"/>
          </a:p>
        </p:txBody>
      </p:sp>
      <p:sp>
        <p:nvSpPr>
          <p:cNvPr id="11293" name="Oval 29"/>
          <p:cNvSpPr>
            <a:spLocks noChangeArrowheads="1"/>
          </p:cNvSpPr>
          <p:nvPr/>
        </p:nvSpPr>
        <p:spPr bwMode="auto">
          <a:xfrm>
            <a:off x="296863" y="4040188"/>
            <a:ext cx="306387" cy="304800"/>
          </a:xfrm>
          <a:prstGeom prst="ellipse">
            <a:avLst/>
          </a:prstGeom>
          <a:pattFill prst="smGrid">
            <a:fgClr>
              <a:schemeClr val="tx1"/>
            </a:fgClr>
            <a:bgClr>
              <a:schemeClr val="bg1"/>
            </a:bgClr>
          </a:pattFill>
          <a:ln w="38100">
            <a:solidFill>
              <a:schemeClr val="tx1"/>
            </a:solidFill>
            <a:round/>
            <a:headEnd/>
            <a:tailEnd/>
          </a:ln>
          <a:effectLst/>
        </p:spPr>
        <p:txBody>
          <a:bodyPr wrap="none" anchor="ctr"/>
          <a:lstStyle/>
          <a:p>
            <a:endParaRPr lang="ja-JP" altLang="en-US"/>
          </a:p>
        </p:txBody>
      </p:sp>
      <p:sp>
        <p:nvSpPr>
          <p:cNvPr id="11294" name="Freeform 30"/>
          <p:cNvSpPr>
            <a:spLocks/>
          </p:cNvSpPr>
          <p:nvPr/>
        </p:nvSpPr>
        <p:spPr bwMode="auto">
          <a:xfrm>
            <a:off x="-84138" y="1978025"/>
            <a:ext cx="1831976" cy="1603375"/>
          </a:xfrm>
          <a:custGeom>
            <a:avLst/>
            <a:gdLst/>
            <a:ahLst/>
            <a:cxnLst>
              <a:cxn ang="0">
                <a:pos x="1154" y="0"/>
              </a:cxn>
              <a:cxn ang="0">
                <a:pos x="1058" y="49"/>
              </a:cxn>
              <a:cxn ang="0">
                <a:pos x="962" y="145"/>
              </a:cxn>
              <a:cxn ang="0">
                <a:pos x="962" y="241"/>
              </a:cxn>
              <a:cxn ang="0">
                <a:pos x="865" y="193"/>
              </a:cxn>
              <a:cxn ang="0">
                <a:pos x="817" y="193"/>
              </a:cxn>
              <a:cxn ang="0">
                <a:pos x="817" y="289"/>
              </a:cxn>
              <a:cxn ang="0">
                <a:pos x="721" y="241"/>
              </a:cxn>
              <a:cxn ang="0">
                <a:pos x="625" y="337"/>
              </a:cxn>
              <a:cxn ang="0">
                <a:pos x="529" y="385"/>
              </a:cxn>
              <a:cxn ang="0">
                <a:pos x="288" y="481"/>
              </a:cxn>
              <a:cxn ang="0">
                <a:pos x="192" y="818"/>
              </a:cxn>
              <a:cxn ang="0">
                <a:pos x="96" y="1010"/>
              </a:cxn>
              <a:cxn ang="0">
                <a:pos x="0" y="1010"/>
              </a:cxn>
            </a:cxnLst>
            <a:rect l="0" t="0" r="r" b="b"/>
            <a:pathLst>
              <a:path w="1154" h="1010">
                <a:moveTo>
                  <a:pt x="1154" y="0"/>
                </a:moveTo>
                <a:lnTo>
                  <a:pt x="1058" y="49"/>
                </a:lnTo>
                <a:lnTo>
                  <a:pt x="962" y="145"/>
                </a:lnTo>
                <a:lnTo>
                  <a:pt x="962" y="241"/>
                </a:lnTo>
                <a:lnTo>
                  <a:pt x="865" y="193"/>
                </a:lnTo>
                <a:lnTo>
                  <a:pt x="817" y="193"/>
                </a:lnTo>
                <a:lnTo>
                  <a:pt x="817" y="289"/>
                </a:lnTo>
                <a:lnTo>
                  <a:pt x="721" y="241"/>
                </a:lnTo>
                <a:lnTo>
                  <a:pt x="625" y="337"/>
                </a:lnTo>
                <a:lnTo>
                  <a:pt x="529" y="385"/>
                </a:lnTo>
                <a:lnTo>
                  <a:pt x="288" y="481"/>
                </a:lnTo>
                <a:lnTo>
                  <a:pt x="192" y="818"/>
                </a:lnTo>
                <a:lnTo>
                  <a:pt x="96" y="1010"/>
                </a:lnTo>
                <a:lnTo>
                  <a:pt x="0" y="1010"/>
                </a:lnTo>
              </a:path>
            </a:pathLst>
          </a:custGeom>
          <a:noFill/>
          <a:ln w="19050">
            <a:solidFill>
              <a:srgbClr val="3366FF"/>
            </a:solidFill>
            <a:round/>
            <a:headEnd/>
            <a:tailEnd/>
          </a:ln>
          <a:effectLst/>
        </p:spPr>
        <p:txBody>
          <a:bodyPr/>
          <a:lstStyle/>
          <a:p>
            <a:endParaRPr lang="ja-JP" altLang="en-US"/>
          </a:p>
        </p:txBody>
      </p:sp>
      <p:sp>
        <p:nvSpPr>
          <p:cNvPr id="11295" name="Freeform 31"/>
          <p:cNvSpPr>
            <a:spLocks/>
          </p:cNvSpPr>
          <p:nvPr/>
        </p:nvSpPr>
        <p:spPr bwMode="auto">
          <a:xfrm>
            <a:off x="0" y="3124200"/>
            <a:ext cx="8015288" cy="3816350"/>
          </a:xfrm>
          <a:custGeom>
            <a:avLst/>
            <a:gdLst/>
            <a:ahLst/>
            <a:cxnLst>
              <a:cxn ang="0">
                <a:pos x="96" y="336"/>
              </a:cxn>
              <a:cxn ang="0">
                <a:pos x="48" y="577"/>
              </a:cxn>
              <a:cxn ang="0">
                <a:pos x="144" y="432"/>
              </a:cxn>
              <a:cxn ang="0">
                <a:pos x="241" y="432"/>
              </a:cxn>
              <a:cxn ang="0">
                <a:pos x="289" y="721"/>
              </a:cxn>
              <a:cxn ang="0">
                <a:pos x="481" y="817"/>
              </a:cxn>
              <a:cxn ang="0">
                <a:pos x="625" y="625"/>
              </a:cxn>
              <a:cxn ang="0">
                <a:pos x="962" y="529"/>
              </a:cxn>
              <a:cxn ang="0">
                <a:pos x="818" y="432"/>
              </a:cxn>
              <a:cxn ang="0">
                <a:pos x="1010" y="480"/>
              </a:cxn>
              <a:cxn ang="0">
                <a:pos x="1154" y="384"/>
              </a:cxn>
              <a:cxn ang="0">
                <a:pos x="1346" y="288"/>
              </a:cxn>
              <a:cxn ang="0">
                <a:pos x="1250" y="384"/>
              </a:cxn>
              <a:cxn ang="0">
                <a:pos x="1443" y="432"/>
              </a:cxn>
              <a:cxn ang="0">
                <a:pos x="1587" y="288"/>
              </a:cxn>
              <a:cxn ang="0">
                <a:pos x="1587" y="432"/>
              </a:cxn>
              <a:cxn ang="0">
                <a:pos x="1731" y="384"/>
              </a:cxn>
              <a:cxn ang="0">
                <a:pos x="1827" y="336"/>
              </a:cxn>
              <a:cxn ang="0">
                <a:pos x="2116" y="192"/>
              </a:cxn>
              <a:cxn ang="0">
                <a:pos x="2260" y="96"/>
              </a:cxn>
              <a:cxn ang="0">
                <a:pos x="2452" y="0"/>
              </a:cxn>
              <a:cxn ang="0">
                <a:pos x="2933" y="96"/>
              </a:cxn>
              <a:cxn ang="0">
                <a:pos x="3270" y="192"/>
              </a:cxn>
              <a:cxn ang="0">
                <a:pos x="3510" y="336"/>
              </a:cxn>
              <a:cxn ang="0">
                <a:pos x="3943" y="721"/>
              </a:cxn>
              <a:cxn ang="0">
                <a:pos x="4087" y="1057"/>
              </a:cxn>
              <a:cxn ang="0">
                <a:pos x="4279" y="1154"/>
              </a:cxn>
              <a:cxn ang="0">
                <a:pos x="4664" y="1106"/>
              </a:cxn>
              <a:cxn ang="0">
                <a:pos x="4953" y="1394"/>
              </a:cxn>
              <a:cxn ang="0">
                <a:pos x="4953" y="1538"/>
              </a:cxn>
              <a:cxn ang="0">
                <a:pos x="5001" y="1827"/>
              </a:cxn>
              <a:cxn ang="0">
                <a:pos x="5049" y="2115"/>
              </a:cxn>
            </a:cxnLst>
            <a:rect l="0" t="0" r="r" b="b"/>
            <a:pathLst>
              <a:path w="5049" h="2404">
                <a:moveTo>
                  <a:pt x="0" y="288"/>
                </a:moveTo>
                <a:lnTo>
                  <a:pt x="96" y="336"/>
                </a:lnTo>
                <a:lnTo>
                  <a:pt x="48" y="480"/>
                </a:lnTo>
                <a:lnTo>
                  <a:pt x="48" y="577"/>
                </a:lnTo>
                <a:lnTo>
                  <a:pt x="96" y="577"/>
                </a:lnTo>
                <a:lnTo>
                  <a:pt x="144" y="432"/>
                </a:lnTo>
                <a:lnTo>
                  <a:pt x="241" y="384"/>
                </a:lnTo>
                <a:lnTo>
                  <a:pt x="241" y="432"/>
                </a:lnTo>
                <a:lnTo>
                  <a:pt x="144" y="577"/>
                </a:lnTo>
                <a:lnTo>
                  <a:pt x="289" y="721"/>
                </a:lnTo>
                <a:lnTo>
                  <a:pt x="337" y="817"/>
                </a:lnTo>
                <a:lnTo>
                  <a:pt x="481" y="817"/>
                </a:lnTo>
                <a:lnTo>
                  <a:pt x="433" y="721"/>
                </a:lnTo>
                <a:lnTo>
                  <a:pt x="625" y="625"/>
                </a:lnTo>
                <a:lnTo>
                  <a:pt x="769" y="625"/>
                </a:lnTo>
                <a:lnTo>
                  <a:pt x="962" y="529"/>
                </a:lnTo>
                <a:lnTo>
                  <a:pt x="818" y="480"/>
                </a:lnTo>
                <a:lnTo>
                  <a:pt x="818" y="432"/>
                </a:lnTo>
                <a:lnTo>
                  <a:pt x="914" y="432"/>
                </a:lnTo>
                <a:lnTo>
                  <a:pt x="1010" y="480"/>
                </a:lnTo>
                <a:lnTo>
                  <a:pt x="1058" y="384"/>
                </a:lnTo>
                <a:lnTo>
                  <a:pt x="1154" y="384"/>
                </a:lnTo>
                <a:lnTo>
                  <a:pt x="1202" y="288"/>
                </a:lnTo>
                <a:lnTo>
                  <a:pt x="1346" y="288"/>
                </a:lnTo>
                <a:lnTo>
                  <a:pt x="1346" y="336"/>
                </a:lnTo>
                <a:lnTo>
                  <a:pt x="1250" y="384"/>
                </a:lnTo>
                <a:lnTo>
                  <a:pt x="1298" y="432"/>
                </a:lnTo>
                <a:lnTo>
                  <a:pt x="1443" y="432"/>
                </a:lnTo>
                <a:lnTo>
                  <a:pt x="1539" y="432"/>
                </a:lnTo>
                <a:lnTo>
                  <a:pt x="1587" y="288"/>
                </a:lnTo>
                <a:lnTo>
                  <a:pt x="1635" y="288"/>
                </a:lnTo>
                <a:lnTo>
                  <a:pt x="1587" y="432"/>
                </a:lnTo>
                <a:lnTo>
                  <a:pt x="1731" y="336"/>
                </a:lnTo>
                <a:lnTo>
                  <a:pt x="1731" y="384"/>
                </a:lnTo>
                <a:lnTo>
                  <a:pt x="1731" y="432"/>
                </a:lnTo>
                <a:lnTo>
                  <a:pt x="1827" y="336"/>
                </a:lnTo>
                <a:lnTo>
                  <a:pt x="1972" y="240"/>
                </a:lnTo>
                <a:lnTo>
                  <a:pt x="2116" y="192"/>
                </a:lnTo>
                <a:lnTo>
                  <a:pt x="2116" y="96"/>
                </a:lnTo>
                <a:lnTo>
                  <a:pt x="2260" y="96"/>
                </a:lnTo>
                <a:lnTo>
                  <a:pt x="2356" y="144"/>
                </a:lnTo>
                <a:lnTo>
                  <a:pt x="2452" y="0"/>
                </a:lnTo>
                <a:lnTo>
                  <a:pt x="2741" y="96"/>
                </a:lnTo>
                <a:lnTo>
                  <a:pt x="2933" y="96"/>
                </a:lnTo>
                <a:lnTo>
                  <a:pt x="2981" y="192"/>
                </a:lnTo>
                <a:lnTo>
                  <a:pt x="3270" y="192"/>
                </a:lnTo>
                <a:lnTo>
                  <a:pt x="3317" y="252"/>
                </a:lnTo>
                <a:lnTo>
                  <a:pt x="3510" y="336"/>
                </a:lnTo>
                <a:lnTo>
                  <a:pt x="3751" y="529"/>
                </a:lnTo>
                <a:lnTo>
                  <a:pt x="3943" y="721"/>
                </a:lnTo>
                <a:lnTo>
                  <a:pt x="3943" y="817"/>
                </a:lnTo>
                <a:lnTo>
                  <a:pt x="4087" y="1057"/>
                </a:lnTo>
                <a:lnTo>
                  <a:pt x="4135" y="1106"/>
                </a:lnTo>
                <a:lnTo>
                  <a:pt x="4279" y="1154"/>
                </a:lnTo>
                <a:lnTo>
                  <a:pt x="4424" y="1057"/>
                </a:lnTo>
                <a:lnTo>
                  <a:pt x="4664" y="1106"/>
                </a:lnTo>
                <a:lnTo>
                  <a:pt x="4856" y="1202"/>
                </a:lnTo>
                <a:lnTo>
                  <a:pt x="4953" y="1394"/>
                </a:lnTo>
                <a:lnTo>
                  <a:pt x="5001" y="1442"/>
                </a:lnTo>
                <a:lnTo>
                  <a:pt x="4953" y="1538"/>
                </a:lnTo>
                <a:lnTo>
                  <a:pt x="5001" y="1586"/>
                </a:lnTo>
                <a:lnTo>
                  <a:pt x="5001" y="1827"/>
                </a:lnTo>
                <a:lnTo>
                  <a:pt x="5001" y="1971"/>
                </a:lnTo>
                <a:lnTo>
                  <a:pt x="5049" y="2115"/>
                </a:lnTo>
                <a:lnTo>
                  <a:pt x="5001" y="2404"/>
                </a:lnTo>
              </a:path>
            </a:pathLst>
          </a:custGeom>
          <a:noFill/>
          <a:ln w="19050">
            <a:solidFill>
              <a:srgbClr val="3366FF"/>
            </a:solidFill>
            <a:round/>
            <a:headEnd/>
            <a:tailEnd/>
          </a:ln>
          <a:effectLst/>
        </p:spPr>
        <p:txBody>
          <a:bodyPr/>
          <a:lstStyle/>
          <a:p>
            <a:endParaRPr lang="ja-JP" altLang="en-US"/>
          </a:p>
        </p:txBody>
      </p:sp>
      <p:sp>
        <p:nvSpPr>
          <p:cNvPr id="11296" name="Freeform 32"/>
          <p:cNvSpPr>
            <a:spLocks/>
          </p:cNvSpPr>
          <p:nvPr/>
        </p:nvSpPr>
        <p:spPr bwMode="auto">
          <a:xfrm>
            <a:off x="527050" y="4421188"/>
            <a:ext cx="6869113" cy="2443162"/>
          </a:xfrm>
          <a:custGeom>
            <a:avLst/>
            <a:gdLst/>
            <a:ahLst/>
            <a:cxnLst>
              <a:cxn ang="0">
                <a:pos x="48" y="0"/>
              </a:cxn>
              <a:cxn ang="0">
                <a:pos x="0" y="240"/>
              </a:cxn>
              <a:cxn ang="0">
                <a:pos x="192" y="385"/>
              </a:cxn>
              <a:cxn ang="0">
                <a:pos x="192" y="433"/>
              </a:cxn>
              <a:cxn ang="0">
                <a:pos x="144" y="481"/>
              </a:cxn>
              <a:cxn ang="0">
                <a:pos x="240" y="481"/>
              </a:cxn>
              <a:cxn ang="0">
                <a:pos x="192" y="577"/>
              </a:cxn>
              <a:cxn ang="0">
                <a:pos x="192" y="625"/>
              </a:cxn>
              <a:cxn ang="0">
                <a:pos x="240" y="625"/>
              </a:cxn>
              <a:cxn ang="0">
                <a:pos x="336" y="721"/>
              </a:cxn>
              <a:cxn ang="0">
                <a:pos x="432" y="625"/>
              </a:cxn>
              <a:cxn ang="0">
                <a:pos x="480" y="673"/>
              </a:cxn>
              <a:cxn ang="0">
                <a:pos x="480" y="721"/>
              </a:cxn>
              <a:cxn ang="0">
                <a:pos x="625" y="769"/>
              </a:cxn>
              <a:cxn ang="0">
                <a:pos x="625" y="817"/>
              </a:cxn>
              <a:cxn ang="0">
                <a:pos x="577" y="866"/>
              </a:cxn>
              <a:cxn ang="0">
                <a:pos x="625" y="914"/>
              </a:cxn>
              <a:cxn ang="0">
                <a:pos x="721" y="1010"/>
              </a:cxn>
              <a:cxn ang="0">
                <a:pos x="1154" y="914"/>
              </a:cxn>
              <a:cxn ang="0">
                <a:pos x="1298" y="962"/>
              </a:cxn>
              <a:cxn ang="0">
                <a:pos x="1346" y="866"/>
              </a:cxn>
              <a:cxn ang="0">
                <a:pos x="1442" y="866"/>
              </a:cxn>
              <a:cxn ang="0">
                <a:pos x="1586" y="866"/>
              </a:cxn>
              <a:cxn ang="0">
                <a:pos x="1683" y="769"/>
              </a:cxn>
              <a:cxn ang="0">
                <a:pos x="1779" y="721"/>
              </a:cxn>
              <a:cxn ang="0">
                <a:pos x="1875" y="721"/>
              </a:cxn>
              <a:cxn ang="0">
                <a:pos x="2260" y="577"/>
              </a:cxn>
              <a:cxn ang="0">
                <a:pos x="2404" y="481"/>
              </a:cxn>
              <a:cxn ang="0">
                <a:pos x="2692" y="529"/>
              </a:cxn>
              <a:cxn ang="0">
                <a:pos x="2885" y="529"/>
              </a:cxn>
              <a:cxn ang="0">
                <a:pos x="2981" y="625"/>
              </a:cxn>
              <a:cxn ang="0">
                <a:pos x="3077" y="577"/>
              </a:cxn>
              <a:cxn ang="0">
                <a:pos x="3125" y="625"/>
              </a:cxn>
              <a:cxn ang="0">
                <a:pos x="3365" y="721"/>
              </a:cxn>
              <a:cxn ang="0">
                <a:pos x="3413" y="769"/>
              </a:cxn>
              <a:cxn ang="0">
                <a:pos x="3510" y="769"/>
              </a:cxn>
              <a:cxn ang="0">
                <a:pos x="3606" y="914"/>
              </a:cxn>
              <a:cxn ang="0">
                <a:pos x="3654" y="962"/>
              </a:cxn>
              <a:cxn ang="0">
                <a:pos x="3750" y="1154"/>
              </a:cxn>
              <a:cxn ang="0">
                <a:pos x="3894" y="1202"/>
              </a:cxn>
              <a:cxn ang="0">
                <a:pos x="3990" y="1298"/>
              </a:cxn>
              <a:cxn ang="0">
                <a:pos x="4135" y="1298"/>
              </a:cxn>
              <a:cxn ang="0">
                <a:pos x="4135" y="1443"/>
              </a:cxn>
              <a:cxn ang="0">
                <a:pos x="4327" y="1539"/>
              </a:cxn>
            </a:cxnLst>
            <a:rect l="0" t="0" r="r" b="b"/>
            <a:pathLst>
              <a:path w="4327" h="1539">
                <a:moveTo>
                  <a:pt x="48" y="0"/>
                </a:moveTo>
                <a:lnTo>
                  <a:pt x="0" y="240"/>
                </a:lnTo>
                <a:lnTo>
                  <a:pt x="192" y="385"/>
                </a:lnTo>
                <a:lnTo>
                  <a:pt x="192" y="433"/>
                </a:lnTo>
                <a:lnTo>
                  <a:pt x="144" y="481"/>
                </a:lnTo>
                <a:lnTo>
                  <a:pt x="240" y="481"/>
                </a:lnTo>
                <a:lnTo>
                  <a:pt x="192" y="577"/>
                </a:lnTo>
                <a:lnTo>
                  <a:pt x="192" y="625"/>
                </a:lnTo>
                <a:lnTo>
                  <a:pt x="240" y="625"/>
                </a:lnTo>
                <a:lnTo>
                  <a:pt x="336" y="721"/>
                </a:lnTo>
                <a:lnTo>
                  <a:pt x="432" y="625"/>
                </a:lnTo>
                <a:lnTo>
                  <a:pt x="480" y="673"/>
                </a:lnTo>
                <a:lnTo>
                  <a:pt x="480" y="721"/>
                </a:lnTo>
                <a:lnTo>
                  <a:pt x="625" y="769"/>
                </a:lnTo>
                <a:lnTo>
                  <a:pt x="625" y="817"/>
                </a:lnTo>
                <a:lnTo>
                  <a:pt x="577" y="866"/>
                </a:lnTo>
                <a:lnTo>
                  <a:pt x="625" y="914"/>
                </a:lnTo>
                <a:lnTo>
                  <a:pt x="721" y="1010"/>
                </a:lnTo>
                <a:lnTo>
                  <a:pt x="1154" y="914"/>
                </a:lnTo>
                <a:lnTo>
                  <a:pt x="1298" y="962"/>
                </a:lnTo>
                <a:lnTo>
                  <a:pt x="1346" y="866"/>
                </a:lnTo>
                <a:lnTo>
                  <a:pt x="1442" y="866"/>
                </a:lnTo>
                <a:lnTo>
                  <a:pt x="1586" y="866"/>
                </a:lnTo>
                <a:lnTo>
                  <a:pt x="1683" y="769"/>
                </a:lnTo>
                <a:lnTo>
                  <a:pt x="1779" y="721"/>
                </a:lnTo>
                <a:lnTo>
                  <a:pt x="1875" y="721"/>
                </a:lnTo>
                <a:lnTo>
                  <a:pt x="2260" y="577"/>
                </a:lnTo>
                <a:lnTo>
                  <a:pt x="2404" y="481"/>
                </a:lnTo>
                <a:lnTo>
                  <a:pt x="2692" y="529"/>
                </a:lnTo>
                <a:lnTo>
                  <a:pt x="2885" y="529"/>
                </a:lnTo>
                <a:lnTo>
                  <a:pt x="2981" y="625"/>
                </a:lnTo>
                <a:lnTo>
                  <a:pt x="3077" y="577"/>
                </a:lnTo>
                <a:lnTo>
                  <a:pt x="3125" y="625"/>
                </a:lnTo>
                <a:lnTo>
                  <a:pt x="3365" y="721"/>
                </a:lnTo>
                <a:lnTo>
                  <a:pt x="3413" y="769"/>
                </a:lnTo>
                <a:lnTo>
                  <a:pt x="3510" y="769"/>
                </a:lnTo>
                <a:lnTo>
                  <a:pt x="3606" y="914"/>
                </a:lnTo>
                <a:lnTo>
                  <a:pt x="3654" y="962"/>
                </a:lnTo>
                <a:lnTo>
                  <a:pt x="3750" y="1154"/>
                </a:lnTo>
                <a:lnTo>
                  <a:pt x="3894" y="1202"/>
                </a:lnTo>
                <a:lnTo>
                  <a:pt x="3990" y="1298"/>
                </a:lnTo>
                <a:lnTo>
                  <a:pt x="4135" y="1298"/>
                </a:lnTo>
                <a:lnTo>
                  <a:pt x="4135" y="1443"/>
                </a:lnTo>
                <a:lnTo>
                  <a:pt x="4327" y="1539"/>
                </a:lnTo>
              </a:path>
            </a:pathLst>
          </a:custGeom>
          <a:noFill/>
          <a:ln w="19050">
            <a:solidFill>
              <a:srgbClr val="3366FF"/>
            </a:solidFill>
            <a:round/>
            <a:headEnd/>
            <a:tailEnd/>
          </a:ln>
          <a:effectLst/>
        </p:spPr>
        <p:txBody>
          <a:bodyPr/>
          <a:lstStyle/>
          <a:p>
            <a:endParaRPr lang="ja-JP" altLang="en-US"/>
          </a:p>
        </p:txBody>
      </p:sp>
      <p:sp>
        <p:nvSpPr>
          <p:cNvPr id="11297" name="Freeform 33"/>
          <p:cNvSpPr>
            <a:spLocks/>
          </p:cNvSpPr>
          <p:nvPr/>
        </p:nvSpPr>
        <p:spPr bwMode="auto">
          <a:xfrm>
            <a:off x="1289050" y="6024563"/>
            <a:ext cx="382588" cy="839787"/>
          </a:xfrm>
          <a:custGeom>
            <a:avLst/>
            <a:gdLst/>
            <a:ahLst/>
            <a:cxnLst>
              <a:cxn ang="0">
                <a:pos x="241" y="0"/>
              </a:cxn>
              <a:cxn ang="0">
                <a:pos x="145" y="96"/>
              </a:cxn>
              <a:cxn ang="0">
                <a:pos x="49" y="96"/>
              </a:cxn>
              <a:cxn ang="0">
                <a:pos x="0" y="192"/>
              </a:cxn>
              <a:cxn ang="0">
                <a:pos x="49" y="240"/>
              </a:cxn>
              <a:cxn ang="0">
                <a:pos x="97" y="384"/>
              </a:cxn>
              <a:cxn ang="0">
                <a:pos x="145" y="384"/>
              </a:cxn>
              <a:cxn ang="0">
                <a:pos x="97" y="529"/>
              </a:cxn>
            </a:cxnLst>
            <a:rect l="0" t="0" r="r" b="b"/>
            <a:pathLst>
              <a:path w="241" h="529">
                <a:moveTo>
                  <a:pt x="241" y="0"/>
                </a:moveTo>
                <a:lnTo>
                  <a:pt x="145" y="96"/>
                </a:lnTo>
                <a:lnTo>
                  <a:pt x="49" y="96"/>
                </a:lnTo>
                <a:lnTo>
                  <a:pt x="0" y="192"/>
                </a:lnTo>
                <a:lnTo>
                  <a:pt x="49" y="240"/>
                </a:lnTo>
                <a:lnTo>
                  <a:pt x="97" y="384"/>
                </a:lnTo>
                <a:lnTo>
                  <a:pt x="145" y="384"/>
                </a:lnTo>
                <a:lnTo>
                  <a:pt x="97" y="529"/>
                </a:lnTo>
              </a:path>
            </a:pathLst>
          </a:custGeom>
          <a:noFill/>
          <a:ln w="9525">
            <a:solidFill>
              <a:srgbClr val="3366FF"/>
            </a:solidFill>
            <a:round/>
            <a:headEnd/>
            <a:tailEnd/>
          </a:ln>
          <a:effectLst/>
        </p:spPr>
        <p:txBody>
          <a:bodyPr/>
          <a:lstStyle/>
          <a:p>
            <a:endParaRPr lang="ja-JP" altLang="en-US"/>
          </a:p>
        </p:txBody>
      </p:sp>
      <p:sp>
        <p:nvSpPr>
          <p:cNvPr id="11298" name="Freeform 34"/>
          <p:cNvSpPr>
            <a:spLocks/>
          </p:cNvSpPr>
          <p:nvPr/>
        </p:nvSpPr>
        <p:spPr bwMode="auto">
          <a:xfrm>
            <a:off x="2128838" y="2741613"/>
            <a:ext cx="1527175" cy="839787"/>
          </a:xfrm>
          <a:custGeom>
            <a:avLst/>
            <a:gdLst/>
            <a:ahLst/>
            <a:cxnLst>
              <a:cxn ang="0">
                <a:pos x="0" y="529"/>
              </a:cxn>
              <a:cxn ang="0">
                <a:pos x="97" y="433"/>
              </a:cxn>
              <a:cxn ang="0">
                <a:pos x="97" y="337"/>
              </a:cxn>
              <a:cxn ang="0">
                <a:pos x="145" y="193"/>
              </a:cxn>
              <a:cxn ang="0">
                <a:pos x="193" y="96"/>
              </a:cxn>
              <a:cxn ang="0">
                <a:pos x="337" y="48"/>
              </a:cxn>
              <a:cxn ang="0">
                <a:pos x="481" y="48"/>
              </a:cxn>
              <a:cxn ang="0">
                <a:pos x="674" y="0"/>
              </a:cxn>
              <a:cxn ang="0">
                <a:pos x="914" y="48"/>
              </a:cxn>
              <a:cxn ang="0">
                <a:pos x="962" y="145"/>
              </a:cxn>
            </a:cxnLst>
            <a:rect l="0" t="0" r="r" b="b"/>
            <a:pathLst>
              <a:path w="962" h="529">
                <a:moveTo>
                  <a:pt x="0" y="529"/>
                </a:moveTo>
                <a:lnTo>
                  <a:pt x="97" y="433"/>
                </a:lnTo>
                <a:lnTo>
                  <a:pt x="97" y="337"/>
                </a:lnTo>
                <a:lnTo>
                  <a:pt x="145" y="193"/>
                </a:lnTo>
                <a:lnTo>
                  <a:pt x="193" y="96"/>
                </a:lnTo>
                <a:lnTo>
                  <a:pt x="337" y="48"/>
                </a:lnTo>
                <a:lnTo>
                  <a:pt x="481" y="48"/>
                </a:lnTo>
                <a:lnTo>
                  <a:pt x="674" y="0"/>
                </a:lnTo>
                <a:lnTo>
                  <a:pt x="914" y="48"/>
                </a:lnTo>
                <a:lnTo>
                  <a:pt x="962" y="145"/>
                </a:lnTo>
              </a:path>
            </a:pathLst>
          </a:custGeom>
          <a:noFill/>
          <a:ln w="9525">
            <a:solidFill>
              <a:srgbClr val="3366FF"/>
            </a:solidFill>
            <a:round/>
            <a:headEnd/>
            <a:tailEnd/>
          </a:ln>
          <a:effectLst/>
        </p:spPr>
        <p:txBody>
          <a:bodyPr/>
          <a:lstStyle/>
          <a:p>
            <a:endParaRPr lang="ja-JP" altLang="en-US"/>
          </a:p>
        </p:txBody>
      </p:sp>
      <p:sp>
        <p:nvSpPr>
          <p:cNvPr id="11299" name="Freeform 35"/>
          <p:cNvSpPr>
            <a:spLocks/>
          </p:cNvSpPr>
          <p:nvPr/>
        </p:nvSpPr>
        <p:spPr bwMode="auto">
          <a:xfrm>
            <a:off x="3351213" y="2132013"/>
            <a:ext cx="2747962" cy="1296987"/>
          </a:xfrm>
          <a:custGeom>
            <a:avLst/>
            <a:gdLst/>
            <a:ahLst/>
            <a:cxnLst>
              <a:cxn ang="0">
                <a:pos x="0" y="0"/>
              </a:cxn>
              <a:cxn ang="0">
                <a:pos x="48" y="96"/>
              </a:cxn>
              <a:cxn ang="0">
                <a:pos x="144" y="144"/>
              </a:cxn>
              <a:cxn ang="0">
                <a:pos x="192" y="240"/>
              </a:cxn>
              <a:cxn ang="0">
                <a:pos x="384" y="192"/>
              </a:cxn>
              <a:cxn ang="0">
                <a:pos x="432" y="144"/>
              </a:cxn>
              <a:cxn ang="0">
                <a:pos x="625" y="192"/>
              </a:cxn>
              <a:cxn ang="0">
                <a:pos x="769" y="288"/>
              </a:cxn>
              <a:cxn ang="0">
                <a:pos x="961" y="288"/>
              </a:cxn>
              <a:cxn ang="0">
                <a:pos x="1106" y="336"/>
              </a:cxn>
              <a:cxn ang="0">
                <a:pos x="1154" y="432"/>
              </a:cxn>
              <a:cxn ang="0">
                <a:pos x="1250" y="432"/>
              </a:cxn>
              <a:cxn ang="0">
                <a:pos x="1298" y="480"/>
              </a:cxn>
              <a:cxn ang="0">
                <a:pos x="1394" y="480"/>
              </a:cxn>
              <a:cxn ang="0">
                <a:pos x="1442" y="577"/>
              </a:cxn>
              <a:cxn ang="0">
                <a:pos x="1586" y="673"/>
              </a:cxn>
              <a:cxn ang="0">
                <a:pos x="1634" y="673"/>
              </a:cxn>
              <a:cxn ang="0">
                <a:pos x="1731" y="817"/>
              </a:cxn>
            </a:cxnLst>
            <a:rect l="0" t="0" r="r" b="b"/>
            <a:pathLst>
              <a:path w="1731" h="817">
                <a:moveTo>
                  <a:pt x="0" y="0"/>
                </a:moveTo>
                <a:lnTo>
                  <a:pt x="48" y="96"/>
                </a:lnTo>
                <a:lnTo>
                  <a:pt x="144" y="144"/>
                </a:lnTo>
                <a:lnTo>
                  <a:pt x="192" y="240"/>
                </a:lnTo>
                <a:lnTo>
                  <a:pt x="384" y="192"/>
                </a:lnTo>
                <a:lnTo>
                  <a:pt x="432" y="144"/>
                </a:lnTo>
                <a:lnTo>
                  <a:pt x="625" y="192"/>
                </a:lnTo>
                <a:lnTo>
                  <a:pt x="769" y="288"/>
                </a:lnTo>
                <a:lnTo>
                  <a:pt x="961" y="288"/>
                </a:lnTo>
                <a:lnTo>
                  <a:pt x="1106" y="336"/>
                </a:lnTo>
                <a:lnTo>
                  <a:pt x="1154" y="432"/>
                </a:lnTo>
                <a:lnTo>
                  <a:pt x="1250" y="432"/>
                </a:lnTo>
                <a:lnTo>
                  <a:pt x="1298" y="480"/>
                </a:lnTo>
                <a:lnTo>
                  <a:pt x="1394" y="480"/>
                </a:lnTo>
                <a:lnTo>
                  <a:pt x="1442" y="577"/>
                </a:lnTo>
                <a:lnTo>
                  <a:pt x="1586" y="673"/>
                </a:lnTo>
                <a:lnTo>
                  <a:pt x="1634" y="673"/>
                </a:lnTo>
                <a:lnTo>
                  <a:pt x="1731" y="817"/>
                </a:lnTo>
              </a:path>
            </a:pathLst>
          </a:custGeom>
          <a:noFill/>
          <a:ln w="9525">
            <a:solidFill>
              <a:srgbClr val="3366FF"/>
            </a:solidFill>
            <a:round/>
            <a:headEnd/>
            <a:tailEnd/>
          </a:ln>
          <a:effectLst/>
        </p:spPr>
        <p:txBody>
          <a:bodyPr/>
          <a:lstStyle/>
          <a:p>
            <a:endParaRPr lang="ja-JP" altLang="en-US"/>
          </a:p>
        </p:txBody>
      </p:sp>
      <p:sp>
        <p:nvSpPr>
          <p:cNvPr id="11300" name="Freeform 36"/>
          <p:cNvSpPr>
            <a:spLocks/>
          </p:cNvSpPr>
          <p:nvPr/>
        </p:nvSpPr>
        <p:spPr bwMode="auto">
          <a:xfrm>
            <a:off x="546100" y="4648200"/>
            <a:ext cx="1736725" cy="307975"/>
          </a:xfrm>
          <a:custGeom>
            <a:avLst/>
            <a:gdLst/>
            <a:ahLst/>
            <a:cxnLst>
              <a:cxn ang="0">
                <a:pos x="0" y="0"/>
              </a:cxn>
              <a:cxn ang="0">
                <a:pos x="228" y="146"/>
              </a:cxn>
              <a:cxn ang="0">
                <a:pos x="324" y="97"/>
              </a:cxn>
              <a:cxn ang="0">
                <a:pos x="420" y="146"/>
              </a:cxn>
              <a:cxn ang="0">
                <a:pos x="517" y="146"/>
              </a:cxn>
              <a:cxn ang="0">
                <a:pos x="565" y="97"/>
              </a:cxn>
              <a:cxn ang="0">
                <a:pos x="757" y="97"/>
              </a:cxn>
              <a:cxn ang="0">
                <a:pos x="901" y="146"/>
              </a:cxn>
              <a:cxn ang="0">
                <a:pos x="1094" y="194"/>
              </a:cxn>
            </a:cxnLst>
            <a:rect l="0" t="0" r="r" b="b"/>
            <a:pathLst>
              <a:path w="1094" h="194">
                <a:moveTo>
                  <a:pt x="0" y="0"/>
                </a:moveTo>
                <a:lnTo>
                  <a:pt x="228" y="146"/>
                </a:lnTo>
                <a:lnTo>
                  <a:pt x="324" y="97"/>
                </a:lnTo>
                <a:lnTo>
                  <a:pt x="420" y="146"/>
                </a:lnTo>
                <a:lnTo>
                  <a:pt x="517" y="146"/>
                </a:lnTo>
                <a:lnTo>
                  <a:pt x="565" y="97"/>
                </a:lnTo>
                <a:lnTo>
                  <a:pt x="757" y="97"/>
                </a:lnTo>
                <a:lnTo>
                  <a:pt x="901" y="146"/>
                </a:lnTo>
                <a:lnTo>
                  <a:pt x="1094" y="194"/>
                </a:lnTo>
              </a:path>
            </a:pathLst>
          </a:custGeom>
          <a:noFill/>
          <a:ln w="9525">
            <a:solidFill>
              <a:srgbClr val="3366FF"/>
            </a:solidFill>
            <a:round/>
            <a:headEnd/>
            <a:tailEnd/>
          </a:ln>
          <a:effectLst/>
        </p:spPr>
        <p:txBody>
          <a:bodyPr/>
          <a:lstStyle/>
          <a:p>
            <a:endParaRPr lang="ja-JP" altLang="en-US"/>
          </a:p>
        </p:txBody>
      </p:sp>
      <p:sp>
        <p:nvSpPr>
          <p:cNvPr id="11301" name="Freeform 37"/>
          <p:cNvSpPr>
            <a:spLocks/>
          </p:cNvSpPr>
          <p:nvPr/>
        </p:nvSpPr>
        <p:spPr bwMode="auto">
          <a:xfrm>
            <a:off x="2587625" y="1368425"/>
            <a:ext cx="1679575" cy="533400"/>
          </a:xfrm>
          <a:custGeom>
            <a:avLst/>
            <a:gdLst/>
            <a:ahLst/>
            <a:cxnLst>
              <a:cxn ang="0">
                <a:pos x="0" y="0"/>
              </a:cxn>
              <a:cxn ang="0">
                <a:pos x="336" y="96"/>
              </a:cxn>
              <a:cxn ang="0">
                <a:pos x="529" y="144"/>
              </a:cxn>
              <a:cxn ang="0">
                <a:pos x="577" y="144"/>
              </a:cxn>
              <a:cxn ang="0">
                <a:pos x="769" y="240"/>
              </a:cxn>
              <a:cxn ang="0">
                <a:pos x="1058" y="336"/>
              </a:cxn>
            </a:cxnLst>
            <a:rect l="0" t="0" r="r" b="b"/>
            <a:pathLst>
              <a:path w="1058" h="336">
                <a:moveTo>
                  <a:pt x="0" y="0"/>
                </a:moveTo>
                <a:lnTo>
                  <a:pt x="336" y="96"/>
                </a:lnTo>
                <a:lnTo>
                  <a:pt x="529" y="144"/>
                </a:lnTo>
                <a:lnTo>
                  <a:pt x="577" y="144"/>
                </a:lnTo>
                <a:lnTo>
                  <a:pt x="769" y="240"/>
                </a:lnTo>
                <a:lnTo>
                  <a:pt x="1058" y="336"/>
                </a:lnTo>
              </a:path>
            </a:pathLst>
          </a:custGeom>
          <a:noFill/>
          <a:ln w="9525">
            <a:solidFill>
              <a:srgbClr val="3366FF"/>
            </a:solidFill>
            <a:round/>
            <a:headEnd/>
            <a:tailEnd/>
          </a:ln>
          <a:effectLst/>
        </p:spPr>
        <p:txBody>
          <a:bodyPr/>
          <a:lstStyle/>
          <a:p>
            <a:endParaRPr lang="ja-JP" altLang="en-US"/>
          </a:p>
        </p:txBody>
      </p:sp>
      <p:sp>
        <p:nvSpPr>
          <p:cNvPr id="11302" name="Freeform 38"/>
          <p:cNvSpPr>
            <a:spLocks/>
          </p:cNvSpPr>
          <p:nvPr/>
        </p:nvSpPr>
        <p:spPr bwMode="auto">
          <a:xfrm>
            <a:off x="6403975" y="4192588"/>
            <a:ext cx="2595563" cy="1603375"/>
          </a:xfrm>
          <a:custGeom>
            <a:avLst/>
            <a:gdLst/>
            <a:ahLst/>
            <a:cxnLst>
              <a:cxn ang="0">
                <a:pos x="0" y="192"/>
              </a:cxn>
              <a:cxn ang="0">
                <a:pos x="96" y="192"/>
              </a:cxn>
              <a:cxn ang="0">
                <a:pos x="192" y="144"/>
              </a:cxn>
              <a:cxn ang="0">
                <a:pos x="240" y="144"/>
              </a:cxn>
              <a:cxn ang="0">
                <a:pos x="337" y="96"/>
              </a:cxn>
              <a:cxn ang="0">
                <a:pos x="433" y="96"/>
              </a:cxn>
              <a:cxn ang="0">
                <a:pos x="577" y="96"/>
              </a:cxn>
              <a:cxn ang="0">
                <a:pos x="625" y="0"/>
              </a:cxn>
              <a:cxn ang="0">
                <a:pos x="769" y="0"/>
              </a:cxn>
              <a:cxn ang="0">
                <a:pos x="1010" y="96"/>
              </a:cxn>
              <a:cxn ang="0">
                <a:pos x="1154" y="192"/>
              </a:cxn>
              <a:cxn ang="0">
                <a:pos x="1250" y="192"/>
              </a:cxn>
              <a:cxn ang="0">
                <a:pos x="1394" y="288"/>
              </a:cxn>
              <a:cxn ang="0">
                <a:pos x="1635" y="481"/>
              </a:cxn>
              <a:cxn ang="0">
                <a:pos x="1635" y="625"/>
              </a:cxn>
              <a:cxn ang="0">
                <a:pos x="1587" y="769"/>
              </a:cxn>
              <a:cxn ang="0">
                <a:pos x="1539" y="1010"/>
              </a:cxn>
            </a:cxnLst>
            <a:rect l="0" t="0" r="r" b="b"/>
            <a:pathLst>
              <a:path w="1635" h="1010">
                <a:moveTo>
                  <a:pt x="0" y="192"/>
                </a:moveTo>
                <a:lnTo>
                  <a:pt x="96" y="192"/>
                </a:lnTo>
                <a:lnTo>
                  <a:pt x="192" y="144"/>
                </a:lnTo>
                <a:lnTo>
                  <a:pt x="240" y="144"/>
                </a:lnTo>
                <a:lnTo>
                  <a:pt x="337" y="96"/>
                </a:lnTo>
                <a:lnTo>
                  <a:pt x="433" y="96"/>
                </a:lnTo>
                <a:lnTo>
                  <a:pt x="577" y="96"/>
                </a:lnTo>
                <a:lnTo>
                  <a:pt x="625" y="0"/>
                </a:lnTo>
                <a:lnTo>
                  <a:pt x="769" y="0"/>
                </a:lnTo>
                <a:lnTo>
                  <a:pt x="1010" y="96"/>
                </a:lnTo>
                <a:lnTo>
                  <a:pt x="1154" y="192"/>
                </a:lnTo>
                <a:lnTo>
                  <a:pt x="1250" y="192"/>
                </a:lnTo>
                <a:lnTo>
                  <a:pt x="1394" y="288"/>
                </a:lnTo>
                <a:lnTo>
                  <a:pt x="1635" y="481"/>
                </a:lnTo>
                <a:lnTo>
                  <a:pt x="1635" y="625"/>
                </a:lnTo>
                <a:lnTo>
                  <a:pt x="1587" y="769"/>
                </a:lnTo>
                <a:lnTo>
                  <a:pt x="1539" y="1010"/>
                </a:lnTo>
              </a:path>
            </a:pathLst>
          </a:custGeom>
          <a:noFill/>
          <a:ln w="9525">
            <a:solidFill>
              <a:srgbClr val="3366FF"/>
            </a:solidFill>
            <a:round/>
            <a:headEnd/>
            <a:tailEnd/>
          </a:ln>
          <a:effectLst/>
        </p:spPr>
        <p:txBody>
          <a:bodyPr/>
          <a:lstStyle/>
          <a:p>
            <a:endParaRPr lang="ja-JP" altLang="en-US"/>
          </a:p>
        </p:txBody>
      </p:sp>
      <p:sp>
        <p:nvSpPr>
          <p:cNvPr id="11303" name="Freeform 39"/>
          <p:cNvSpPr>
            <a:spLocks/>
          </p:cNvSpPr>
          <p:nvPr/>
        </p:nvSpPr>
        <p:spPr bwMode="auto">
          <a:xfrm>
            <a:off x="3044825" y="604838"/>
            <a:ext cx="161925" cy="398462"/>
          </a:xfrm>
          <a:custGeom>
            <a:avLst/>
            <a:gdLst/>
            <a:ahLst/>
            <a:cxnLst>
              <a:cxn ang="0">
                <a:pos x="102" y="251"/>
              </a:cxn>
              <a:cxn ang="0">
                <a:pos x="48" y="192"/>
              </a:cxn>
              <a:cxn ang="0">
                <a:pos x="0" y="144"/>
              </a:cxn>
              <a:cxn ang="0">
                <a:pos x="48" y="0"/>
              </a:cxn>
            </a:cxnLst>
            <a:rect l="0" t="0" r="r" b="b"/>
            <a:pathLst>
              <a:path w="102" h="251">
                <a:moveTo>
                  <a:pt x="102" y="251"/>
                </a:moveTo>
                <a:lnTo>
                  <a:pt x="48" y="192"/>
                </a:lnTo>
                <a:lnTo>
                  <a:pt x="0" y="144"/>
                </a:lnTo>
                <a:lnTo>
                  <a:pt x="48" y="0"/>
                </a:lnTo>
              </a:path>
            </a:pathLst>
          </a:custGeom>
          <a:noFill/>
          <a:ln w="9525">
            <a:solidFill>
              <a:srgbClr val="3366FF"/>
            </a:solidFill>
            <a:round/>
            <a:headEnd/>
            <a:tailEnd/>
          </a:ln>
          <a:effectLst/>
        </p:spPr>
        <p:txBody>
          <a:bodyPr/>
          <a:lstStyle/>
          <a:p>
            <a:endParaRPr lang="ja-JP" altLang="en-US"/>
          </a:p>
        </p:txBody>
      </p:sp>
      <p:sp>
        <p:nvSpPr>
          <p:cNvPr id="11304" name="Freeform 40"/>
          <p:cNvSpPr>
            <a:spLocks/>
          </p:cNvSpPr>
          <p:nvPr/>
        </p:nvSpPr>
        <p:spPr bwMode="auto">
          <a:xfrm>
            <a:off x="2435225" y="3810000"/>
            <a:ext cx="2136775" cy="611188"/>
          </a:xfrm>
          <a:custGeom>
            <a:avLst/>
            <a:gdLst/>
            <a:ahLst/>
            <a:cxnLst>
              <a:cxn ang="0">
                <a:pos x="0" y="0"/>
              </a:cxn>
              <a:cxn ang="0">
                <a:pos x="48" y="48"/>
              </a:cxn>
              <a:cxn ang="0">
                <a:pos x="240" y="48"/>
              </a:cxn>
              <a:cxn ang="0">
                <a:pos x="240" y="97"/>
              </a:cxn>
              <a:cxn ang="0">
                <a:pos x="336" y="193"/>
              </a:cxn>
              <a:cxn ang="0">
                <a:pos x="481" y="145"/>
              </a:cxn>
              <a:cxn ang="0">
                <a:pos x="529" y="193"/>
              </a:cxn>
              <a:cxn ang="0">
                <a:pos x="625" y="145"/>
              </a:cxn>
              <a:cxn ang="0">
                <a:pos x="817" y="241"/>
              </a:cxn>
              <a:cxn ang="0">
                <a:pos x="961" y="193"/>
              </a:cxn>
              <a:cxn ang="0">
                <a:pos x="1058" y="289"/>
              </a:cxn>
              <a:cxn ang="0">
                <a:pos x="1154" y="289"/>
              </a:cxn>
              <a:cxn ang="0">
                <a:pos x="1346" y="385"/>
              </a:cxn>
            </a:cxnLst>
            <a:rect l="0" t="0" r="r" b="b"/>
            <a:pathLst>
              <a:path w="1346" h="385">
                <a:moveTo>
                  <a:pt x="0" y="0"/>
                </a:moveTo>
                <a:lnTo>
                  <a:pt x="48" y="48"/>
                </a:lnTo>
                <a:lnTo>
                  <a:pt x="240" y="48"/>
                </a:lnTo>
                <a:lnTo>
                  <a:pt x="240" y="97"/>
                </a:lnTo>
                <a:lnTo>
                  <a:pt x="336" y="193"/>
                </a:lnTo>
                <a:lnTo>
                  <a:pt x="481" y="145"/>
                </a:lnTo>
                <a:lnTo>
                  <a:pt x="529" y="193"/>
                </a:lnTo>
                <a:lnTo>
                  <a:pt x="625" y="145"/>
                </a:lnTo>
                <a:lnTo>
                  <a:pt x="817" y="241"/>
                </a:lnTo>
                <a:lnTo>
                  <a:pt x="961" y="193"/>
                </a:lnTo>
                <a:lnTo>
                  <a:pt x="1058" y="289"/>
                </a:lnTo>
                <a:lnTo>
                  <a:pt x="1154" y="289"/>
                </a:lnTo>
                <a:lnTo>
                  <a:pt x="1346" y="385"/>
                </a:lnTo>
              </a:path>
            </a:pathLst>
          </a:custGeom>
          <a:noFill/>
          <a:ln w="9525">
            <a:solidFill>
              <a:srgbClr val="3366FF"/>
            </a:solidFill>
            <a:round/>
            <a:headEnd/>
            <a:tailEnd/>
          </a:ln>
          <a:effectLst/>
        </p:spPr>
        <p:txBody>
          <a:bodyPr/>
          <a:lstStyle/>
          <a:p>
            <a:endParaRPr lang="ja-JP" altLang="en-US"/>
          </a:p>
        </p:txBody>
      </p:sp>
      <p:sp>
        <p:nvSpPr>
          <p:cNvPr id="11305" name="Freeform 41"/>
          <p:cNvSpPr>
            <a:spLocks/>
          </p:cNvSpPr>
          <p:nvPr/>
        </p:nvSpPr>
        <p:spPr bwMode="auto">
          <a:xfrm>
            <a:off x="831850" y="3124200"/>
            <a:ext cx="1144588" cy="457200"/>
          </a:xfrm>
          <a:custGeom>
            <a:avLst/>
            <a:gdLst/>
            <a:ahLst/>
            <a:cxnLst>
              <a:cxn ang="0">
                <a:pos x="721" y="288"/>
              </a:cxn>
              <a:cxn ang="0">
                <a:pos x="625" y="240"/>
              </a:cxn>
              <a:cxn ang="0">
                <a:pos x="577" y="192"/>
              </a:cxn>
              <a:cxn ang="0">
                <a:pos x="481" y="144"/>
              </a:cxn>
              <a:cxn ang="0">
                <a:pos x="433" y="192"/>
              </a:cxn>
              <a:cxn ang="0">
                <a:pos x="298" y="102"/>
              </a:cxn>
              <a:cxn ang="0">
                <a:pos x="0" y="0"/>
              </a:cxn>
            </a:cxnLst>
            <a:rect l="0" t="0" r="r" b="b"/>
            <a:pathLst>
              <a:path w="721" h="288">
                <a:moveTo>
                  <a:pt x="721" y="288"/>
                </a:moveTo>
                <a:lnTo>
                  <a:pt x="625" y="240"/>
                </a:lnTo>
                <a:lnTo>
                  <a:pt x="577" y="192"/>
                </a:lnTo>
                <a:lnTo>
                  <a:pt x="481" y="144"/>
                </a:lnTo>
                <a:lnTo>
                  <a:pt x="433" y="192"/>
                </a:lnTo>
                <a:lnTo>
                  <a:pt x="298" y="102"/>
                </a:lnTo>
                <a:lnTo>
                  <a:pt x="0" y="0"/>
                </a:lnTo>
              </a:path>
            </a:pathLst>
          </a:custGeom>
          <a:noFill/>
          <a:ln w="9525">
            <a:solidFill>
              <a:srgbClr val="3366FF"/>
            </a:solidFill>
            <a:round/>
            <a:headEnd/>
            <a:tailEnd/>
          </a:ln>
          <a:effectLst/>
        </p:spPr>
        <p:txBody>
          <a:bodyPr/>
          <a:lstStyle/>
          <a:p>
            <a:endParaRPr lang="ja-JP" altLang="en-US"/>
          </a:p>
        </p:txBody>
      </p:sp>
      <p:sp>
        <p:nvSpPr>
          <p:cNvPr id="11306" name="Freeform 42"/>
          <p:cNvSpPr>
            <a:spLocks/>
          </p:cNvSpPr>
          <p:nvPr/>
        </p:nvSpPr>
        <p:spPr bwMode="auto">
          <a:xfrm>
            <a:off x="1876425" y="5991225"/>
            <a:ext cx="1057275" cy="942975"/>
          </a:xfrm>
          <a:custGeom>
            <a:avLst/>
            <a:gdLst/>
            <a:ahLst/>
            <a:cxnLst>
              <a:cxn ang="0">
                <a:pos x="0" y="0"/>
              </a:cxn>
              <a:cxn ang="0">
                <a:pos x="111" y="69"/>
              </a:cxn>
              <a:cxn ang="0">
                <a:pos x="304" y="69"/>
              </a:cxn>
              <a:cxn ang="0">
                <a:pos x="352" y="117"/>
              </a:cxn>
              <a:cxn ang="0">
                <a:pos x="448" y="117"/>
              </a:cxn>
              <a:cxn ang="0">
                <a:pos x="448" y="165"/>
              </a:cxn>
              <a:cxn ang="0">
                <a:pos x="544" y="165"/>
              </a:cxn>
              <a:cxn ang="0">
                <a:pos x="592" y="261"/>
              </a:cxn>
              <a:cxn ang="0">
                <a:pos x="612" y="462"/>
              </a:cxn>
              <a:cxn ang="0">
                <a:pos x="666" y="594"/>
              </a:cxn>
            </a:cxnLst>
            <a:rect l="0" t="0" r="r" b="b"/>
            <a:pathLst>
              <a:path w="666" h="594">
                <a:moveTo>
                  <a:pt x="0" y="0"/>
                </a:moveTo>
                <a:lnTo>
                  <a:pt x="111" y="69"/>
                </a:lnTo>
                <a:lnTo>
                  <a:pt x="304" y="69"/>
                </a:lnTo>
                <a:lnTo>
                  <a:pt x="352" y="117"/>
                </a:lnTo>
                <a:lnTo>
                  <a:pt x="448" y="117"/>
                </a:lnTo>
                <a:lnTo>
                  <a:pt x="448" y="165"/>
                </a:lnTo>
                <a:lnTo>
                  <a:pt x="544" y="165"/>
                </a:lnTo>
                <a:lnTo>
                  <a:pt x="592" y="261"/>
                </a:lnTo>
                <a:lnTo>
                  <a:pt x="612" y="462"/>
                </a:lnTo>
                <a:lnTo>
                  <a:pt x="666" y="594"/>
                </a:lnTo>
              </a:path>
            </a:pathLst>
          </a:custGeom>
          <a:noFill/>
          <a:ln w="9525">
            <a:solidFill>
              <a:srgbClr val="3366FF"/>
            </a:solidFill>
            <a:round/>
            <a:headEnd/>
            <a:tailEnd/>
          </a:ln>
          <a:effectLst/>
        </p:spPr>
        <p:txBody>
          <a:bodyPr/>
          <a:lstStyle/>
          <a:p>
            <a:endParaRPr lang="ja-JP" altLang="en-US"/>
          </a:p>
        </p:txBody>
      </p:sp>
      <p:sp>
        <p:nvSpPr>
          <p:cNvPr id="11307" name="Freeform 43"/>
          <p:cNvSpPr>
            <a:spLocks/>
          </p:cNvSpPr>
          <p:nvPr/>
        </p:nvSpPr>
        <p:spPr bwMode="auto">
          <a:xfrm>
            <a:off x="6099175" y="3810000"/>
            <a:ext cx="685800" cy="230188"/>
          </a:xfrm>
          <a:custGeom>
            <a:avLst/>
            <a:gdLst/>
            <a:ahLst/>
            <a:cxnLst>
              <a:cxn ang="0">
                <a:pos x="0" y="145"/>
              </a:cxn>
              <a:cxn ang="0">
                <a:pos x="96" y="145"/>
              </a:cxn>
              <a:cxn ang="0">
                <a:pos x="144" y="97"/>
              </a:cxn>
              <a:cxn ang="0">
                <a:pos x="240" y="48"/>
              </a:cxn>
              <a:cxn ang="0">
                <a:pos x="336" y="48"/>
              </a:cxn>
              <a:cxn ang="0">
                <a:pos x="432" y="0"/>
              </a:cxn>
            </a:cxnLst>
            <a:rect l="0" t="0" r="r" b="b"/>
            <a:pathLst>
              <a:path w="432" h="145">
                <a:moveTo>
                  <a:pt x="0" y="145"/>
                </a:moveTo>
                <a:lnTo>
                  <a:pt x="96" y="145"/>
                </a:lnTo>
                <a:lnTo>
                  <a:pt x="144" y="97"/>
                </a:lnTo>
                <a:lnTo>
                  <a:pt x="240" y="48"/>
                </a:lnTo>
                <a:lnTo>
                  <a:pt x="336" y="48"/>
                </a:lnTo>
                <a:lnTo>
                  <a:pt x="432" y="0"/>
                </a:lnTo>
              </a:path>
            </a:pathLst>
          </a:custGeom>
          <a:noFill/>
          <a:ln w="9525">
            <a:solidFill>
              <a:srgbClr val="3366FF"/>
            </a:solidFill>
            <a:round/>
            <a:headEnd/>
            <a:tailEnd/>
          </a:ln>
          <a:effectLst/>
        </p:spPr>
        <p:txBody>
          <a:bodyPr/>
          <a:lstStyle/>
          <a:p>
            <a:endParaRPr lang="ja-JP" altLang="en-US"/>
          </a:p>
        </p:txBody>
      </p:sp>
      <p:sp>
        <p:nvSpPr>
          <p:cNvPr id="11308" name="Freeform 44"/>
          <p:cNvSpPr>
            <a:spLocks/>
          </p:cNvSpPr>
          <p:nvPr/>
        </p:nvSpPr>
        <p:spPr bwMode="auto">
          <a:xfrm>
            <a:off x="5792788" y="5337175"/>
            <a:ext cx="1385887" cy="228600"/>
          </a:xfrm>
          <a:custGeom>
            <a:avLst/>
            <a:gdLst/>
            <a:ahLst/>
            <a:cxnLst>
              <a:cxn ang="0">
                <a:pos x="0" y="118"/>
              </a:cxn>
              <a:cxn ang="0">
                <a:pos x="143" y="112"/>
              </a:cxn>
              <a:cxn ang="0">
                <a:pos x="296" y="96"/>
              </a:cxn>
              <a:cxn ang="0">
                <a:pos x="344" y="48"/>
              </a:cxn>
              <a:cxn ang="0">
                <a:pos x="584" y="48"/>
              </a:cxn>
              <a:cxn ang="0">
                <a:pos x="680" y="0"/>
              </a:cxn>
              <a:cxn ang="0">
                <a:pos x="729" y="48"/>
              </a:cxn>
              <a:cxn ang="0">
                <a:pos x="825" y="96"/>
              </a:cxn>
              <a:cxn ang="0">
                <a:pos x="873" y="144"/>
              </a:cxn>
            </a:cxnLst>
            <a:rect l="0" t="0" r="r" b="b"/>
            <a:pathLst>
              <a:path w="873" h="144">
                <a:moveTo>
                  <a:pt x="0" y="118"/>
                </a:moveTo>
                <a:lnTo>
                  <a:pt x="143" y="112"/>
                </a:lnTo>
                <a:lnTo>
                  <a:pt x="296" y="96"/>
                </a:lnTo>
                <a:lnTo>
                  <a:pt x="344" y="48"/>
                </a:lnTo>
                <a:lnTo>
                  <a:pt x="584" y="48"/>
                </a:lnTo>
                <a:lnTo>
                  <a:pt x="680" y="0"/>
                </a:lnTo>
                <a:lnTo>
                  <a:pt x="729" y="48"/>
                </a:lnTo>
                <a:lnTo>
                  <a:pt x="825" y="96"/>
                </a:lnTo>
                <a:lnTo>
                  <a:pt x="873" y="144"/>
                </a:lnTo>
              </a:path>
            </a:pathLst>
          </a:custGeom>
          <a:noFill/>
          <a:ln w="9525">
            <a:solidFill>
              <a:srgbClr val="3366FF"/>
            </a:solidFill>
            <a:round/>
            <a:headEnd/>
            <a:tailEnd/>
          </a:ln>
          <a:effectLst/>
        </p:spPr>
        <p:txBody>
          <a:bodyPr/>
          <a:lstStyle/>
          <a:p>
            <a:endParaRPr lang="ja-JP" altLang="en-US"/>
          </a:p>
        </p:txBody>
      </p:sp>
      <p:pic>
        <p:nvPicPr>
          <p:cNvPr id="11309" name="Picture 45" descr="red infantry"/>
          <p:cNvPicPr>
            <a:picLocks noChangeAspect="1" noChangeArrowheads="1"/>
          </p:cNvPicPr>
          <p:nvPr/>
        </p:nvPicPr>
        <p:blipFill>
          <a:blip r:embed="rId3"/>
          <a:srcRect/>
          <a:stretch>
            <a:fillRect/>
          </a:stretch>
        </p:blipFill>
        <p:spPr bwMode="auto">
          <a:xfrm>
            <a:off x="3044825" y="2513013"/>
            <a:ext cx="304800" cy="195262"/>
          </a:xfrm>
          <a:prstGeom prst="rect">
            <a:avLst/>
          </a:prstGeom>
          <a:noFill/>
        </p:spPr>
      </p:pic>
      <p:pic>
        <p:nvPicPr>
          <p:cNvPr id="11310" name="Picture 46" descr="red infantry"/>
          <p:cNvPicPr>
            <a:picLocks noChangeAspect="1" noChangeArrowheads="1"/>
          </p:cNvPicPr>
          <p:nvPr/>
        </p:nvPicPr>
        <p:blipFill>
          <a:blip r:embed="rId3"/>
          <a:srcRect/>
          <a:stretch>
            <a:fillRect/>
          </a:stretch>
        </p:blipFill>
        <p:spPr bwMode="auto">
          <a:xfrm>
            <a:off x="3044825" y="2284413"/>
            <a:ext cx="304800" cy="195262"/>
          </a:xfrm>
          <a:prstGeom prst="rect">
            <a:avLst/>
          </a:prstGeom>
          <a:noFill/>
        </p:spPr>
      </p:pic>
      <p:pic>
        <p:nvPicPr>
          <p:cNvPr id="11311" name="Picture 47" descr="red infantry"/>
          <p:cNvPicPr>
            <a:picLocks noChangeAspect="1" noChangeArrowheads="1"/>
          </p:cNvPicPr>
          <p:nvPr/>
        </p:nvPicPr>
        <p:blipFill>
          <a:blip r:embed="rId3"/>
          <a:srcRect/>
          <a:stretch>
            <a:fillRect/>
          </a:stretch>
        </p:blipFill>
        <p:spPr bwMode="auto">
          <a:xfrm>
            <a:off x="4267200" y="1749425"/>
            <a:ext cx="304800" cy="195263"/>
          </a:xfrm>
          <a:prstGeom prst="rect">
            <a:avLst/>
          </a:prstGeom>
          <a:noFill/>
        </p:spPr>
      </p:pic>
      <p:pic>
        <p:nvPicPr>
          <p:cNvPr id="11312" name="Picture 48" descr="red infantry"/>
          <p:cNvPicPr>
            <a:picLocks noChangeAspect="1" noChangeArrowheads="1"/>
          </p:cNvPicPr>
          <p:nvPr/>
        </p:nvPicPr>
        <p:blipFill>
          <a:blip r:embed="rId3"/>
          <a:srcRect/>
          <a:stretch>
            <a:fillRect/>
          </a:stretch>
        </p:blipFill>
        <p:spPr bwMode="auto">
          <a:xfrm>
            <a:off x="4267200" y="3963988"/>
            <a:ext cx="304800" cy="195262"/>
          </a:xfrm>
          <a:prstGeom prst="rect">
            <a:avLst/>
          </a:prstGeom>
          <a:noFill/>
        </p:spPr>
      </p:pic>
      <p:pic>
        <p:nvPicPr>
          <p:cNvPr id="11313" name="Picture 49" descr="red infantry"/>
          <p:cNvPicPr>
            <a:picLocks noChangeAspect="1" noChangeArrowheads="1"/>
          </p:cNvPicPr>
          <p:nvPr/>
        </p:nvPicPr>
        <p:blipFill>
          <a:blip r:embed="rId3"/>
          <a:srcRect/>
          <a:stretch>
            <a:fillRect/>
          </a:stretch>
        </p:blipFill>
        <p:spPr bwMode="auto">
          <a:xfrm>
            <a:off x="4267200" y="3733800"/>
            <a:ext cx="304800" cy="195263"/>
          </a:xfrm>
          <a:prstGeom prst="rect">
            <a:avLst/>
          </a:prstGeom>
          <a:noFill/>
        </p:spPr>
      </p:pic>
      <p:pic>
        <p:nvPicPr>
          <p:cNvPr id="11314" name="Picture 50" descr="blue infantry"/>
          <p:cNvPicPr>
            <a:picLocks noChangeAspect="1" noChangeArrowheads="1"/>
          </p:cNvPicPr>
          <p:nvPr/>
        </p:nvPicPr>
        <p:blipFill>
          <a:blip r:embed="rId4"/>
          <a:srcRect/>
          <a:stretch>
            <a:fillRect/>
          </a:stretch>
        </p:blipFill>
        <p:spPr bwMode="auto">
          <a:xfrm>
            <a:off x="3121025" y="3200400"/>
            <a:ext cx="306388" cy="195263"/>
          </a:xfrm>
          <a:prstGeom prst="rect">
            <a:avLst/>
          </a:prstGeom>
          <a:noFill/>
          <a:ln w="9525">
            <a:noFill/>
            <a:miter lim="800000"/>
            <a:headEnd/>
            <a:tailEnd/>
          </a:ln>
        </p:spPr>
      </p:pic>
      <p:pic>
        <p:nvPicPr>
          <p:cNvPr id="11315" name="Picture 51" descr="blue infantry"/>
          <p:cNvPicPr>
            <a:picLocks noChangeAspect="1" noChangeArrowheads="1"/>
          </p:cNvPicPr>
          <p:nvPr/>
        </p:nvPicPr>
        <p:blipFill>
          <a:blip r:embed="rId4"/>
          <a:srcRect/>
          <a:stretch>
            <a:fillRect/>
          </a:stretch>
        </p:blipFill>
        <p:spPr bwMode="auto">
          <a:xfrm>
            <a:off x="2359025" y="5108575"/>
            <a:ext cx="304800" cy="193675"/>
          </a:xfrm>
          <a:prstGeom prst="rect">
            <a:avLst/>
          </a:prstGeom>
          <a:noFill/>
        </p:spPr>
      </p:pic>
      <p:pic>
        <p:nvPicPr>
          <p:cNvPr id="11316" name="Picture 52" descr="blue infantry"/>
          <p:cNvPicPr>
            <a:picLocks noChangeAspect="1" noChangeArrowheads="1"/>
          </p:cNvPicPr>
          <p:nvPr/>
        </p:nvPicPr>
        <p:blipFill>
          <a:blip r:embed="rId4"/>
          <a:srcRect/>
          <a:stretch>
            <a:fillRect/>
          </a:stretch>
        </p:blipFill>
        <p:spPr bwMode="auto">
          <a:xfrm>
            <a:off x="2587625" y="4879975"/>
            <a:ext cx="304800" cy="193675"/>
          </a:xfrm>
          <a:prstGeom prst="rect">
            <a:avLst/>
          </a:prstGeom>
          <a:noFill/>
        </p:spPr>
      </p:pic>
      <p:grpSp>
        <p:nvGrpSpPr>
          <p:cNvPr id="11317" name="Group 53"/>
          <p:cNvGrpSpPr>
            <a:grpSpLocks/>
          </p:cNvGrpSpPr>
          <p:nvPr/>
        </p:nvGrpSpPr>
        <p:grpSpPr bwMode="auto">
          <a:xfrm>
            <a:off x="2740025" y="5489575"/>
            <a:ext cx="1908175" cy="500063"/>
            <a:chOff x="3024" y="3795"/>
            <a:chExt cx="1202" cy="315"/>
          </a:xfrm>
        </p:grpSpPr>
        <p:pic>
          <p:nvPicPr>
            <p:cNvPr id="11318" name="Picture 54" descr="red infantry"/>
            <p:cNvPicPr>
              <a:picLocks noChangeAspect="1" noChangeArrowheads="1"/>
            </p:cNvPicPr>
            <p:nvPr/>
          </p:nvPicPr>
          <p:blipFill>
            <a:blip r:embed="rId3"/>
            <a:srcRect/>
            <a:stretch>
              <a:fillRect/>
            </a:stretch>
          </p:blipFill>
          <p:spPr bwMode="auto">
            <a:xfrm>
              <a:off x="3553" y="3795"/>
              <a:ext cx="192" cy="123"/>
            </a:xfrm>
            <a:prstGeom prst="rect">
              <a:avLst/>
            </a:prstGeom>
            <a:noFill/>
          </p:spPr>
        </p:pic>
        <p:pic>
          <p:nvPicPr>
            <p:cNvPr id="11319" name="Picture 55" descr="red infantry"/>
            <p:cNvPicPr>
              <a:picLocks noChangeAspect="1" noChangeArrowheads="1"/>
            </p:cNvPicPr>
            <p:nvPr/>
          </p:nvPicPr>
          <p:blipFill>
            <a:blip r:embed="rId3"/>
            <a:srcRect/>
            <a:stretch>
              <a:fillRect/>
            </a:stretch>
          </p:blipFill>
          <p:spPr bwMode="auto">
            <a:xfrm>
              <a:off x="3216" y="3795"/>
              <a:ext cx="192" cy="123"/>
            </a:xfrm>
            <a:prstGeom prst="rect">
              <a:avLst/>
            </a:prstGeom>
            <a:noFill/>
          </p:spPr>
        </p:pic>
        <p:pic>
          <p:nvPicPr>
            <p:cNvPr id="11320" name="Picture 56" descr="red infantry"/>
            <p:cNvPicPr>
              <a:picLocks noChangeAspect="1" noChangeArrowheads="1"/>
            </p:cNvPicPr>
            <p:nvPr/>
          </p:nvPicPr>
          <p:blipFill>
            <a:blip r:embed="rId3"/>
            <a:srcRect/>
            <a:stretch>
              <a:fillRect/>
            </a:stretch>
          </p:blipFill>
          <p:spPr bwMode="auto">
            <a:xfrm>
              <a:off x="3890" y="3795"/>
              <a:ext cx="192" cy="123"/>
            </a:xfrm>
            <a:prstGeom prst="rect">
              <a:avLst/>
            </a:prstGeom>
            <a:noFill/>
          </p:spPr>
        </p:pic>
        <p:pic>
          <p:nvPicPr>
            <p:cNvPr id="11321" name="Picture 57" descr="red infantry"/>
            <p:cNvPicPr>
              <a:picLocks noChangeAspect="1" noChangeArrowheads="1"/>
            </p:cNvPicPr>
            <p:nvPr/>
          </p:nvPicPr>
          <p:blipFill>
            <a:blip r:embed="rId3"/>
            <a:srcRect/>
            <a:stretch>
              <a:fillRect/>
            </a:stretch>
          </p:blipFill>
          <p:spPr bwMode="auto">
            <a:xfrm>
              <a:off x="3024" y="3987"/>
              <a:ext cx="192" cy="123"/>
            </a:xfrm>
            <a:prstGeom prst="rect">
              <a:avLst/>
            </a:prstGeom>
            <a:noFill/>
          </p:spPr>
        </p:pic>
        <p:pic>
          <p:nvPicPr>
            <p:cNvPr id="11322" name="Picture 58" descr="red infantry"/>
            <p:cNvPicPr>
              <a:picLocks noChangeAspect="1" noChangeArrowheads="1"/>
            </p:cNvPicPr>
            <p:nvPr/>
          </p:nvPicPr>
          <p:blipFill>
            <a:blip r:embed="rId3"/>
            <a:srcRect/>
            <a:stretch>
              <a:fillRect/>
            </a:stretch>
          </p:blipFill>
          <p:spPr bwMode="auto">
            <a:xfrm>
              <a:off x="3745" y="3987"/>
              <a:ext cx="192" cy="123"/>
            </a:xfrm>
            <a:prstGeom prst="rect">
              <a:avLst/>
            </a:prstGeom>
            <a:noFill/>
          </p:spPr>
        </p:pic>
        <p:pic>
          <p:nvPicPr>
            <p:cNvPr id="11323" name="Picture 59" descr="red infantry"/>
            <p:cNvPicPr>
              <a:picLocks noChangeAspect="1" noChangeArrowheads="1"/>
            </p:cNvPicPr>
            <p:nvPr/>
          </p:nvPicPr>
          <p:blipFill>
            <a:blip r:embed="rId3"/>
            <a:srcRect/>
            <a:stretch>
              <a:fillRect/>
            </a:stretch>
          </p:blipFill>
          <p:spPr bwMode="auto">
            <a:xfrm>
              <a:off x="3361" y="3987"/>
              <a:ext cx="192" cy="123"/>
            </a:xfrm>
            <a:prstGeom prst="rect">
              <a:avLst/>
            </a:prstGeom>
            <a:noFill/>
          </p:spPr>
        </p:pic>
        <p:pic>
          <p:nvPicPr>
            <p:cNvPr id="11324" name="Picture 60" descr="red infantry"/>
            <p:cNvPicPr>
              <a:picLocks noChangeAspect="1" noChangeArrowheads="1"/>
            </p:cNvPicPr>
            <p:nvPr/>
          </p:nvPicPr>
          <p:blipFill>
            <a:blip r:embed="rId3"/>
            <a:srcRect/>
            <a:stretch>
              <a:fillRect/>
            </a:stretch>
          </p:blipFill>
          <p:spPr bwMode="auto">
            <a:xfrm>
              <a:off x="4034" y="3987"/>
              <a:ext cx="192" cy="123"/>
            </a:xfrm>
            <a:prstGeom prst="rect">
              <a:avLst/>
            </a:prstGeom>
            <a:noFill/>
          </p:spPr>
        </p:pic>
      </p:grpSp>
      <p:sp>
        <p:nvSpPr>
          <p:cNvPr id="11328" name="Text Box 64"/>
          <p:cNvSpPr txBox="1">
            <a:spLocks noChangeArrowheads="1"/>
          </p:cNvSpPr>
          <p:nvPr/>
        </p:nvSpPr>
        <p:spPr bwMode="auto">
          <a:xfrm>
            <a:off x="4953000" y="5641975"/>
            <a:ext cx="1298575" cy="434975"/>
          </a:xfrm>
          <a:prstGeom prst="rect">
            <a:avLst/>
          </a:prstGeom>
          <a:solidFill>
            <a:schemeClr val="bg1"/>
          </a:solidFill>
          <a:ln w="38100">
            <a:solidFill>
              <a:srgbClr val="FF0000"/>
            </a:solidFill>
            <a:miter lim="800000"/>
            <a:headEnd/>
            <a:tailEnd/>
          </a:ln>
          <a:effectLst/>
        </p:spPr>
        <p:txBody>
          <a:bodyPr>
            <a:spAutoFit/>
          </a:bodyPr>
          <a:lstStyle/>
          <a:p>
            <a:pPr algn="ctr">
              <a:spcBef>
                <a:spcPct val="50000"/>
              </a:spcBef>
            </a:pPr>
            <a:r>
              <a:rPr lang="en-US" altLang="ja-JP" sz="1000" b="1">
                <a:ea typeface="ＭＳ Ｐゴシック" charset="-128"/>
              </a:rPr>
              <a:t>Army of Bohemia</a:t>
            </a:r>
            <a:r>
              <a:rPr lang="en-US" altLang="ja-JP" sz="1000">
                <a:ea typeface="ＭＳ Ｐゴシック" charset="-128"/>
              </a:rPr>
              <a:t> (Schwarzenberg)</a:t>
            </a:r>
          </a:p>
        </p:txBody>
      </p:sp>
      <p:sp>
        <p:nvSpPr>
          <p:cNvPr id="11329" name="Text Box 65"/>
          <p:cNvSpPr txBox="1">
            <a:spLocks noChangeArrowheads="1"/>
          </p:cNvSpPr>
          <p:nvPr/>
        </p:nvSpPr>
        <p:spPr bwMode="auto">
          <a:xfrm>
            <a:off x="5411788" y="1139825"/>
            <a:ext cx="1373187" cy="434975"/>
          </a:xfrm>
          <a:prstGeom prst="rect">
            <a:avLst/>
          </a:prstGeom>
          <a:solidFill>
            <a:schemeClr val="bg1"/>
          </a:solidFill>
          <a:ln w="38100">
            <a:solidFill>
              <a:srgbClr val="FF0000"/>
            </a:solidFill>
            <a:miter lim="800000"/>
            <a:headEnd/>
            <a:tailEnd/>
          </a:ln>
          <a:effectLst/>
        </p:spPr>
        <p:txBody>
          <a:bodyPr>
            <a:spAutoFit/>
          </a:bodyPr>
          <a:lstStyle/>
          <a:p>
            <a:pPr algn="ctr">
              <a:spcBef>
                <a:spcPct val="50000"/>
              </a:spcBef>
            </a:pPr>
            <a:r>
              <a:rPr lang="en-US" altLang="ja-JP" sz="1000" b="1">
                <a:ea typeface="ＭＳ Ｐゴシック" charset="-128"/>
              </a:rPr>
              <a:t>Army of the North</a:t>
            </a:r>
            <a:r>
              <a:rPr lang="en-US" altLang="ja-JP" sz="1000">
                <a:ea typeface="ＭＳ Ｐゴシック" charset="-128"/>
              </a:rPr>
              <a:t> (Bernadotte)</a:t>
            </a:r>
          </a:p>
        </p:txBody>
      </p:sp>
      <p:sp>
        <p:nvSpPr>
          <p:cNvPr id="11331" name="Text Box 67"/>
          <p:cNvSpPr txBox="1">
            <a:spLocks noChangeArrowheads="1"/>
          </p:cNvSpPr>
          <p:nvPr/>
        </p:nvSpPr>
        <p:spPr bwMode="auto">
          <a:xfrm>
            <a:off x="1801813" y="5108575"/>
            <a:ext cx="687387" cy="214313"/>
          </a:xfrm>
          <a:prstGeom prst="rect">
            <a:avLst/>
          </a:prstGeom>
          <a:noFill/>
          <a:ln w="9525">
            <a:noFill/>
            <a:miter lim="800000"/>
            <a:headEnd/>
            <a:tailEnd/>
          </a:ln>
          <a:effectLst/>
        </p:spPr>
        <p:txBody>
          <a:bodyPr>
            <a:spAutoFit/>
          </a:bodyPr>
          <a:lstStyle/>
          <a:p>
            <a:pPr>
              <a:spcBef>
                <a:spcPct val="50000"/>
              </a:spcBef>
            </a:pPr>
            <a:r>
              <a:rPr lang="en-US" altLang="ja-JP" sz="800" b="1">
                <a:solidFill>
                  <a:srgbClr val="0000FF"/>
                </a:solidFill>
                <a:ea typeface="ＭＳ Ｐゴシック" charset="-128"/>
              </a:rPr>
              <a:t>OUDINOT</a:t>
            </a:r>
          </a:p>
        </p:txBody>
      </p:sp>
      <p:sp>
        <p:nvSpPr>
          <p:cNvPr id="11333" name="Rectangle 69"/>
          <p:cNvSpPr>
            <a:spLocks noChangeArrowheads="1"/>
          </p:cNvSpPr>
          <p:nvPr/>
        </p:nvSpPr>
        <p:spPr bwMode="auto">
          <a:xfrm>
            <a:off x="0" y="0"/>
            <a:ext cx="9144000" cy="681038"/>
          </a:xfrm>
          <a:prstGeom prst="rect">
            <a:avLst/>
          </a:prstGeom>
          <a:solidFill>
            <a:srgbClr val="97FF2F"/>
          </a:solidFill>
          <a:ln w="9525">
            <a:noFill/>
            <a:miter lim="800000"/>
            <a:headEnd/>
            <a:tailEnd/>
          </a:ln>
          <a:effectLst/>
        </p:spPr>
        <p:txBody>
          <a:bodyPr wrap="none" anchor="ctr"/>
          <a:lstStyle/>
          <a:p>
            <a:endParaRPr lang="ja-JP" altLang="en-US"/>
          </a:p>
        </p:txBody>
      </p:sp>
      <p:pic>
        <p:nvPicPr>
          <p:cNvPr id="11334" name="Picture 70" descr="blue infantry"/>
          <p:cNvPicPr>
            <a:picLocks noChangeAspect="1" noChangeArrowheads="1"/>
          </p:cNvPicPr>
          <p:nvPr/>
        </p:nvPicPr>
        <p:blipFill>
          <a:blip r:embed="rId4"/>
          <a:srcRect/>
          <a:stretch>
            <a:fillRect/>
          </a:stretch>
        </p:blipFill>
        <p:spPr bwMode="auto">
          <a:xfrm>
            <a:off x="3808413" y="3886200"/>
            <a:ext cx="306387" cy="195263"/>
          </a:xfrm>
          <a:prstGeom prst="rect">
            <a:avLst/>
          </a:prstGeom>
          <a:noFill/>
          <a:ln w="9525">
            <a:noFill/>
            <a:miter lim="800000"/>
            <a:headEnd/>
            <a:tailEnd/>
          </a:ln>
        </p:spPr>
      </p:pic>
      <p:pic>
        <p:nvPicPr>
          <p:cNvPr id="11343" name="Picture 79" descr="blue infantry"/>
          <p:cNvPicPr>
            <a:picLocks noChangeAspect="1" noChangeArrowheads="1"/>
          </p:cNvPicPr>
          <p:nvPr/>
        </p:nvPicPr>
        <p:blipFill>
          <a:blip r:embed="rId4"/>
          <a:srcRect/>
          <a:stretch>
            <a:fillRect/>
          </a:stretch>
        </p:blipFill>
        <p:spPr bwMode="auto">
          <a:xfrm>
            <a:off x="2511425" y="3886200"/>
            <a:ext cx="304800" cy="193675"/>
          </a:xfrm>
          <a:prstGeom prst="rect">
            <a:avLst/>
          </a:prstGeom>
          <a:noFill/>
        </p:spPr>
      </p:pic>
      <p:pic>
        <p:nvPicPr>
          <p:cNvPr id="11347" name="Picture 83" descr="blue cavalry"/>
          <p:cNvPicPr>
            <a:picLocks noChangeAspect="1" noChangeArrowheads="1"/>
          </p:cNvPicPr>
          <p:nvPr/>
        </p:nvPicPr>
        <p:blipFill>
          <a:blip r:embed="rId5"/>
          <a:srcRect/>
          <a:stretch>
            <a:fillRect/>
          </a:stretch>
        </p:blipFill>
        <p:spPr bwMode="auto">
          <a:xfrm>
            <a:off x="3732213" y="3657600"/>
            <a:ext cx="295275" cy="193675"/>
          </a:xfrm>
          <a:prstGeom prst="rect">
            <a:avLst/>
          </a:prstGeom>
          <a:noFill/>
        </p:spPr>
      </p:pic>
      <p:sp>
        <p:nvSpPr>
          <p:cNvPr id="11348" name="Text Box 84"/>
          <p:cNvSpPr txBox="1">
            <a:spLocks noChangeArrowheads="1"/>
          </p:cNvSpPr>
          <p:nvPr/>
        </p:nvSpPr>
        <p:spPr bwMode="auto">
          <a:xfrm>
            <a:off x="0" y="0"/>
            <a:ext cx="9144000" cy="730250"/>
          </a:xfrm>
          <a:prstGeom prst="rect">
            <a:avLst/>
          </a:prstGeom>
          <a:noFill/>
          <a:ln w="9525">
            <a:noFill/>
            <a:miter lim="800000"/>
            <a:headEnd/>
            <a:tailEnd/>
          </a:ln>
          <a:effectLst/>
        </p:spPr>
        <p:txBody>
          <a:bodyPr>
            <a:spAutoFit/>
          </a:bodyPr>
          <a:lstStyle/>
          <a:p>
            <a:pPr algn="just">
              <a:spcBef>
                <a:spcPct val="50000"/>
              </a:spcBef>
            </a:pPr>
            <a:r>
              <a:rPr lang="en-US" altLang="ja-JP" sz="1400">
                <a:latin typeface="Franklin Gothic Demi" pitchFamily="34" charset="0"/>
                <a:ea typeface="ＭＳ Ｐゴシック" charset="-128"/>
              </a:rPr>
              <a:t>MacDonald and Mortier continue south and north respectively. Yorck and Sacken retire northeast, making contact with Winzingerode. Kleist and Kapzevitsch continue west and collide with Marmont and Grouchy – just arrived – at Vauchamps.</a:t>
            </a:r>
          </a:p>
        </p:txBody>
      </p:sp>
      <p:sp>
        <p:nvSpPr>
          <p:cNvPr id="11349" name="Text Box 85"/>
          <p:cNvSpPr txBox="1">
            <a:spLocks noChangeArrowheads="1"/>
          </p:cNvSpPr>
          <p:nvPr/>
        </p:nvSpPr>
        <p:spPr bwMode="auto">
          <a:xfrm>
            <a:off x="2511425" y="3200400"/>
            <a:ext cx="687388" cy="214313"/>
          </a:xfrm>
          <a:prstGeom prst="rect">
            <a:avLst/>
          </a:prstGeom>
          <a:noFill/>
          <a:ln w="9525">
            <a:noFill/>
            <a:miter lim="800000"/>
            <a:headEnd/>
            <a:tailEnd/>
          </a:ln>
          <a:effectLst/>
        </p:spPr>
        <p:txBody>
          <a:bodyPr>
            <a:spAutoFit/>
          </a:bodyPr>
          <a:lstStyle/>
          <a:p>
            <a:pPr>
              <a:spcBef>
                <a:spcPct val="50000"/>
              </a:spcBef>
            </a:pPr>
            <a:r>
              <a:rPr lang="en-US" altLang="ja-JP" sz="800" b="1">
                <a:solidFill>
                  <a:srgbClr val="0000FF"/>
                </a:solidFill>
                <a:ea typeface="ＭＳ Ｐゴシック" charset="-128"/>
              </a:rPr>
              <a:t>MORTIER</a:t>
            </a:r>
          </a:p>
        </p:txBody>
      </p:sp>
      <p:sp>
        <p:nvSpPr>
          <p:cNvPr id="11350" name="Text Box 86"/>
          <p:cNvSpPr txBox="1">
            <a:spLocks noChangeArrowheads="1"/>
          </p:cNvSpPr>
          <p:nvPr/>
        </p:nvSpPr>
        <p:spPr bwMode="auto">
          <a:xfrm>
            <a:off x="2114550" y="4879975"/>
            <a:ext cx="611188" cy="214313"/>
          </a:xfrm>
          <a:prstGeom prst="rect">
            <a:avLst/>
          </a:prstGeom>
          <a:noFill/>
          <a:ln w="9525">
            <a:noFill/>
            <a:miter lim="800000"/>
            <a:headEnd/>
            <a:tailEnd/>
          </a:ln>
          <a:effectLst/>
        </p:spPr>
        <p:txBody>
          <a:bodyPr>
            <a:spAutoFit/>
          </a:bodyPr>
          <a:lstStyle/>
          <a:p>
            <a:pPr>
              <a:spcBef>
                <a:spcPct val="50000"/>
              </a:spcBef>
            </a:pPr>
            <a:r>
              <a:rPr lang="en-US" altLang="ja-JP" sz="800" b="1">
                <a:solidFill>
                  <a:srgbClr val="0000FF"/>
                </a:solidFill>
                <a:ea typeface="ＭＳ Ｐゴシック" charset="-128"/>
              </a:rPr>
              <a:t>VICTOR</a:t>
            </a:r>
          </a:p>
        </p:txBody>
      </p:sp>
      <p:sp>
        <p:nvSpPr>
          <p:cNvPr id="11351" name="Text Box 87"/>
          <p:cNvSpPr txBox="1">
            <a:spLocks noChangeArrowheads="1"/>
          </p:cNvSpPr>
          <p:nvPr/>
        </p:nvSpPr>
        <p:spPr bwMode="auto">
          <a:xfrm>
            <a:off x="4037013" y="1901825"/>
            <a:ext cx="993775" cy="214313"/>
          </a:xfrm>
          <a:prstGeom prst="rect">
            <a:avLst/>
          </a:prstGeom>
          <a:noFill/>
          <a:ln w="9525">
            <a:noFill/>
            <a:miter lim="800000"/>
            <a:headEnd/>
            <a:tailEnd/>
          </a:ln>
          <a:effectLst/>
        </p:spPr>
        <p:txBody>
          <a:bodyPr>
            <a:spAutoFit/>
          </a:bodyPr>
          <a:lstStyle/>
          <a:p>
            <a:pPr>
              <a:spcBef>
                <a:spcPct val="50000"/>
              </a:spcBef>
            </a:pPr>
            <a:r>
              <a:rPr lang="en-US" altLang="ja-JP" sz="800" b="1">
                <a:solidFill>
                  <a:srgbClr val="CC0000"/>
                </a:solidFill>
                <a:ea typeface="ＭＳ Ｐゴシック" charset="-128"/>
              </a:rPr>
              <a:t>WINZINGERODE</a:t>
            </a:r>
          </a:p>
        </p:txBody>
      </p:sp>
      <p:sp>
        <p:nvSpPr>
          <p:cNvPr id="11352" name="Text Box 88"/>
          <p:cNvSpPr txBox="1">
            <a:spLocks noChangeArrowheads="1"/>
          </p:cNvSpPr>
          <p:nvPr/>
        </p:nvSpPr>
        <p:spPr bwMode="auto">
          <a:xfrm>
            <a:off x="3273425" y="2513013"/>
            <a:ext cx="687388" cy="214312"/>
          </a:xfrm>
          <a:prstGeom prst="rect">
            <a:avLst/>
          </a:prstGeom>
          <a:noFill/>
          <a:ln w="9525">
            <a:noFill/>
            <a:miter lim="800000"/>
            <a:headEnd/>
            <a:tailEnd/>
          </a:ln>
          <a:effectLst/>
        </p:spPr>
        <p:txBody>
          <a:bodyPr>
            <a:spAutoFit/>
          </a:bodyPr>
          <a:lstStyle/>
          <a:p>
            <a:pPr>
              <a:spcBef>
                <a:spcPct val="50000"/>
              </a:spcBef>
            </a:pPr>
            <a:r>
              <a:rPr lang="en-US" altLang="ja-JP" sz="800" b="1">
                <a:solidFill>
                  <a:srgbClr val="CC0000"/>
                </a:solidFill>
                <a:ea typeface="ＭＳ Ｐゴシック" charset="-128"/>
              </a:rPr>
              <a:t>SACKEN</a:t>
            </a:r>
          </a:p>
        </p:txBody>
      </p:sp>
      <p:sp>
        <p:nvSpPr>
          <p:cNvPr id="11353" name="Text Box 89"/>
          <p:cNvSpPr txBox="1">
            <a:spLocks noChangeArrowheads="1"/>
          </p:cNvSpPr>
          <p:nvPr/>
        </p:nvSpPr>
        <p:spPr bwMode="auto">
          <a:xfrm>
            <a:off x="4495800" y="3963988"/>
            <a:ext cx="915988" cy="214312"/>
          </a:xfrm>
          <a:prstGeom prst="rect">
            <a:avLst/>
          </a:prstGeom>
          <a:noFill/>
          <a:ln w="9525">
            <a:noFill/>
            <a:miter lim="800000"/>
            <a:headEnd/>
            <a:tailEnd/>
          </a:ln>
          <a:effectLst/>
        </p:spPr>
        <p:txBody>
          <a:bodyPr>
            <a:spAutoFit/>
          </a:bodyPr>
          <a:lstStyle/>
          <a:p>
            <a:pPr>
              <a:spcBef>
                <a:spcPct val="50000"/>
              </a:spcBef>
            </a:pPr>
            <a:r>
              <a:rPr lang="en-US" altLang="ja-JP" sz="800" b="1">
                <a:solidFill>
                  <a:srgbClr val="CC0000"/>
                </a:solidFill>
                <a:ea typeface="ＭＳ Ｐゴシック" charset="-128"/>
              </a:rPr>
              <a:t>KAPZEVITSCH</a:t>
            </a:r>
          </a:p>
        </p:txBody>
      </p:sp>
      <p:sp>
        <p:nvSpPr>
          <p:cNvPr id="11354" name="Text Box 90"/>
          <p:cNvSpPr txBox="1">
            <a:spLocks noChangeArrowheads="1"/>
          </p:cNvSpPr>
          <p:nvPr/>
        </p:nvSpPr>
        <p:spPr bwMode="auto">
          <a:xfrm>
            <a:off x="3273425" y="2284413"/>
            <a:ext cx="609600" cy="214312"/>
          </a:xfrm>
          <a:prstGeom prst="rect">
            <a:avLst/>
          </a:prstGeom>
          <a:noFill/>
          <a:ln w="9525">
            <a:noFill/>
            <a:miter lim="800000"/>
            <a:headEnd/>
            <a:tailEnd/>
          </a:ln>
          <a:effectLst/>
        </p:spPr>
        <p:txBody>
          <a:bodyPr>
            <a:spAutoFit/>
          </a:bodyPr>
          <a:lstStyle/>
          <a:p>
            <a:pPr>
              <a:spcBef>
                <a:spcPct val="50000"/>
              </a:spcBef>
            </a:pPr>
            <a:r>
              <a:rPr lang="en-US" altLang="ja-JP" sz="800" b="1">
                <a:solidFill>
                  <a:srgbClr val="CC0000"/>
                </a:solidFill>
                <a:ea typeface="ＭＳ Ｐゴシック" charset="-128"/>
              </a:rPr>
              <a:t>YORCK</a:t>
            </a:r>
          </a:p>
        </p:txBody>
      </p:sp>
      <p:sp>
        <p:nvSpPr>
          <p:cNvPr id="11355" name="Text Box 91"/>
          <p:cNvSpPr txBox="1">
            <a:spLocks noChangeArrowheads="1"/>
          </p:cNvSpPr>
          <p:nvPr/>
        </p:nvSpPr>
        <p:spPr bwMode="auto">
          <a:xfrm>
            <a:off x="4495800" y="3733800"/>
            <a:ext cx="611188" cy="214313"/>
          </a:xfrm>
          <a:prstGeom prst="rect">
            <a:avLst/>
          </a:prstGeom>
          <a:noFill/>
          <a:ln w="9525">
            <a:noFill/>
            <a:miter lim="800000"/>
            <a:headEnd/>
            <a:tailEnd/>
          </a:ln>
          <a:effectLst/>
        </p:spPr>
        <p:txBody>
          <a:bodyPr>
            <a:spAutoFit/>
          </a:bodyPr>
          <a:lstStyle/>
          <a:p>
            <a:pPr>
              <a:spcBef>
                <a:spcPct val="50000"/>
              </a:spcBef>
            </a:pPr>
            <a:r>
              <a:rPr lang="en-US" altLang="ja-JP" sz="800" b="1">
                <a:solidFill>
                  <a:srgbClr val="CC0000"/>
                </a:solidFill>
                <a:ea typeface="ＭＳ Ｐゴシック" charset="-128"/>
              </a:rPr>
              <a:t>KLEIST</a:t>
            </a:r>
          </a:p>
        </p:txBody>
      </p:sp>
      <p:sp>
        <p:nvSpPr>
          <p:cNvPr id="11356" name="Text Box 92"/>
          <p:cNvSpPr txBox="1">
            <a:spLocks noChangeArrowheads="1"/>
          </p:cNvSpPr>
          <p:nvPr/>
        </p:nvSpPr>
        <p:spPr bwMode="auto">
          <a:xfrm>
            <a:off x="1747838" y="3886200"/>
            <a:ext cx="915987" cy="214313"/>
          </a:xfrm>
          <a:prstGeom prst="rect">
            <a:avLst/>
          </a:prstGeom>
          <a:noFill/>
          <a:ln w="9525">
            <a:noFill/>
            <a:miter lim="800000"/>
            <a:headEnd/>
            <a:tailEnd/>
          </a:ln>
          <a:effectLst/>
        </p:spPr>
        <p:txBody>
          <a:bodyPr>
            <a:spAutoFit/>
          </a:bodyPr>
          <a:lstStyle/>
          <a:p>
            <a:pPr>
              <a:spcBef>
                <a:spcPct val="50000"/>
              </a:spcBef>
            </a:pPr>
            <a:r>
              <a:rPr lang="en-US" altLang="ja-JP" sz="800" b="1">
                <a:solidFill>
                  <a:srgbClr val="0000FF"/>
                </a:solidFill>
                <a:ea typeface="ＭＳ Ｐゴシック" charset="-128"/>
              </a:rPr>
              <a:t>MACDONALD</a:t>
            </a:r>
          </a:p>
        </p:txBody>
      </p:sp>
      <p:sp>
        <p:nvSpPr>
          <p:cNvPr id="11357" name="Text Box 93"/>
          <p:cNvSpPr txBox="1">
            <a:spLocks noChangeArrowheads="1"/>
          </p:cNvSpPr>
          <p:nvPr/>
        </p:nvSpPr>
        <p:spPr bwMode="auto">
          <a:xfrm>
            <a:off x="3503613" y="3505200"/>
            <a:ext cx="763587" cy="214313"/>
          </a:xfrm>
          <a:prstGeom prst="rect">
            <a:avLst/>
          </a:prstGeom>
          <a:noFill/>
          <a:ln w="9525">
            <a:noFill/>
            <a:miter lim="800000"/>
            <a:headEnd/>
            <a:tailEnd/>
          </a:ln>
          <a:effectLst/>
        </p:spPr>
        <p:txBody>
          <a:bodyPr>
            <a:spAutoFit/>
          </a:bodyPr>
          <a:lstStyle/>
          <a:p>
            <a:pPr>
              <a:spcBef>
                <a:spcPct val="50000"/>
              </a:spcBef>
            </a:pPr>
            <a:r>
              <a:rPr lang="en-US" altLang="ja-JP" sz="800" b="1">
                <a:solidFill>
                  <a:srgbClr val="0000FF"/>
                </a:solidFill>
                <a:ea typeface="ＭＳ Ｐゴシック" charset="-128"/>
              </a:rPr>
              <a:t>GROUCHY</a:t>
            </a:r>
          </a:p>
        </p:txBody>
      </p:sp>
      <p:sp>
        <p:nvSpPr>
          <p:cNvPr id="11358" name="Text Box 94"/>
          <p:cNvSpPr txBox="1">
            <a:spLocks noChangeArrowheads="1"/>
          </p:cNvSpPr>
          <p:nvPr/>
        </p:nvSpPr>
        <p:spPr bwMode="auto">
          <a:xfrm>
            <a:off x="3594100" y="4025900"/>
            <a:ext cx="763588" cy="214313"/>
          </a:xfrm>
          <a:prstGeom prst="rect">
            <a:avLst/>
          </a:prstGeom>
          <a:noFill/>
          <a:ln w="9525">
            <a:noFill/>
            <a:miter lim="800000"/>
            <a:headEnd/>
            <a:tailEnd/>
          </a:ln>
          <a:effectLst/>
        </p:spPr>
        <p:txBody>
          <a:bodyPr>
            <a:spAutoFit/>
          </a:bodyPr>
          <a:lstStyle/>
          <a:p>
            <a:pPr>
              <a:spcBef>
                <a:spcPct val="50000"/>
              </a:spcBef>
            </a:pPr>
            <a:r>
              <a:rPr lang="en-US" altLang="ja-JP" sz="800" b="1">
                <a:solidFill>
                  <a:srgbClr val="0000FF"/>
                </a:solidFill>
                <a:ea typeface="ＭＳ Ｐゴシック" charset="-128"/>
              </a:rPr>
              <a:t>MARMONT</a:t>
            </a:r>
          </a:p>
        </p:txBody>
      </p:sp>
      <p:sp>
        <p:nvSpPr>
          <p:cNvPr id="11359" name="Text Box 95"/>
          <p:cNvSpPr txBox="1">
            <a:spLocks noChangeArrowheads="1"/>
          </p:cNvSpPr>
          <p:nvPr/>
        </p:nvSpPr>
        <p:spPr bwMode="auto">
          <a:xfrm>
            <a:off x="4572000" y="2741613"/>
            <a:ext cx="1144588" cy="434975"/>
          </a:xfrm>
          <a:prstGeom prst="rect">
            <a:avLst/>
          </a:prstGeom>
          <a:solidFill>
            <a:schemeClr val="bg1"/>
          </a:solidFill>
          <a:ln w="38100">
            <a:solidFill>
              <a:srgbClr val="FF0000"/>
            </a:solidFill>
            <a:miter lim="800000"/>
            <a:headEnd/>
            <a:tailEnd/>
          </a:ln>
          <a:effectLst/>
        </p:spPr>
        <p:txBody>
          <a:bodyPr>
            <a:spAutoFit/>
          </a:bodyPr>
          <a:lstStyle/>
          <a:p>
            <a:pPr algn="ctr">
              <a:spcBef>
                <a:spcPct val="50000"/>
              </a:spcBef>
            </a:pPr>
            <a:r>
              <a:rPr lang="en-US" altLang="ja-JP" sz="1000" b="1">
                <a:ea typeface="ＭＳ Ｐゴシック" charset="-128"/>
              </a:rPr>
              <a:t>Army of Silesia</a:t>
            </a:r>
            <a:r>
              <a:rPr lang="en-US" altLang="ja-JP" sz="1000">
                <a:ea typeface="ＭＳ Ｐゴシック" charset="-128"/>
              </a:rPr>
              <a:t>    (Blücher)</a:t>
            </a:r>
          </a:p>
        </p:txBody>
      </p:sp>
      <p:sp>
        <p:nvSpPr>
          <p:cNvPr id="11370" name="Text Box 106"/>
          <p:cNvSpPr txBox="1">
            <a:spLocks noChangeArrowheads="1"/>
          </p:cNvSpPr>
          <p:nvPr/>
        </p:nvSpPr>
        <p:spPr bwMode="auto">
          <a:xfrm>
            <a:off x="2511425" y="2971800"/>
            <a:ext cx="687388" cy="214313"/>
          </a:xfrm>
          <a:prstGeom prst="rect">
            <a:avLst/>
          </a:prstGeom>
          <a:noFill/>
          <a:ln w="9525">
            <a:noFill/>
            <a:miter lim="800000"/>
            <a:headEnd/>
            <a:tailEnd/>
          </a:ln>
          <a:effectLst/>
        </p:spPr>
        <p:txBody>
          <a:bodyPr>
            <a:spAutoFit/>
          </a:bodyPr>
          <a:lstStyle/>
          <a:p>
            <a:pPr>
              <a:spcBef>
                <a:spcPct val="50000"/>
              </a:spcBef>
            </a:pPr>
            <a:r>
              <a:rPr lang="en-US" altLang="ja-JP" sz="800" b="1">
                <a:solidFill>
                  <a:srgbClr val="0000FF"/>
                </a:solidFill>
                <a:ea typeface="ＭＳ Ｐゴシック" charset="-128"/>
              </a:rPr>
              <a:t>MORTIER</a:t>
            </a:r>
          </a:p>
        </p:txBody>
      </p:sp>
      <p:sp>
        <p:nvSpPr>
          <p:cNvPr id="11371" name="Text Box 107"/>
          <p:cNvSpPr txBox="1">
            <a:spLocks noChangeArrowheads="1"/>
          </p:cNvSpPr>
          <p:nvPr/>
        </p:nvSpPr>
        <p:spPr bwMode="auto">
          <a:xfrm>
            <a:off x="2128838" y="1978025"/>
            <a:ext cx="993775" cy="214313"/>
          </a:xfrm>
          <a:prstGeom prst="rect">
            <a:avLst/>
          </a:prstGeom>
          <a:noFill/>
          <a:ln w="9525">
            <a:noFill/>
            <a:miter lim="800000"/>
            <a:headEnd/>
            <a:tailEnd/>
          </a:ln>
          <a:effectLst/>
        </p:spPr>
        <p:txBody>
          <a:bodyPr>
            <a:spAutoFit/>
          </a:bodyPr>
          <a:lstStyle/>
          <a:p>
            <a:pPr>
              <a:spcBef>
                <a:spcPct val="50000"/>
              </a:spcBef>
            </a:pPr>
            <a:r>
              <a:rPr lang="en-US" altLang="ja-JP" sz="800" b="1">
                <a:solidFill>
                  <a:srgbClr val="CC0000"/>
                </a:solidFill>
                <a:ea typeface="ＭＳ Ｐゴシック" charset="-128"/>
              </a:rPr>
              <a:t>WINZINGERODE</a:t>
            </a:r>
          </a:p>
        </p:txBody>
      </p:sp>
      <p:sp>
        <p:nvSpPr>
          <p:cNvPr id="11372" name="Text Box 108"/>
          <p:cNvSpPr txBox="1">
            <a:spLocks noChangeArrowheads="1"/>
          </p:cNvSpPr>
          <p:nvPr/>
        </p:nvSpPr>
        <p:spPr bwMode="auto">
          <a:xfrm>
            <a:off x="3884613" y="2360613"/>
            <a:ext cx="687387" cy="214312"/>
          </a:xfrm>
          <a:prstGeom prst="rect">
            <a:avLst/>
          </a:prstGeom>
          <a:noFill/>
          <a:ln w="9525">
            <a:noFill/>
            <a:miter lim="800000"/>
            <a:headEnd/>
            <a:tailEnd/>
          </a:ln>
          <a:effectLst/>
        </p:spPr>
        <p:txBody>
          <a:bodyPr>
            <a:spAutoFit/>
          </a:bodyPr>
          <a:lstStyle/>
          <a:p>
            <a:pPr>
              <a:spcBef>
                <a:spcPct val="50000"/>
              </a:spcBef>
            </a:pPr>
            <a:r>
              <a:rPr lang="en-US" altLang="ja-JP" sz="800" b="1">
                <a:solidFill>
                  <a:srgbClr val="CC0000"/>
                </a:solidFill>
                <a:ea typeface="ＭＳ Ｐゴシック" charset="-128"/>
              </a:rPr>
              <a:t>SACKEN</a:t>
            </a:r>
          </a:p>
        </p:txBody>
      </p:sp>
      <p:sp>
        <p:nvSpPr>
          <p:cNvPr id="11373" name="Text Box 109"/>
          <p:cNvSpPr txBox="1">
            <a:spLocks noChangeArrowheads="1"/>
          </p:cNvSpPr>
          <p:nvPr/>
        </p:nvSpPr>
        <p:spPr bwMode="auto">
          <a:xfrm>
            <a:off x="4343400" y="3887788"/>
            <a:ext cx="915988" cy="214312"/>
          </a:xfrm>
          <a:prstGeom prst="rect">
            <a:avLst/>
          </a:prstGeom>
          <a:noFill/>
          <a:ln w="9525">
            <a:noFill/>
            <a:miter lim="800000"/>
            <a:headEnd/>
            <a:tailEnd/>
          </a:ln>
          <a:effectLst/>
        </p:spPr>
        <p:txBody>
          <a:bodyPr>
            <a:spAutoFit/>
          </a:bodyPr>
          <a:lstStyle/>
          <a:p>
            <a:pPr>
              <a:spcBef>
                <a:spcPct val="50000"/>
              </a:spcBef>
            </a:pPr>
            <a:r>
              <a:rPr lang="en-US" altLang="ja-JP" sz="800" b="1">
                <a:solidFill>
                  <a:srgbClr val="CC0000"/>
                </a:solidFill>
                <a:ea typeface="ＭＳ Ｐゴシック" charset="-128"/>
              </a:rPr>
              <a:t>KAPZEVITSCH</a:t>
            </a:r>
          </a:p>
        </p:txBody>
      </p:sp>
      <p:sp>
        <p:nvSpPr>
          <p:cNvPr id="11374" name="Text Box 110"/>
          <p:cNvSpPr txBox="1">
            <a:spLocks noChangeArrowheads="1"/>
          </p:cNvSpPr>
          <p:nvPr/>
        </p:nvSpPr>
        <p:spPr bwMode="auto">
          <a:xfrm>
            <a:off x="3884613" y="2132013"/>
            <a:ext cx="609600" cy="214312"/>
          </a:xfrm>
          <a:prstGeom prst="rect">
            <a:avLst/>
          </a:prstGeom>
          <a:noFill/>
          <a:ln w="9525">
            <a:noFill/>
            <a:miter lim="800000"/>
            <a:headEnd/>
            <a:tailEnd/>
          </a:ln>
          <a:effectLst/>
        </p:spPr>
        <p:txBody>
          <a:bodyPr>
            <a:spAutoFit/>
          </a:bodyPr>
          <a:lstStyle/>
          <a:p>
            <a:pPr>
              <a:spcBef>
                <a:spcPct val="50000"/>
              </a:spcBef>
            </a:pPr>
            <a:r>
              <a:rPr lang="en-US" altLang="ja-JP" sz="800" b="1">
                <a:solidFill>
                  <a:srgbClr val="CC0000"/>
                </a:solidFill>
                <a:ea typeface="ＭＳ Ｐゴシック" charset="-128"/>
              </a:rPr>
              <a:t>YORCK</a:t>
            </a:r>
          </a:p>
        </p:txBody>
      </p:sp>
      <p:sp>
        <p:nvSpPr>
          <p:cNvPr id="11375" name="Text Box 111"/>
          <p:cNvSpPr txBox="1">
            <a:spLocks noChangeArrowheads="1"/>
          </p:cNvSpPr>
          <p:nvPr/>
        </p:nvSpPr>
        <p:spPr bwMode="auto">
          <a:xfrm>
            <a:off x="4343400" y="3657600"/>
            <a:ext cx="611188" cy="214313"/>
          </a:xfrm>
          <a:prstGeom prst="rect">
            <a:avLst/>
          </a:prstGeom>
          <a:noFill/>
          <a:ln w="9525">
            <a:noFill/>
            <a:miter lim="800000"/>
            <a:headEnd/>
            <a:tailEnd/>
          </a:ln>
          <a:effectLst/>
        </p:spPr>
        <p:txBody>
          <a:bodyPr>
            <a:spAutoFit/>
          </a:bodyPr>
          <a:lstStyle/>
          <a:p>
            <a:pPr>
              <a:spcBef>
                <a:spcPct val="50000"/>
              </a:spcBef>
            </a:pPr>
            <a:r>
              <a:rPr lang="en-US" altLang="ja-JP" sz="800" b="1">
                <a:solidFill>
                  <a:srgbClr val="CC0000"/>
                </a:solidFill>
                <a:ea typeface="ＭＳ Ｐゴシック" charset="-128"/>
              </a:rPr>
              <a:t>KLEIST</a:t>
            </a:r>
          </a:p>
        </p:txBody>
      </p:sp>
      <p:sp>
        <p:nvSpPr>
          <p:cNvPr id="11376" name="Text Box 112"/>
          <p:cNvSpPr txBox="1">
            <a:spLocks noChangeArrowheads="1"/>
          </p:cNvSpPr>
          <p:nvPr/>
        </p:nvSpPr>
        <p:spPr bwMode="auto">
          <a:xfrm>
            <a:off x="1747838" y="4344988"/>
            <a:ext cx="915987" cy="214312"/>
          </a:xfrm>
          <a:prstGeom prst="rect">
            <a:avLst/>
          </a:prstGeom>
          <a:noFill/>
          <a:ln w="9525">
            <a:noFill/>
            <a:miter lim="800000"/>
            <a:headEnd/>
            <a:tailEnd/>
          </a:ln>
          <a:effectLst/>
        </p:spPr>
        <p:txBody>
          <a:bodyPr>
            <a:spAutoFit/>
          </a:bodyPr>
          <a:lstStyle/>
          <a:p>
            <a:pPr>
              <a:spcBef>
                <a:spcPct val="50000"/>
              </a:spcBef>
            </a:pPr>
            <a:r>
              <a:rPr lang="en-US" altLang="ja-JP" sz="800" b="1">
                <a:solidFill>
                  <a:srgbClr val="0000FF"/>
                </a:solidFill>
                <a:ea typeface="ＭＳ Ｐゴシック" charset="-128"/>
              </a:rPr>
              <a:t>MACDONALD</a:t>
            </a:r>
          </a:p>
        </p:txBody>
      </p:sp>
      <p:sp>
        <p:nvSpPr>
          <p:cNvPr id="11377" name="Text Box 113"/>
          <p:cNvSpPr txBox="1">
            <a:spLocks noChangeArrowheads="1"/>
          </p:cNvSpPr>
          <p:nvPr/>
        </p:nvSpPr>
        <p:spPr bwMode="auto">
          <a:xfrm>
            <a:off x="3656013" y="3505200"/>
            <a:ext cx="763587" cy="214313"/>
          </a:xfrm>
          <a:prstGeom prst="rect">
            <a:avLst/>
          </a:prstGeom>
          <a:noFill/>
          <a:ln w="9525">
            <a:noFill/>
            <a:miter lim="800000"/>
            <a:headEnd/>
            <a:tailEnd/>
          </a:ln>
          <a:effectLst/>
        </p:spPr>
        <p:txBody>
          <a:bodyPr>
            <a:spAutoFit/>
          </a:bodyPr>
          <a:lstStyle/>
          <a:p>
            <a:pPr>
              <a:spcBef>
                <a:spcPct val="50000"/>
              </a:spcBef>
            </a:pPr>
            <a:r>
              <a:rPr lang="en-US" altLang="ja-JP" sz="800" b="1">
                <a:solidFill>
                  <a:srgbClr val="0000FF"/>
                </a:solidFill>
                <a:ea typeface="ＭＳ Ｐゴシック" charset="-128"/>
              </a:rPr>
              <a:t>GROUCHY</a:t>
            </a:r>
          </a:p>
        </p:txBody>
      </p:sp>
      <p:sp>
        <p:nvSpPr>
          <p:cNvPr id="11378" name="AutoShape 114"/>
          <p:cNvSpPr>
            <a:spLocks noChangeArrowheads="1"/>
          </p:cNvSpPr>
          <p:nvPr/>
        </p:nvSpPr>
        <p:spPr bwMode="auto">
          <a:xfrm rot="5400000">
            <a:off x="5107782" y="3733006"/>
            <a:ext cx="304800" cy="306387"/>
          </a:xfrm>
          <a:prstGeom prst="downArrow">
            <a:avLst>
              <a:gd name="adj1" fmla="val 50000"/>
              <a:gd name="adj2" fmla="val 25130"/>
            </a:avLst>
          </a:prstGeom>
          <a:noFill/>
          <a:ln w="38100">
            <a:solidFill>
              <a:srgbClr val="FF0000"/>
            </a:solidFill>
            <a:prstDash val="lgDash"/>
            <a:miter lim="800000"/>
            <a:headEnd/>
            <a:tailEnd/>
          </a:ln>
          <a:effectLst/>
        </p:spPr>
        <p:txBody>
          <a:bodyPr wrap="none" anchor="ctr"/>
          <a:lstStyle/>
          <a:p>
            <a:endParaRPr lang="ja-JP" altLang="en-US"/>
          </a:p>
        </p:txBody>
      </p:sp>
      <p:sp>
        <p:nvSpPr>
          <p:cNvPr id="11379" name="AutoShape 115"/>
          <p:cNvSpPr>
            <a:spLocks noChangeArrowheads="1"/>
          </p:cNvSpPr>
          <p:nvPr/>
        </p:nvSpPr>
        <p:spPr bwMode="auto">
          <a:xfrm rot="-4885005">
            <a:off x="3428207" y="3504406"/>
            <a:ext cx="304800" cy="306387"/>
          </a:xfrm>
          <a:prstGeom prst="downArrow">
            <a:avLst>
              <a:gd name="adj1" fmla="val 50000"/>
              <a:gd name="adj2" fmla="val 25130"/>
            </a:avLst>
          </a:prstGeom>
          <a:noFill/>
          <a:ln w="38100">
            <a:solidFill>
              <a:srgbClr val="0000FF"/>
            </a:solidFill>
            <a:prstDash val="lgDash"/>
            <a:miter lim="800000"/>
            <a:headEnd/>
            <a:tailEnd/>
          </a:ln>
          <a:effectLst/>
        </p:spPr>
        <p:txBody>
          <a:bodyPr wrap="none" anchor="ctr"/>
          <a:lstStyle/>
          <a:p>
            <a:endParaRPr lang="ja-JP" altLang="en-US"/>
          </a:p>
        </p:txBody>
      </p:sp>
      <p:sp>
        <p:nvSpPr>
          <p:cNvPr id="11380" name="AutoShape 116"/>
          <p:cNvSpPr>
            <a:spLocks noChangeArrowheads="1"/>
          </p:cNvSpPr>
          <p:nvPr/>
        </p:nvSpPr>
        <p:spPr bwMode="auto">
          <a:xfrm rot="14765877">
            <a:off x="3199607" y="2283619"/>
            <a:ext cx="304800" cy="306387"/>
          </a:xfrm>
          <a:prstGeom prst="downArrow">
            <a:avLst>
              <a:gd name="adj1" fmla="val 50000"/>
              <a:gd name="adj2" fmla="val 25130"/>
            </a:avLst>
          </a:prstGeom>
          <a:noFill/>
          <a:ln w="38100">
            <a:solidFill>
              <a:srgbClr val="FF0000"/>
            </a:solidFill>
            <a:prstDash val="lgDash"/>
            <a:miter lim="800000"/>
            <a:headEnd/>
            <a:tailEnd/>
          </a:ln>
          <a:effectLst/>
        </p:spPr>
        <p:txBody>
          <a:bodyPr wrap="none" anchor="ctr"/>
          <a:lstStyle/>
          <a:p>
            <a:endParaRPr lang="ja-JP" altLang="en-US"/>
          </a:p>
        </p:txBody>
      </p:sp>
      <p:sp>
        <p:nvSpPr>
          <p:cNvPr id="11381" name="AutoShape 117"/>
          <p:cNvSpPr>
            <a:spLocks noChangeArrowheads="1"/>
          </p:cNvSpPr>
          <p:nvPr/>
        </p:nvSpPr>
        <p:spPr bwMode="auto">
          <a:xfrm rot="4339434">
            <a:off x="3428207" y="1824831"/>
            <a:ext cx="304800" cy="306387"/>
          </a:xfrm>
          <a:prstGeom prst="downArrow">
            <a:avLst>
              <a:gd name="adj1" fmla="val 50000"/>
              <a:gd name="adj2" fmla="val 25130"/>
            </a:avLst>
          </a:prstGeom>
          <a:noFill/>
          <a:ln w="38100">
            <a:solidFill>
              <a:srgbClr val="FF0000"/>
            </a:solidFill>
            <a:prstDash val="lgDash"/>
            <a:miter lim="800000"/>
            <a:headEnd/>
            <a:tailEnd/>
          </a:ln>
          <a:effectLst/>
        </p:spPr>
        <p:txBody>
          <a:bodyPr wrap="none" anchor="ctr"/>
          <a:lstStyle/>
          <a:p>
            <a:endParaRPr lang="ja-JP" altLang="en-US"/>
          </a:p>
        </p:txBody>
      </p:sp>
      <p:sp>
        <p:nvSpPr>
          <p:cNvPr id="11382" name="AutoShape 118"/>
          <p:cNvSpPr>
            <a:spLocks noChangeArrowheads="1"/>
          </p:cNvSpPr>
          <p:nvPr/>
        </p:nvSpPr>
        <p:spPr bwMode="auto">
          <a:xfrm rot="10800000">
            <a:off x="3121025" y="3200400"/>
            <a:ext cx="304800" cy="306388"/>
          </a:xfrm>
          <a:prstGeom prst="downArrow">
            <a:avLst>
              <a:gd name="adj1" fmla="val 50000"/>
              <a:gd name="adj2" fmla="val 25130"/>
            </a:avLst>
          </a:prstGeom>
          <a:noFill/>
          <a:ln w="38100">
            <a:solidFill>
              <a:srgbClr val="0000FF"/>
            </a:solidFill>
            <a:prstDash val="lgDash"/>
            <a:miter lim="800000"/>
            <a:headEnd/>
            <a:tailEnd/>
          </a:ln>
          <a:effectLst/>
        </p:spPr>
        <p:txBody>
          <a:bodyPr wrap="none" anchor="ctr"/>
          <a:lstStyle/>
          <a:p>
            <a:endParaRPr lang="ja-JP" altLang="en-US"/>
          </a:p>
        </p:txBody>
      </p:sp>
      <p:sp>
        <p:nvSpPr>
          <p:cNvPr id="11383" name="AutoShape 119"/>
          <p:cNvSpPr>
            <a:spLocks noChangeArrowheads="1"/>
          </p:cNvSpPr>
          <p:nvPr/>
        </p:nvSpPr>
        <p:spPr bwMode="auto">
          <a:xfrm>
            <a:off x="2511425" y="3886200"/>
            <a:ext cx="304800" cy="306388"/>
          </a:xfrm>
          <a:prstGeom prst="downArrow">
            <a:avLst>
              <a:gd name="adj1" fmla="val 50000"/>
              <a:gd name="adj2" fmla="val 25130"/>
            </a:avLst>
          </a:prstGeom>
          <a:noFill/>
          <a:ln w="38100">
            <a:solidFill>
              <a:srgbClr val="0000FF"/>
            </a:solidFill>
            <a:prstDash val="lgDash"/>
            <a:miter lim="800000"/>
            <a:headEnd/>
            <a:tailEnd/>
          </a:ln>
          <a:effectLst/>
        </p:spPr>
        <p:txBody>
          <a:bodyPr wrap="none" anchor="ctr"/>
          <a:lstStyle/>
          <a:p>
            <a:endParaRPr lang="ja-JP" altLang="en-US"/>
          </a:p>
        </p:txBody>
      </p:sp>
      <p:sp>
        <p:nvSpPr>
          <p:cNvPr id="11345" name="Rectangle 81"/>
          <p:cNvSpPr>
            <a:spLocks noChangeArrowheads="1"/>
          </p:cNvSpPr>
          <p:nvPr/>
        </p:nvSpPr>
        <p:spPr bwMode="auto">
          <a:xfrm>
            <a:off x="3884613" y="3733800"/>
            <a:ext cx="228600" cy="228600"/>
          </a:xfrm>
          <a:prstGeom prst="rect">
            <a:avLst/>
          </a:prstGeom>
          <a:solidFill>
            <a:srgbClr val="0000FF">
              <a:alpha val="0"/>
            </a:srgbClr>
          </a:solidFill>
          <a:ln w="38100" algn="ctr">
            <a:solidFill>
              <a:schemeClr val="bg1"/>
            </a:solidFill>
            <a:miter lim="800000"/>
            <a:headEnd/>
            <a:tailEnd/>
          </a:ln>
          <a:effectLst/>
        </p:spPr>
        <p:txBody>
          <a:bodyPr wrap="none" anchor="ctr"/>
          <a:lstStyle/>
          <a:p>
            <a:endParaRPr lang="ja-JP" altLang="en-US"/>
          </a:p>
        </p:txBody>
      </p:sp>
      <p:sp>
        <p:nvSpPr>
          <p:cNvPr id="11385" name="Text Box 121"/>
          <p:cNvSpPr txBox="1">
            <a:spLocks noChangeArrowheads="1"/>
          </p:cNvSpPr>
          <p:nvPr/>
        </p:nvSpPr>
        <p:spPr bwMode="auto">
          <a:xfrm>
            <a:off x="7319963" y="701675"/>
            <a:ext cx="1824037" cy="495300"/>
          </a:xfrm>
          <a:prstGeom prst="rect">
            <a:avLst/>
          </a:prstGeom>
          <a:solidFill>
            <a:schemeClr val="bg1"/>
          </a:solidFill>
          <a:ln w="38100">
            <a:solidFill>
              <a:srgbClr val="FF0000"/>
            </a:solidFill>
            <a:miter lim="800000"/>
            <a:headEnd/>
            <a:tailEnd/>
          </a:ln>
          <a:effectLst/>
        </p:spPr>
        <p:txBody>
          <a:bodyPr>
            <a:spAutoFit/>
          </a:bodyPr>
          <a:lstStyle/>
          <a:p>
            <a:pPr algn="ctr">
              <a:lnSpc>
                <a:spcPct val="75000"/>
              </a:lnSpc>
              <a:spcBef>
                <a:spcPct val="50000"/>
              </a:spcBef>
            </a:pPr>
            <a:r>
              <a:rPr lang="en-US" altLang="ja-JP" sz="1200" b="1">
                <a:ea typeface="ＭＳ Ｐゴシック" charset="-128"/>
              </a:rPr>
              <a:t>Allied Army of Silesia</a:t>
            </a:r>
          </a:p>
          <a:p>
            <a:pPr algn="ctr">
              <a:lnSpc>
                <a:spcPct val="75000"/>
              </a:lnSpc>
              <a:spcBef>
                <a:spcPct val="50000"/>
              </a:spcBef>
            </a:pPr>
            <a:r>
              <a:rPr lang="en-US" altLang="ja-JP" sz="1200">
                <a:ea typeface="ＭＳ Ｐゴシック" charset="-128"/>
              </a:rPr>
              <a:t>(Blücher)</a:t>
            </a:r>
          </a:p>
        </p:txBody>
      </p:sp>
      <p:sp>
        <p:nvSpPr>
          <p:cNvPr id="11386" name="Text Box 122"/>
          <p:cNvSpPr txBox="1">
            <a:spLocks noChangeArrowheads="1"/>
          </p:cNvSpPr>
          <p:nvPr/>
        </p:nvSpPr>
        <p:spPr bwMode="auto">
          <a:xfrm>
            <a:off x="0" y="6362700"/>
            <a:ext cx="1308100" cy="495300"/>
          </a:xfrm>
          <a:prstGeom prst="rect">
            <a:avLst/>
          </a:prstGeom>
          <a:solidFill>
            <a:schemeClr val="bg1"/>
          </a:solidFill>
          <a:ln w="38100">
            <a:solidFill>
              <a:srgbClr val="0000FF"/>
            </a:solidFill>
            <a:miter lim="800000"/>
            <a:headEnd/>
            <a:tailEnd/>
          </a:ln>
          <a:effectLst/>
        </p:spPr>
        <p:txBody>
          <a:bodyPr>
            <a:spAutoFit/>
          </a:bodyPr>
          <a:lstStyle/>
          <a:p>
            <a:pPr algn="ctr">
              <a:lnSpc>
                <a:spcPct val="75000"/>
              </a:lnSpc>
              <a:spcBef>
                <a:spcPct val="50000"/>
              </a:spcBef>
            </a:pPr>
            <a:r>
              <a:rPr lang="en-US" altLang="ja-JP" sz="1200" b="1">
                <a:ea typeface="ＭＳ Ｐゴシック" charset="-128"/>
              </a:rPr>
              <a:t>Grande Armée</a:t>
            </a:r>
          </a:p>
          <a:p>
            <a:pPr algn="ctr">
              <a:lnSpc>
                <a:spcPct val="75000"/>
              </a:lnSpc>
              <a:spcBef>
                <a:spcPct val="50000"/>
              </a:spcBef>
            </a:pPr>
            <a:r>
              <a:rPr lang="en-US" altLang="ja-JP" sz="1200">
                <a:ea typeface="ＭＳ Ｐゴシック" charset="-128"/>
              </a:rPr>
              <a:t>(Bonaparte)</a:t>
            </a:r>
          </a:p>
        </p:txBody>
      </p:sp>
      <p:sp>
        <p:nvSpPr>
          <p:cNvPr id="11387" name="Text Box 123"/>
          <p:cNvSpPr txBox="1">
            <a:spLocks noChangeArrowheads="1"/>
          </p:cNvSpPr>
          <p:nvPr/>
        </p:nvSpPr>
        <p:spPr bwMode="auto">
          <a:xfrm>
            <a:off x="5106988" y="5356225"/>
            <a:ext cx="4037012" cy="1501775"/>
          </a:xfrm>
          <a:prstGeom prst="rect">
            <a:avLst/>
          </a:prstGeom>
          <a:solidFill>
            <a:schemeClr val="bg1"/>
          </a:solidFill>
          <a:ln w="38100">
            <a:solidFill>
              <a:srgbClr val="FF0000"/>
            </a:solidFill>
            <a:miter lim="800000"/>
            <a:headEnd/>
            <a:tailEnd/>
          </a:ln>
          <a:effectLst/>
        </p:spPr>
        <p:txBody>
          <a:bodyPr>
            <a:spAutoFit/>
          </a:bodyPr>
          <a:lstStyle/>
          <a:p>
            <a:pPr algn="ctr">
              <a:lnSpc>
                <a:spcPct val="75000"/>
              </a:lnSpc>
              <a:spcBef>
                <a:spcPct val="50000"/>
              </a:spcBef>
            </a:pPr>
            <a:r>
              <a:rPr lang="en-US" altLang="ja-JP" sz="2000" b="1">
                <a:ea typeface="ＭＳ Ｐゴシック" charset="-128"/>
              </a:rPr>
              <a:t>Allied Army of Silesia</a:t>
            </a:r>
          </a:p>
          <a:p>
            <a:pPr algn="ctr">
              <a:lnSpc>
                <a:spcPct val="75000"/>
              </a:lnSpc>
              <a:spcBef>
                <a:spcPct val="50000"/>
              </a:spcBef>
            </a:pPr>
            <a:r>
              <a:rPr lang="en-US" altLang="ja-JP" sz="2000">
                <a:ea typeface="ＭＳ Ｐゴシック" charset="-128"/>
              </a:rPr>
              <a:t>(Gebhart Leberecht von Blücher)</a:t>
            </a:r>
          </a:p>
          <a:p>
            <a:pPr>
              <a:lnSpc>
                <a:spcPct val="75000"/>
              </a:lnSpc>
              <a:spcBef>
                <a:spcPct val="50000"/>
              </a:spcBef>
            </a:pPr>
            <a:r>
              <a:rPr lang="en-US" altLang="ja-JP" sz="2000">
                <a:ea typeface="ＭＳ Ｐゴシック" charset="-128"/>
              </a:rPr>
              <a:t>57,000</a:t>
            </a:r>
          </a:p>
          <a:p>
            <a:pPr>
              <a:lnSpc>
                <a:spcPct val="75000"/>
              </a:lnSpc>
              <a:spcBef>
                <a:spcPct val="50000"/>
              </a:spcBef>
            </a:pPr>
            <a:r>
              <a:rPr lang="en-US" altLang="ja-JP" sz="2000">
                <a:ea typeface="ＭＳ Ｐゴシック" charset="-128"/>
              </a:rPr>
              <a:t>(237,000 overall)</a:t>
            </a:r>
          </a:p>
        </p:txBody>
      </p:sp>
      <p:sp>
        <p:nvSpPr>
          <p:cNvPr id="11388" name="Text Box 124"/>
          <p:cNvSpPr txBox="1">
            <a:spLocks noChangeArrowheads="1"/>
          </p:cNvSpPr>
          <p:nvPr/>
        </p:nvSpPr>
        <p:spPr bwMode="auto">
          <a:xfrm>
            <a:off x="6318250" y="5356225"/>
            <a:ext cx="2825750" cy="1501775"/>
          </a:xfrm>
          <a:prstGeom prst="rect">
            <a:avLst/>
          </a:prstGeom>
          <a:solidFill>
            <a:schemeClr val="bg1"/>
          </a:solidFill>
          <a:ln w="38100">
            <a:solidFill>
              <a:srgbClr val="0000FF"/>
            </a:solidFill>
            <a:miter lim="800000"/>
            <a:headEnd/>
            <a:tailEnd/>
          </a:ln>
          <a:effectLst/>
        </p:spPr>
        <p:txBody>
          <a:bodyPr>
            <a:spAutoFit/>
          </a:bodyPr>
          <a:lstStyle/>
          <a:p>
            <a:pPr algn="ctr">
              <a:lnSpc>
                <a:spcPct val="75000"/>
              </a:lnSpc>
              <a:spcBef>
                <a:spcPct val="50000"/>
              </a:spcBef>
            </a:pPr>
            <a:r>
              <a:rPr lang="en-US" altLang="ja-JP" sz="2000" b="1">
                <a:ea typeface="ＭＳ Ｐゴシック" charset="-128"/>
              </a:rPr>
              <a:t>Grande Armée</a:t>
            </a:r>
          </a:p>
          <a:p>
            <a:pPr algn="ctr">
              <a:lnSpc>
                <a:spcPct val="75000"/>
              </a:lnSpc>
              <a:spcBef>
                <a:spcPct val="50000"/>
              </a:spcBef>
            </a:pPr>
            <a:r>
              <a:rPr lang="en-US" altLang="ja-JP" sz="2000">
                <a:ea typeface="ＭＳ Ｐゴシック" charset="-128"/>
              </a:rPr>
              <a:t>(Napoleon Bonaparte)</a:t>
            </a:r>
          </a:p>
          <a:p>
            <a:pPr>
              <a:lnSpc>
                <a:spcPct val="75000"/>
              </a:lnSpc>
              <a:spcBef>
                <a:spcPct val="50000"/>
              </a:spcBef>
            </a:pPr>
            <a:r>
              <a:rPr lang="en-US" altLang="ja-JP" sz="2000">
                <a:ea typeface="ＭＳ Ｐゴシック" charset="-128"/>
              </a:rPr>
              <a:t>31,000</a:t>
            </a:r>
          </a:p>
          <a:p>
            <a:pPr>
              <a:lnSpc>
                <a:spcPct val="75000"/>
              </a:lnSpc>
              <a:spcBef>
                <a:spcPct val="50000"/>
              </a:spcBef>
            </a:pPr>
            <a:r>
              <a:rPr lang="en-US" altLang="ja-JP" sz="2000">
                <a:ea typeface="ＭＳ Ｐゴシック" charset="-128"/>
              </a:rPr>
              <a:t>(83,000 overall)</a:t>
            </a:r>
          </a:p>
        </p:txBody>
      </p:sp>
      <p:sp>
        <p:nvSpPr>
          <p:cNvPr id="11390" name="Text Box 126"/>
          <p:cNvSpPr txBox="1">
            <a:spLocks noChangeArrowheads="1"/>
          </p:cNvSpPr>
          <p:nvPr/>
        </p:nvSpPr>
        <p:spPr bwMode="auto">
          <a:xfrm>
            <a:off x="3044825" y="2360613"/>
            <a:ext cx="3111500" cy="2720975"/>
          </a:xfrm>
          <a:prstGeom prst="rect">
            <a:avLst/>
          </a:prstGeom>
          <a:solidFill>
            <a:schemeClr val="bg1">
              <a:alpha val="80000"/>
            </a:schemeClr>
          </a:solidFill>
          <a:ln w="38100">
            <a:solidFill>
              <a:srgbClr val="0000FF"/>
            </a:solidFill>
            <a:miter lim="800000"/>
            <a:headEnd/>
            <a:tailEnd/>
          </a:ln>
          <a:effectLst/>
        </p:spPr>
        <p:txBody>
          <a:bodyPr>
            <a:spAutoFit/>
          </a:bodyPr>
          <a:lstStyle/>
          <a:p>
            <a:pPr>
              <a:spcBef>
                <a:spcPct val="50000"/>
              </a:spcBef>
            </a:pPr>
            <a:r>
              <a:rPr lang="en-US" altLang="ja-JP" sz="2000">
                <a:ea typeface="ＭＳ Ｐゴシック" charset="-128"/>
              </a:rPr>
              <a:t>Grouchy – 19,000</a:t>
            </a:r>
          </a:p>
          <a:p>
            <a:pPr>
              <a:spcBef>
                <a:spcPct val="50000"/>
              </a:spcBef>
            </a:pPr>
            <a:r>
              <a:rPr lang="en-US" altLang="ja-JP" sz="2000">
                <a:ea typeface="ＭＳ Ｐゴシック" charset="-128"/>
              </a:rPr>
              <a:t>MacDonald – 13,000</a:t>
            </a:r>
          </a:p>
          <a:p>
            <a:pPr>
              <a:spcBef>
                <a:spcPct val="50000"/>
              </a:spcBef>
            </a:pPr>
            <a:r>
              <a:rPr lang="en-US" altLang="ja-JP" sz="2000">
                <a:ea typeface="ＭＳ Ｐゴシック" charset="-128"/>
              </a:rPr>
              <a:t>Marmont – 4,000</a:t>
            </a:r>
          </a:p>
          <a:p>
            <a:pPr>
              <a:spcBef>
                <a:spcPct val="50000"/>
              </a:spcBef>
            </a:pPr>
            <a:r>
              <a:rPr lang="en-US" altLang="ja-JP" sz="2000">
                <a:ea typeface="ＭＳ Ｐゴシック" charset="-128"/>
              </a:rPr>
              <a:t>Mortier – 6,000</a:t>
            </a:r>
          </a:p>
          <a:p>
            <a:pPr>
              <a:spcBef>
                <a:spcPct val="50000"/>
              </a:spcBef>
            </a:pPr>
            <a:r>
              <a:rPr lang="en-US" altLang="ja-JP" sz="2000">
                <a:ea typeface="ＭＳ Ｐゴシック" charset="-128"/>
              </a:rPr>
              <a:t>Oudinot – 25,000</a:t>
            </a:r>
          </a:p>
          <a:p>
            <a:pPr>
              <a:spcBef>
                <a:spcPct val="50000"/>
              </a:spcBef>
            </a:pPr>
            <a:r>
              <a:rPr lang="en-US" altLang="ja-JP" sz="2000">
                <a:ea typeface="ＭＳ Ｐゴシック" charset="-128"/>
              </a:rPr>
              <a:t>Victor – 14,000</a:t>
            </a:r>
          </a:p>
        </p:txBody>
      </p:sp>
      <p:sp>
        <p:nvSpPr>
          <p:cNvPr id="11391" name="Text Box 127"/>
          <p:cNvSpPr txBox="1">
            <a:spLocks noChangeArrowheads="1"/>
          </p:cNvSpPr>
          <p:nvPr/>
        </p:nvSpPr>
        <p:spPr bwMode="auto">
          <a:xfrm>
            <a:off x="8312150" y="1201738"/>
            <a:ext cx="831850" cy="282575"/>
          </a:xfrm>
          <a:prstGeom prst="rect">
            <a:avLst/>
          </a:prstGeom>
          <a:solidFill>
            <a:schemeClr val="bg1"/>
          </a:solidFill>
          <a:ln w="38100">
            <a:solidFill>
              <a:srgbClr val="FF0000"/>
            </a:solidFill>
            <a:miter lim="800000"/>
            <a:headEnd/>
            <a:tailEnd/>
          </a:ln>
          <a:effectLst/>
        </p:spPr>
        <p:txBody>
          <a:bodyPr>
            <a:spAutoFit/>
          </a:bodyPr>
          <a:lstStyle/>
          <a:p>
            <a:pPr algn="ctr">
              <a:spcBef>
                <a:spcPct val="50000"/>
              </a:spcBef>
            </a:pPr>
            <a:r>
              <a:rPr lang="en-US" altLang="ja-JP" sz="1000">
                <a:ea typeface="ＭＳ Ｐゴシック" charset="-128"/>
              </a:rPr>
              <a:t>Strengths</a:t>
            </a:r>
          </a:p>
        </p:txBody>
      </p:sp>
      <p:sp>
        <p:nvSpPr>
          <p:cNvPr id="11392" name="Text Box 128"/>
          <p:cNvSpPr txBox="1">
            <a:spLocks noChangeArrowheads="1"/>
          </p:cNvSpPr>
          <p:nvPr/>
        </p:nvSpPr>
        <p:spPr bwMode="auto">
          <a:xfrm>
            <a:off x="3044825" y="2436813"/>
            <a:ext cx="3275013" cy="2720975"/>
          </a:xfrm>
          <a:prstGeom prst="rect">
            <a:avLst/>
          </a:prstGeom>
          <a:solidFill>
            <a:schemeClr val="bg1">
              <a:alpha val="80000"/>
            </a:schemeClr>
          </a:solidFill>
          <a:ln w="38100">
            <a:solidFill>
              <a:srgbClr val="FF0000"/>
            </a:solidFill>
            <a:miter lim="800000"/>
            <a:headEnd/>
            <a:tailEnd/>
          </a:ln>
          <a:effectLst/>
        </p:spPr>
        <p:txBody>
          <a:bodyPr>
            <a:spAutoFit/>
          </a:bodyPr>
          <a:lstStyle/>
          <a:p>
            <a:pPr>
              <a:spcBef>
                <a:spcPct val="50000"/>
              </a:spcBef>
            </a:pPr>
            <a:r>
              <a:rPr lang="en-US" altLang="ja-JP" sz="2000">
                <a:ea typeface="ＭＳ Ｐゴシック" charset="-128"/>
              </a:rPr>
              <a:t>Kapzevitsch – 11,000</a:t>
            </a:r>
          </a:p>
          <a:p>
            <a:pPr>
              <a:spcBef>
                <a:spcPct val="50000"/>
              </a:spcBef>
            </a:pPr>
            <a:r>
              <a:rPr lang="en-US" altLang="ja-JP" sz="2000">
                <a:ea typeface="ＭＳ Ｐゴシック" charset="-128"/>
              </a:rPr>
              <a:t>Kleist – 11,000</a:t>
            </a:r>
          </a:p>
          <a:p>
            <a:pPr>
              <a:spcBef>
                <a:spcPct val="50000"/>
              </a:spcBef>
            </a:pPr>
            <a:r>
              <a:rPr lang="en-US" altLang="ja-JP" sz="2000">
                <a:ea typeface="ＭＳ Ｐゴシック" charset="-128"/>
              </a:rPr>
              <a:t>Sacken – 12,000</a:t>
            </a:r>
          </a:p>
          <a:p>
            <a:pPr>
              <a:spcBef>
                <a:spcPct val="50000"/>
              </a:spcBef>
            </a:pPr>
            <a:r>
              <a:rPr lang="en-US" altLang="ja-JP" sz="2000">
                <a:ea typeface="ＭＳ Ｐゴシック" charset="-128"/>
              </a:rPr>
              <a:t>Schwarzenberg – 150,000</a:t>
            </a:r>
          </a:p>
          <a:p>
            <a:pPr>
              <a:spcBef>
                <a:spcPct val="50000"/>
              </a:spcBef>
            </a:pPr>
            <a:r>
              <a:rPr lang="en-US" altLang="ja-JP" sz="2000">
                <a:ea typeface="ＭＳ Ｐゴシック" charset="-128"/>
              </a:rPr>
              <a:t>Winzingerode – 30,000</a:t>
            </a:r>
          </a:p>
          <a:p>
            <a:pPr>
              <a:spcBef>
                <a:spcPct val="50000"/>
              </a:spcBef>
            </a:pPr>
            <a:r>
              <a:rPr lang="en-US" altLang="ja-JP" sz="2000">
                <a:ea typeface="ＭＳ Ｐゴシック" charset="-128"/>
              </a:rPr>
              <a:t>Yorck – 17,000</a:t>
            </a:r>
          </a:p>
        </p:txBody>
      </p:sp>
      <p:sp>
        <p:nvSpPr>
          <p:cNvPr id="11399" name="Text Box 135"/>
          <p:cNvSpPr txBox="1">
            <a:spLocks noChangeArrowheads="1"/>
          </p:cNvSpPr>
          <p:nvPr/>
        </p:nvSpPr>
        <p:spPr bwMode="auto">
          <a:xfrm>
            <a:off x="1801813" y="5108575"/>
            <a:ext cx="687387" cy="214313"/>
          </a:xfrm>
          <a:prstGeom prst="rect">
            <a:avLst/>
          </a:prstGeom>
          <a:noFill/>
          <a:ln w="9525">
            <a:noFill/>
            <a:miter lim="800000"/>
            <a:headEnd/>
            <a:tailEnd/>
          </a:ln>
          <a:effectLst/>
        </p:spPr>
        <p:txBody>
          <a:bodyPr>
            <a:spAutoFit/>
          </a:bodyPr>
          <a:lstStyle/>
          <a:p>
            <a:pPr>
              <a:spcBef>
                <a:spcPct val="50000"/>
              </a:spcBef>
            </a:pPr>
            <a:r>
              <a:rPr lang="en-US" altLang="ja-JP" sz="800" b="1">
                <a:solidFill>
                  <a:srgbClr val="0000FF"/>
                </a:solidFill>
                <a:ea typeface="ＭＳ Ｐゴシック" charset="-128"/>
              </a:rPr>
              <a:t>OUDINOT</a:t>
            </a:r>
          </a:p>
        </p:txBody>
      </p:sp>
      <p:sp>
        <p:nvSpPr>
          <p:cNvPr id="11400" name="Text Box 136"/>
          <p:cNvSpPr txBox="1">
            <a:spLocks noChangeArrowheads="1"/>
          </p:cNvSpPr>
          <p:nvPr/>
        </p:nvSpPr>
        <p:spPr bwMode="auto">
          <a:xfrm>
            <a:off x="2122488" y="4879975"/>
            <a:ext cx="611187" cy="214313"/>
          </a:xfrm>
          <a:prstGeom prst="rect">
            <a:avLst/>
          </a:prstGeom>
          <a:noFill/>
          <a:ln w="9525">
            <a:noFill/>
            <a:miter lim="800000"/>
            <a:headEnd/>
            <a:tailEnd/>
          </a:ln>
          <a:effectLst/>
        </p:spPr>
        <p:txBody>
          <a:bodyPr>
            <a:spAutoFit/>
          </a:bodyPr>
          <a:lstStyle/>
          <a:p>
            <a:pPr>
              <a:spcBef>
                <a:spcPct val="50000"/>
              </a:spcBef>
            </a:pPr>
            <a:r>
              <a:rPr lang="en-US" altLang="ja-JP" sz="800" b="1">
                <a:solidFill>
                  <a:srgbClr val="0000FF"/>
                </a:solidFill>
                <a:ea typeface="ＭＳ Ｐゴシック" charset="-128"/>
              </a:rPr>
              <a:t>VICTOR</a:t>
            </a:r>
          </a:p>
        </p:txBody>
      </p:sp>
      <p:sp>
        <p:nvSpPr>
          <p:cNvPr id="11401" name="Text Box 137"/>
          <p:cNvSpPr txBox="1">
            <a:spLocks noChangeArrowheads="1"/>
          </p:cNvSpPr>
          <p:nvPr/>
        </p:nvSpPr>
        <p:spPr bwMode="auto">
          <a:xfrm>
            <a:off x="3602038" y="4025900"/>
            <a:ext cx="763587" cy="214313"/>
          </a:xfrm>
          <a:prstGeom prst="rect">
            <a:avLst/>
          </a:prstGeom>
          <a:noFill/>
          <a:ln w="9525">
            <a:noFill/>
            <a:miter lim="800000"/>
            <a:headEnd/>
            <a:tailEnd/>
          </a:ln>
          <a:effectLst/>
        </p:spPr>
        <p:txBody>
          <a:bodyPr>
            <a:spAutoFit/>
          </a:bodyPr>
          <a:lstStyle/>
          <a:p>
            <a:pPr>
              <a:spcBef>
                <a:spcPct val="50000"/>
              </a:spcBef>
            </a:pPr>
            <a:r>
              <a:rPr lang="en-US" altLang="ja-JP" sz="800" b="1">
                <a:solidFill>
                  <a:srgbClr val="0000FF"/>
                </a:solidFill>
                <a:ea typeface="ＭＳ Ｐゴシック" charset="-128"/>
              </a:rPr>
              <a:t>MARMONT</a:t>
            </a:r>
          </a:p>
        </p:txBody>
      </p:sp>
      <p:sp>
        <p:nvSpPr>
          <p:cNvPr id="11389" name="Text Box 125"/>
          <p:cNvSpPr txBox="1">
            <a:spLocks noChangeArrowheads="1"/>
          </p:cNvSpPr>
          <p:nvPr/>
        </p:nvSpPr>
        <p:spPr bwMode="auto">
          <a:xfrm>
            <a:off x="0" y="6073775"/>
            <a:ext cx="831850" cy="282575"/>
          </a:xfrm>
          <a:prstGeom prst="rect">
            <a:avLst/>
          </a:prstGeom>
          <a:solidFill>
            <a:schemeClr val="bg1"/>
          </a:solidFill>
          <a:ln w="38100">
            <a:solidFill>
              <a:srgbClr val="0000FF"/>
            </a:solidFill>
            <a:miter lim="800000"/>
            <a:headEnd/>
            <a:tailEnd/>
          </a:ln>
          <a:effectLst/>
        </p:spPr>
        <p:txBody>
          <a:bodyPr>
            <a:spAutoFit/>
          </a:bodyPr>
          <a:lstStyle/>
          <a:p>
            <a:pPr algn="ctr">
              <a:spcBef>
                <a:spcPct val="50000"/>
              </a:spcBef>
            </a:pPr>
            <a:r>
              <a:rPr lang="en-US" altLang="ja-JP" sz="1000">
                <a:ea typeface="ＭＳ Ｐゴシック" charset="-128"/>
              </a:rPr>
              <a:t>Strengths</a:t>
            </a:r>
          </a:p>
        </p:txBody>
      </p:sp>
      <p:pic>
        <p:nvPicPr>
          <p:cNvPr id="11402" name="Picture 138" descr="compass"/>
          <p:cNvPicPr>
            <a:picLocks noChangeAspect="1" noChangeArrowheads="1"/>
          </p:cNvPicPr>
          <p:nvPr/>
        </p:nvPicPr>
        <p:blipFill>
          <a:blip r:embed="rId6"/>
          <a:srcRect/>
          <a:stretch>
            <a:fillRect/>
          </a:stretch>
        </p:blipFill>
        <p:spPr bwMode="auto">
          <a:xfrm>
            <a:off x="0" y="1444625"/>
            <a:ext cx="352425" cy="515938"/>
          </a:xfrm>
          <a:prstGeom prst="rect">
            <a:avLst/>
          </a:prstGeom>
          <a:noFill/>
        </p:spPr>
      </p:pic>
      <p:sp>
        <p:nvSpPr>
          <p:cNvPr id="11403" name="Text Box 139"/>
          <p:cNvSpPr txBox="1">
            <a:spLocks noChangeArrowheads="1"/>
          </p:cNvSpPr>
          <p:nvPr/>
        </p:nvSpPr>
        <p:spPr bwMode="auto">
          <a:xfrm>
            <a:off x="0" y="1139825"/>
            <a:ext cx="915988" cy="282575"/>
          </a:xfrm>
          <a:prstGeom prst="rect">
            <a:avLst/>
          </a:prstGeom>
          <a:solidFill>
            <a:schemeClr val="bg1"/>
          </a:solidFill>
          <a:ln w="38100">
            <a:solidFill>
              <a:schemeClr val="tx1"/>
            </a:solidFill>
            <a:miter lim="800000"/>
            <a:headEnd/>
            <a:tailEnd/>
          </a:ln>
          <a:effectLst/>
        </p:spPr>
        <p:txBody>
          <a:bodyPr>
            <a:spAutoFit/>
          </a:bodyPr>
          <a:lstStyle/>
          <a:p>
            <a:pPr algn="ctr">
              <a:spcBef>
                <a:spcPct val="50000"/>
              </a:spcBef>
            </a:pPr>
            <a:r>
              <a:rPr lang="en-US" altLang="ja-JP" sz="1000">
                <a:ea typeface="ＭＳ Ｐゴシック" charset="-128"/>
              </a:rPr>
              <a:t>Landmarks</a:t>
            </a:r>
          </a:p>
        </p:txBody>
      </p:sp>
      <p:grpSp>
        <p:nvGrpSpPr>
          <p:cNvPr id="11404" name="Group 140"/>
          <p:cNvGrpSpPr>
            <a:grpSpLocks/>
          </p:cNvGrpSpPr>
          <p:nvPr/>
        </p:nvGrpSpPr>
        <p:grpSpPr bwMode="auto">
          <a:xfrm>
            <a:off x="-28575" y="701675"/>
            <a:ext cx="1679575" cy="431800"/>
            <a:chOff x="0" y="718"/>
            <a:chExt cx="1058" cy="272"/>
          </a:xfrm>
        </p:grpSpPr>
        <p:sp>
          <p:nvSpPr>
            <p:cNvPr id="11405" name="Rectangle 141"/>
            <p:cNvSpPr>
              <a:spLocks noChangeArrowheads="1"/>
            </p:cNvSpPr>
            <p:nvPr/>
          </p:nvSpPr>
          <p:spPr bwMode="auto">
            <a:xfrm>
              <a:off x="27" y="718"/>
              <a:ext cx="1014" cy="272"/>
            </a:xfrm>
            <a:prstGeom prst="rect">
              <a:avLst/>
            </a:prstGeom>
            <a:solidFill>
              <a:schemeClr val="bg1"/>
            </a:solidFill>
            <a:ln w="38100">
              <a:solidFill>
                <a:schemeClr val="tx1"/>
              </a:solidFill>
              <a:miter lim="800000"/>
              <a:headEnd/>
              <a:tailEnd/>
            </a:ln>
            <a:effectLst/>
          </p:spPr>
          <p:txBody>
            <a:bodyPr wrap="none" anchor="ctr"/>
            <a:lstStyle/>
            <a:p>
              <a:endParaRPr lang="ja-JP" altLang="en-US"/>
            </a:p>
          </p:txBody>
        </p:sp>
        <p:sp>
          <p:nvSpPr>
            <p:cNvPr id="11406" name="Line 142"/>
            <p:cNvSpPr>
              <a:spLocks noChangeShapeType="1"/>
            </p:cNvSpPr>
            <p:nvPr/>
          </p:nvSpPr>
          <p:spPr bwMode="auto">
            <a:xfrm>
              <a:off x="96" y="931"/>
              <a:ext cx="843" cy="0"/>
            </a:xfrm>
            <a:prstGeom prst="line">
              <a:avLst/>
            </a:prstGeom>
            <a:noFill/>
            <a:ln w="25400">
              <a:solidFill>
                <a:schemeClr val="tx1"/>
              </a:solidFill>
              <a:round/>
              <a:headEnd/>
              <a:tailEnd/>
            </a:ln>
            <a:effectLst/>
          </p:spPr>
          <p:txBody>
            <a:bodyPr/>
            <a:lstStyle/>
            <a:p>
              <a:endParaRPr lang="ja-JP" altLang="en-US"/>
            </a:p>
          </p:txBody>
        </p:sp>
        <p:sp>
          <p:nvSpPr>
            <p:cNvPr id="11407" name="Line 143"/>
            <p:cNvSpPr>
              <a:spLocks noChangeShapeType="1"/>
            </p:cNvSpPr>
            <p:nvPr/>
          </p:nvSpPr>
          <p:spPr bwMode="auto">
            <a:xfrm rot="-5400000">
              <a:off x="71" y="896"/>
              <a:ext cx="68" cy="0"/>
            </a:xfrm>
            <a:prstGeom prst="line">
              <a:avLst/>
            </a:prstGeom>
            <a:noFill/>
            <a:ln w="25400">
              <a:solidFill>
                <a:schemeClr val="tx1"/>
              </a:solidFill>
              <a:round/>
              <a:headEnd/>
              <a:tailEnd/>
            </a:ln>
            <a:effectLst/>
          </p:spPr>
          <p:txBody>
            <a:bodyPr/>
            <a:lstStyle/>
            <a:p>
              <a:endParaRPr lang="ja-JP" altLang="en-US"/>
            </a:p>
          </p:txBody>
        </p:sp>
        <p:sp>
          <p:nvSpPr>
            <p:cNvPr id="11408" name="Line 144"/>
            <p:cNvSpPr>
              <a:spLocks noChangeShapeType="1"/>
            </p:cNvSpPr>
            <p:nvPr/>
          </p:nvSpPr>
          <p:spPr bwMode="auto">
            <a:xfrm rot="-5400000">
              <a:off x="896" y="896"/>
              <a:ext cx="68" cy="0"/>
            </a:xfrm>
            <a:prstGeom prst="line">
              <a:avLst/>
            </a:prstGeom>
            <a:noFill/>
            <a:ln w="25400">
              <a:solidFill>
                <a:schemeClr val="tx1"/>
              </a:solidFill>
              <a:round/>
              <a:headEnd/>
              <a:tailEnd/>
            </a:ln>
            <a:effectLst/>
          </p:spPr>
          <p:txBody>
            <a:bodyPr/>
            <a:lstStyle/>
            <a:p>
              <a:endParaRPr lang="ja-JP" altLang="en-US"/>
            </a:p>
          </p:txBody>
        </p:sp>
        <p:sp>
          <p:nvSpPr>
            <p:cNvPr id="11409" name="Line 145"/>
            <p:cNvSpPr>
              <a:spLocks noChangeShapeType="1"/>
            </p:cNvSpPr>
            <p:nvPr/>
          </p:nvSpPr>
          <p:spPr bwMode="auto">
            <a:xfrm rot="-5400000">
              <a:off x="474" y="896"/>
              <a:ext cx="68" cy="0"/>
            </a:xfrm>
            <a:prstGeom prst="line">
              <a:avLst/>
            </a:prstGeom>
            <a:noFill/>
            <a:ln w="25400">
              <a:solidFill>
                <a:schemeClr val="tx1"/>
              </a:solidFill>
              <a:round/>
              <a:headEnd/>
              <a:tailEnd/>
            </a:ln>
            <a:effectLst/>
          </p:spPr>
          <p:txBody>
            <a:bodyPr/>
            <a:lstStyle/>
            <a:p>
              <a:endParaRPr lang="ja-JP" altLang="en-US"/>
            </a:p>
          </p:txBody>
        </p:sp>
        <p:sp>
          <p:nvSpPr>
            <p:cNvPr id="11410" name="Text Box 146"/>
            <p:cNvSpPr txBox="1">
              <a:spLocks noChangeArrowheads="1"/>
            </p:cNvSpPr>
            <p:nvPr/>
          </p:nvSpPr>
          <p:spPr bwMode="auto">
            <a:xfrm>
              <a:off x="0" y="718"/>
              <a:ext cx="216" cy="154"/>
            </a:xfrm>
            <a:prstGeom prst="rect">
              <a:avLst/>
            </a:prstGeom>
            <a:noFill/>
            <a:ln w="9525">
              <a:noFill/>
              <a:miter lim="800000"/>
              <a:headEnd/>
              <a:tailEnd/>
            </a:ln>
            <a:effectLst/>
          </p:spPr>
          <p:txBody>
            <a:bodyPr>
              <a:spAutoFit/>
            </a:bodyPr>
            <a:lstStyle/>
            <a:p>
              <a:pPr>
                <a:spcBef>
                  <a:spcPct val="50000"/>
                </a:spcBef>
              </a:pPr>
              <a:r>
                <a:rPr lang="en-CA" sz="1000"/>
                <a:t> 0</a:t>
              </a:r>
            </a:p>
          </p:txBody>
        </p:sp>
        <p:sp>
          <p:nvSpPr>
            <p:cNvPr id="11411" name="Text Box 147"/>
            <p:cNvSpPr txBox="1">
              <a:spLocks noChangeArrowheads="1"/>
            </p:cNvSpPr>
            <p:nvPr/>
          </p:nvSpPr>
          <p:spPr bwMode="auto">
            <a:xfrm>
              <a:off x="385" y="718"/>
              <a:ext cx="240" cy="154"/>
            </a:xfrm>
            <a:prstGeom prst="rect">
              <a:avLst/>
            </a:prstGeom>
            <a:noFill/>
            <a:ln w="9525">
              <a:noFill/>
              <a:miter lim="800000"/>
              <a:headEnd/>
              <a:tailEnd/>
            </a:ln>
            <a:effectLst/>
          </p:spPr>
          <p:txBody>
            <a:bodyPr>
              <a:spAutoFit/>
            </a:bodyPr>
            <a:lstStyle/>
            <a:p>
              <a:pPr algn="ctr">
                <a:spcBef>
                  <a:spcPct val="50000"/>
                </a:spcBef>
              </a:pPr>
              <a:r>
                <a:rPr lang="en-CA" sz="1000"/>
                <a:t>5</a:t>
              </a:r>
            </a:p>
          </p:txBody>
        </p:sp>
        <p:sp>
          <p:nvSpPr>
            <p:cNvPr id="11412" name="Text Box 148"/>
            <p:cNvSpPr txBox="1">
              <a:spLocks noChangeArrowheads="1"/>
            </p:cNvSpPr>
            <p:nvPr/>
          </p:nvSpPr>
          <p:spPr bwMode="auto">
            <a:xfrm>
              <a:off x="625" y="718"/>
              <a:ext cx="433" cy="154"/>
            </a:xfrm>
            <a:prstGeom prst="rect">
              <a:avLst/>
            </a:prstGeom>
            <a:noFill/>
            <a:ln w="9525">
              <a:noFill/>
              <a:miter lim="800000"/>
              <a:headEnd/>
              <a:tailEnd/>
            </a:ln>
            <a:effectLst/>
          </p:spPr>
          <p:txBody>
            <a:bodyPr>
              <a:spAutoFit/>
            </a:bodyPr>
            <a:lstStyle/>
            <a:p>
              <a:pPr algn="ctr">
                <a:spcBef>
                  <a:spcPct val="50000"/>
                </a:spcBef>
              </a:pPr>
              <a:r>
                <a:rPr lang="en-CA" sz="1000"/>
                <a:t>    10 km</a:t>
              </a:r>
            </a:p>
          </p:txBody>
        </p:sp>
      </p:grpSp>
      <p:sp>
        <p:nvSpPr>
          <p:cNvPr id="11413" name="Text Box 149"/>
          <p:cNvSpPr txBox="1">
            <a:spLocks noChangeArrowheads="1"/>
          </p:cNvSpPr>
          <p:nvPr/>
        </p:nvSpPr>
        <p:spPr bwMode="auto">
          <a:xfrm>
            <a:off x="144463" y="4421188"/>
            <a:ext cx="533400" cy="266700"/>
          </a:xfrm>
          <a:prstGeom prst="rect">
            <a:avLst/>
          </a:prstGeom>
          <a:solidFill>
            <a:schemeClr val="bg1">
              <a:alpha val="80000"/>
            </a:schemeClr>
          </a:solidFill>
          <a:ln w="38100">
            <a:solidFill>
              <a:schemeClr val="tx1"/>
            </a:solidFill>
            <a:miter lim="800000"/>
            <a:headEnd/>
            <a:tailEnd/>
          </a:ln>
          <a:effectLst/>
        </p:spPr>
        <p:txBody>
          <a:bodyPr>
            <a:spAutoFit/>
          </a:bodyPr>
          <a:lstStyle/>
          <a:p>
            <a:pPr algn="ctr">
              <a:spcBef>
                <a:spcPct val="50000"/>
              </a:spcBef>
            </a:pPr>
            <a:r>
              <a:rPr lang="en-US" altLang="ja-JP" sz="900">
                <a:ea typeface="ＭＳ Ｐゴシック" charset="-128"/>
              </a:rPr>
              <a:t>Paris</a:t>
            </a:r>
          </a:p>
        </p:txBody>
      </p:sp>
      <p:sp>
        <p:nvSpPr>
          <p:cNvPr id="11414" name="Text Box 150"/>
          <p:cNvSpPr txBox="1">
            <a:spLocks noChangeArrowheads="1"/>
          </p:cNvSpPr>
          <p:nvPr/>
        </p:nvSpPr>
        <p:spPr bwMode="auto">
          <a:xfrm>
            <a:off x="450850" y="2436813"/>
            <a:ext cx="763588" cy="266700"/>
          </a:xfrm>
          <a:prstGeom prst="rect">
            <a:avLst/>
          </a:prstGeom>
          <a:solidFill>
            <a:schemeClr val="bg1">
              <a:alpha val="80000"/>
            </a:schemeClr>
          </a:solidFill>
          <a:ln w="38100">
            <a:solidFill>
              <a:srgbClr val="0033CC"/>
            </a:solidFill>
            <a:miter lim="800000"/>
            <a:headEnd/>
            <a:tailEnd/>
          </a:ln>
          <a:effectLst/>
        </p:spPr>
        <p:txBody>
          <a:bodyPr>
            <a:spAutoFit/>
          </a:bodyPr>
          <a:lstStyle/>
          <a:p>
            <a:pPr algn="ctr">
              <a:spcBef>
                <a:spcPct val="50000"/>
              </a:spcBef>
            </a:pPr>
            <a:r>
              <a:rPr lang="en-US" altLang="ja-JP" sz="900">
                <a:ea typeface="ＭＳ Ｐゴシック" charset="-128"/>
              </a:rPr>
              <a:t>Oise River</a:t>
            </a:r>
          </a:p>
        </p:txBody>
      </p:sp>
      <p:sp>
        <p:nvSpPr>
          <p:cNvPr id="11415" name="Text Box 151"/>
          <p:cNvSpPr txBox="1">
            <a:spLocks noChangeArrowheads="1"/>
          </p:cNvSpPr>
          <p:nvPr/>
        </p:nvSpPr>
        <p:spPr bwMode="auto">
          <a:xfrm>
            <a:off x="5411788" y="1520825"/>
            <a:ext cx="917575" cy="266700"/>
          </a:xfrm>
          <a:prstGeom prst="rect">
            <a:avLst/>
          </a:prstGeom>
          <a:solidFill>
            <a:schemeClr val="bg1">
              <a:alpha val="80000"/>
            </a:schemeClr>
          </a:solidFill>
          <a:ln w="38100">
            <a:solidFill>
              <a:srgbClr val="0033CC"/>
            </a:solidFill>
            <a:miter lim="800000"/>
            <a:headEnd/>
            <a:tailEnd/>
          </a:ln>
          <a:effectLst/>
        </p:spPr>
        <p:txBody>
          <a:bodyPr>
            <a:spAutoFit/>
          </a:bodyPr>
          <a:lstStyle/>
          <a:p>
            <a:pPr algn="ctr">
              <a:spcBef>
                <a:spcPct val="50000"/>
              </a:spcBef>
            </a:pPr>
            <a:r>
              <a:rPr lang="en-US" altLang="ja-JP" sz="900">
                <a:ea typeface="ＭＳ Ｐゴシック" charset="-128"/>
              </a:rPr>
              <a:t>Aisne River</a:t>
            </a:r>
          </a:p>
        </p:txBody>
      </p:sp>
      <p:sp>
        <p:nvSpPr>
          <p:cNvPr id="11416" name="Text Box 152"/>
          <p:cNvSpPr txBox="1">
            <a:spLocks noChangeArrowheads="1"/>
          </p:cNvSpPr>
          <p:nvPr/>
        </p:nvSpPr>
        <p:spPr bwMode="auto">
          <a:xfrm>
            <a:off x="8159750" y="2360613"/>
            <a:ext cx="611188" cy="403225"/>
          </a:xfrm>
          <a:prstGeom prst="rect">
            <a:avLst/>
          </a:prstGeom>
          <a:solidFill>
            <a:schemeClr val="bg1">
              <a:alpha val="80000"/>
            </a:schemeClr>
          </a:solidFill>
          <a:ln w="38100">
            <a:solidFill>
              <a:srgbClr val="0033CC"/>
            </a:solidFill>
            <a:miter lim="800000"/>
            <a:headEnd/>
            <a:tailEnd/>
          </a:ln>
          <a:effectLst/>
        </p:spPr>
        <p:txBody>
          <a:bodyPr>
            <a:spAutoFit/>
          </a:bodyPr>
          <a:lstStyle/>
          <a:p>
            <a:pPr algn="ctr">
              <a:spcBef>
                <a:spcPct val="50000"/>
              </a:spcBef>
            </a:pPr>
            <a:r>
              <a:rPr lang="en-US" altLang="ja-JP" sz="900">
                <a:ea typeface="ＭＳ Ｐゴシック" charset="-128"/>
              </a:rPr>
              <a:t>Meuse River</a:t>
            </a:r>
          </a:p>
        </p:txBody>
      </p:sp>
      <p:sp>
        <p:nvSpPr>
          <p:cNvPr id="11417" name="Text Box 153"/>
          <p:cNvSpPr txBox="1">
            <a:spLocks noChangeArrowheads="1"/>
          </p:cNvSpPr>
          <p:nvPr/>
        </p:nvSpPr>
        <p:spPr bwMode="auto">
          <a:xfrm>
            <a:off x="2892425" y="5489575"/>
            <a:ext cx="841375" cy="266700"/>
          </a:xfrm>
          <a:prstGeom prst="rect">
            <a:avLst/>
          </a:prstGeom>
          <a:solidFill>
            <a:schemeClr val="bg1">
              <a:alpha val="80000"/>
            </a:schemeClr>
          </a:solidFill>
          <a:ln w="38100">
            <a:solidFill>
              <a:srgbClr val="0033CC"/>
            </a:solidFill>
            <a:miter lim="800000"/>
            <a:headEnd/>
            <a:tailEnd/>
          </a:ln>
          <a:effectLst/>
        </p:spPr>
        <p:txBody>
          <a:bodyPr>
            <a:spAutoFit/>
          </a:bodyPr>
          <a:lstStyle/>
          <a:p>
            <a:pPr algn="ctr">
              <a:spcBef>
                <a:spcPct val="50000"/>
              </a:spcBef>
            </a:pPr>
            <a:r>
              <a:rPr lang="en-US" altLang="ja-JP" sz="900">
                <a:ea typeface="ＭＳ Ｐゴシック" charset="-128"/>
              </a:rPr>
              <a:t>Seine River</a:t>
            </a:r>
          </a:p>
        </p:txBody>
      </p:sp>
      <p:sp>
        <p:nvSpPr>
          <p:cNvPr id="11418" name="Text Box 154"/>
          <p:cNvSpPr txBox="1">
            <a:spLocks noChangeArrowheads="1"/>
          </p:cNvSpPr>
          <p:nvPr/>
        </p:nvSpPr>
        <p:spPr bwMode="auto">
          <a:xfrm>
            <a:off x="2892425" y="3276600"/>
            <a:ext cx="915988" cy="266700"/>
          </a:xfrm>
          <a:prstGeom prst="rect">
            <a:avLst/>
          </a:prstGeom>
          <a:solidFill>
            <a:schemeClr val="bg1">
              <a:alpha val="80000"/>
            </a:schemeClr>
          </a:solidFill>
          <a:ln w="38100">
            <a:solidFill>
              <a:srgbClr val="0033CC"/>
            </a:solidFill>
            <a:miter lim="800000"/>
            <a:headEnd/>
            <a:tailEnd/>
          </a:ln>
          <a:effectLst/>
        </p:spPr>
        <p:txBody>
          <a:bodyPr>
            <a:spAutoFit/>
          </a:bodyPr>
          <a:lstStyle/>
          <a:p>
            <a:pPr algn="ctr">
              <a:spcBef>
                <a:spcPct val="50000"/>
              </a:spcBef>
            </a:pPr>
            <a:r>
              <a:rPr lang="en-US" altLang="ja-JP" sz="900">
                <a:ea typeface="ＭＳ Ｐゴシック" charset="-128"/>
              </a:rPr>
              <a:t>Marne River</a:t>
            </a:r>
          </a:p>
        </p:txBody>
      </p:sp>
      <p:sp>
        <p:nvSpPr>
          <p:cNvPr id="11419" name="Rectangle 155"/>
          <p:cNvSpPr>
            <a:spLocks noChangeArrowheads="1"/>
          </p:cNvSpPr>
          <p:nvPr/>
        </p:nvSpPr>
        <p:spPr bwMode="auto">
          <a:xfrm>
            <a:off x="0" y="681038"/>
            <a:ext cx="9763125" cy="6176962"/>
          </a:xfrm>
          <a:prstGeom prst="rect">
            <a:avLst/>
          </a:prstGeom>
          <a:solidFill>
            <a:schemeClr val="tx1"/>
          </a:solidFill>
          <a:ln w="9525">
            <a:solidFill>
              <a:schemeClr val="tx1"/>
            </a:solidFill>
            <a:miter lim="800000"/>
            <a:headEnd/>
            <a:tailEnd/>
          </a:ln>
          <a:effectLst/>
        </p:spPr>
        <p:txBody>
          <a:bodyPr wrap="none" anchor="ctr"/>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6" fill="hold" grpId="0" nodeType="withEffect">
                                  <p:stCondLst>
                                    <p:cond delay="0"/>
                                  </p:stCondLst>
                                  <p:childTnLst>
                                    <p:set>
                                      <p:cBhvr>
                                        <p:cTn id="6" dur="1" fill="hold">
                                          <p:stCondLst>
                                            <p:cond delay="0"/>
                                          </p:stCondLst>
                                        </p:cTn>
                                        <p:tgtEl>
                                          <p:spTgt spid="11348"/>
                                        </p:tgtEl>
                                        <p:attrNameLst>
                                          <p:attrName>style.visibility</p:attrName>
                                        </p:attrNameLst>
                                      </p:cBhvr>
                                      <p:to>
                                        <p:strVal val="visible"/>
                                      </p:to>
                                    </p:set>
                                    <p:animEffect transition="in" filter="barn(inHorizontal)">
                                      <p:cBhvr>
                                        <p:cTn id="7" dur="1000"/>
                                        <p:tgtEl>
                                          <p:spTgt spid="11348"/>
                                        </p:tgtEl>
                                      </p:cBhvr>
                                    </p:animEffect>
                                  </p:childTnLst>
                                </p:cTn>
                              </p:par>
                              <p:par>
                                <p:cTn id="8" presetID="10" presetClass="exit" presetSubtype="0" fill="hold" grpId="0" nodeType="withEffect">
                                  <p:stCondLst>
                                    <p:cond delay="0"/>
                                  </p:stCondLst>
                                  <p:childTnLst>
                                    <p:animEffect transition="out" filter="fade">
                                      <p:cBhvr>
                                        <p:cTn id="9" dur="3000"/>
                                        <p:tgtEl>
                                          <p:spTgt spid="11419"/>
                                        </p:tgtEl>
                                      </p:cBhvr>
                                    </p:animEffect>
                                    <p:set>
                                      <p:cBhvr>
                                        <p:cTn id="10" dur="1" fill="hold">
                                          <p:stCondLst>
                                            <p:cond delay="2999"/>
                                          </p:stCondLst>
                                        </p:cTn>
                                        <p:tgtEl>
                                          <p:spTgt spid="11419"/>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0" presetClass="path" presetSubtype="0" accel="50000" decel="50000" fill="hold" nodeType="clickEffect">
                                  <p:stCondLst>
                                    <p:cond delay="0"/>
                                  </p:stCondLst>
                                  <p:childTnLst>
                                    <p:animMotion origin="layout" path="M 5.55556E-7 -2.22222E-6 L 5.55556E-7 0.06667 " pathEditMode="relative" ptsTypes="AA">
                                      <p:cBhvr>
                                        <p:cTn id="14" dur="3000" fill="hold"/>
                                        <p:tgtEl>
                                          <p:spTgt spid="11343"/>
                                        </p:tgtEl>
                                        <p:attrNameLst>
                                          <p:attrName>ppt_x</p:attrName>
                                          <p:attrName>ppt_y</p:attrName>
                                        </p:attrNameLst>
                                      </p:cBhvr>
                                    </p:animMotion>
                                  </p:childTnLst>
                                </p:cTn>
                              </p:par>
                              <p:par>
                                <p:cTn id="15" presetID="0" presetClass="path" presetSubtype="0" accel="50000" decel="50000" fill="hold" nodeType="withEffect">
                                  <p:stCondLst>
                                    <p:cond delay="0"/>
                                  </p:stCondLst>
                                  <p:childTnLst>
                                    <p:animMotion origin="layout" path="M 0 0 L 0.06666 -0.02222 " pathEditMode="relative" ptsTypes="AA">
                                      <p:cBhvr>
                                        <p:cTn id="16" dur="3000" fill="hold"/>
                                        <p:tgtEl>
                                          <p:spTgt spid="11310"/>
                                        </p:tgtEl>
                                        <p:attrNameLst>
                                          <p:attrName>ppt_x</p:attrName>
                                          <p:attrName>ppt_y</p:attrName>
                                        </p:attrNameLst>
                                      </p:cBhvr>
                                    </p:animMotion>
                                  </p:childTnLst>
                                </p:cTn>
                              </p:par>
                              <p:par>
                                <p:cTn id="17" presetID="0" presetClass="path" presetSubtype="0" accel="50000" decel="50000" fill="hold" nodeType="withEffect">
                                  <p:stCondLst>
                                    <p:cond delay="0"/>
                                  </p:stCondLst>
                                  <p:childTnLst>
                                    <p:animMotion origin="layout" path="M 0 0 L 0.06666 -0.02222 " pathEditMode="relative" ptsTypes="AA">
                                      <p:cBhvr>
                                        <p:cTn id="18" dur="3000" fill="hold"/>
                                        <p:tgtEl>
                                          <p:spTgt spid="11309"/>
                                        </p:tgtEl>
                                        <p:attrNameLst>
                                          <p:attrName>ppt_x</p:attrName>
                                          <p:attrName>ppt_y</p:attrName>
                                        </p:attrNameLst>
                                      </p:cBhvr>
                                    </p:animMotion>
                                  </p:childTnLst>
                                </p:cTn>
                              </p:par>
                              <p:par>
                                <p:cTn id="19" presetID="0" presetClass="path" presetSubtype="0" accel="50000" decel="50000" fill="hold" nodeType="withEffect">
                                  <p:stCondLst>
                                    <p:cond delay="0"/>
                                  </p:stCondLst>
                                  <p:childTnLst>
                                    <p:animMotion origin="layout" path="M -3.33333E-6 -2.96296E-6 L -0.1335 0.03056 " pathEditMode="relative" rAng="0" ptsTypes="AA">
                                      <p:cBhvr>
                                        <p:cTn id="20" dur="3000" fill="hold"/>
                                        <p:tgtEl>
                                          <p:spTgt spid="11311"/>
                                        </p:tgtEl>
                                        <p:attrNameLst>
                                          <p:attrName>ppt_x</p:attrName>
                                          <p:attrName>ppt_y</p:attrName>
                                        </p:attrNameLst>
                                      </p:cBhvr>
                                      <p:rCtr x="-67" y="15"/>
                                    </p:animMotion>
                                  </p:childTnLst>
                                </p:cTn>
                              </p:par>
                              <p:par>
                                <p:cTn id="21" presetID="0" presetClass="path" presetSubtype="0" accel="50000" decel="50000" fill="hold" nodeType="withEffect">
                                  <p:stCondLst>
                                    <p:cond delay="0"/>
                                  </p:stCondLst>
                                  <p:childTnLst>
                                    <p:animMotion origin="layout" path="M 0 0 L -0.01667 -0.01111 " pathEditMode="relative" ptsTypes="AA">
                                      <p:cBhvr>
                                        <p:cTn id="22" dur="3000" fill="hold"/>
                                        <p:tgtEl>
                                          <p:spTgt spid="11312"/>
                                        </p:tgtEl>
                                        <p:attrNameLst>
                                          <p:attrName>ppt_x</p:attrName>
                                          <p:attrName>ppt_y</p:attrName>
                                        </p:attrNameLst>
                                      </p:cBhvr>
                                    </p:animMotion>
                                  </p:childTnLst>
                                </p:cTn>
                              </p:par>
                              <p:par>
                                <p:cTn id="23" presetID="0" presetClass="path" presetSubtype="0" accel="50000" decel="50000" fill="hold" nodeType="withEffect">
                                  <p:stCondLst>
                                    <p:cond delay="0"/>
                                  </p:stCondLst>
                                  <p:childTnLst>
                                    <p:animMotion origin="layout" path="M 0 0 L -0.01667 -0.01111 " pathEditMode="relative" ptsTypes="AA">
                                      <p:cBhvr>
                                        <p:cTn id="24" dur="3000" fill="hold"/>
                                        <p:tgtEl>
                                          <p:spTgt spid="11313"/>
                                        </p:tgtEl>
                                        <p:attrNameLst>
                                          <p:attrName>ppt_x</p:attrName>
                                          <p:attrName>ppt_y</p:attrName>
                                        </p:attrNameLst>
                                      </p:cBhvr>
                                    </p:animMotion>
                                  </p:childTnLst>
                                </p:cTn>
                              </p:par>
                              <p:par>
                                <p:cTn id="25" presetID="0" presetClass="path" presetSubtype="0" accel="50000" decel="50000" fill="hold" nodeType="withEffect">
                                  <p:stCondLst>
                                    <p:cond delay="0"/>
                                  </p:stCondLst>
                                  <p:childTnLst>
                                    <p:animMotion origin="layout" path="M -8.33333E-7 -7.40741E-7 L 0.00833 -7.40741E-7 " pathEditMode="relative" ptsTypes="AA">
                                      <p:cBhvr>
                                        <p:cTn id="26" dur="3000" fill="hold"/>
                                        <p:tgtEl>
                                          <p:spTgt spid="11347"/>
                                        </p:tgtEl>
                                        <p:attrNameLst>
                                          <p:attrName>ppt_x</p:attrName>
                                          <p:attrName>ppt_y</p:attrName>
                                        </p:attrNameLst>
                                      </p:cBhvr>
                                    </p:animMotion>
                                  </p:childTnLst>
                                </p:cTn>
                              </p:par>
                              <p:par>
                                <p:cTn id="27" presetID="0" presetClass="path" presetSubtype="0" accel="50000" decel="50000" fill="hold" nodeType="withEffect">
                                  <p:stCondLst>
                                    <p:cond delay="0"/>
                                  </p:stCondLst>
                                  <p:childTnLst>
                                    <p:animMotion origin="layout" path="M -3.61111E-6 -7.40741E-7 L -3.61111E-6 -0.04445 " pathEditMode="relative" ptsTypes="AA">
                                      <p:cBhvr>
                                        <p:cTn id="28" dur="3000" fill="hold"/>
                                        <p:tgtEl>
                                          <p:spTgt spid="11314"/>
                                        </p:tgtEl>
                                        <p:attrNameLst>
                                          <p:attrName>ppt_x</p:attrName>
                                          <p:attrName>ppt_y</p:attrName>
                                        </p:attrNameLst>
                                      </p:cBhvr>
                                    </p:animMotion>
                                  </p:childTnLst>
                                </p:cTn>
                              </p:par>
                              <p:par>
                                <p:cTn id="29" presetID="10" presetClass="exit" presetSubtype="0" fill="hold" grpId="0" nodeType="withEffect">
                                  <p:stCondLst>
                                    <p:cond delay="0"/>
                                  </p:stCondLst>
                                  <p:childTnLst>
                                    <p:animEffect transition="out" filter="fade">
                                      <p:cBhvr>
                                        <p:cTn id="30" dur="1000"/>
                                        <p:tgtEl>
                                          <p:spTgt spid="11357"/>
                                        </p:tgtEl>
                                      </p:cBhvr>
                                    </p:animEffect>
                                    <p:set>
                                      <p:cBhvr>
                                        <p:cTn id="31" dur="1" fill="hold">
                                          <p:stCondLst>
                                            <p:cond delay="999"/>
                                          </p:stCondLst>
                                        </p:cTn>
                                        <p:tgtEl>
                                          <p:spTgt spid="11357"/>
                                        </p:tgtEl>
                                        <p:attrNameLst>
                                          <p:attrName>style.visibility</p:attrName>
                                        </p:attrNameLst>
                                      </p:cBhvr>
                                      <p:to>
                                        <p:strVal val="hidden"/>
                                      </p:to>
                                    </p:set>
                                  </p:childTnLst>
                                </p:cTn>
                              </p:par>
                              <p:par>
                                <p:cTn id="32" presetID="10" presetClass="exit" presetSubtype="0" fill="hold" grpId="0" nodeType="withEffect">
                                  <p:stCondLst>
                                    <p:cond delay="0"/>
                                  </p:stCondLst>
                                  <p:childTnLst>
                                    <p:animEffect transition="out" filter="fade">
                                      <p:cBhvr>
                                        <p:cTn id="33" dur="1000"/>
                                        <p:tgtEl>
                                          <p:spTgt spid="11355"/>
                                        </p:tgtEl>
                                      </p:cBhvr>
                                    </p:animEffect>
                                    <p:set>
                                      <p:cBhvr>
                                        <p:cTn id="34" dur="1" fill="hold">
                                          <p:stCondLst>
                                            <p:cond delay="999"/>
                                          </p:stCondLst>
                                        </p:cTn>
                                        <p:tgtEl>
                                          <p:spTgt spid="11355"/>
                                        </p:tgtEl>
                                        <p:attrNameLst>
                                          <p:attrName>style.visibility</p:attrName>
                                        </p:attrNameLst>
                                      </p:cBhvr>
                                      <p:to>
                                        <p:strVal val="hidden"/>
                                      </p:to>
                                    </p:set>
                                  </p:childTnLst>
                                </p:cTn>
                              </p:par>
                              <p:par>
                                <p:cTn id="35" presetID="10" presetClass="exit" presetSubtype="0" fill="hold" grpId="0" nodeType="withEffect">
                                  <p:stCondLst>
                                    <p:cond delay="0"/>
                                  </p:stCondLst>
                                  <p:childTnLst>
                                    <p:animEffect transition="out" filter="fade">
                                      <p:cBhvr>
                                        <p:cTn id="36" dur="1000"/>
                                        <p:tgtEl>
                                          <p:spTgt spid="11353"/>
                                        </p:tgtEl>
                                      </p:cBhvr>
                                    </p:animEffect>
                                    <p:set>
                                      <p:cBhvr>
                                        <p:cTn id="37" dur="1" fill="hold">
                                          <p:stCondLst>
                                            <p:cond delay="999"/>
                                          </p:stCondLst>
                                        </p:cTn>
                                        <p:tgtEl>
                                          <p:spTgt spid="11353"/>
                                        </p:tgtEl>
                                        <p:attrNameLst>
                                          <p:attrName>style.visibility</p:attrName>
                                        </p:attrNameLst>
                                      </p:cBhvr>
                                      <p:to>
                                        <p:strVal val="hidden"/>
                                      </p:to>
                                    </p:set>
                                  </p:childTnLst>
                                </p:cTn>
                              </p:par>
                              <p:par>
                                <p:cTn id="38" presetID="10" presetClass="exit" presetSubtype="0" fill="hold" grpId="0" nodeType="withEffect">
                                  <p:stCondLst>
                                    <p:cond delay="0"/>
                                  </p:stCondLst>
                                  <p:childTnLst>
                                    <p:animEffect transition="out" filter="fade">
                                      <p:cBhvr>
                                        <p:cTn id="39" dur="1000"/>
                                        <p:tgtEl>
                                          <p:spTgt spid="11356"/>
                                        </p:tgtEl>
                                      </p:cBhvr>
                                    </p:animEffect>
                                    <p:set>
                                      <p:cBhvr>
                                        <p:cTn id="40" dur="1" fill="hold">
                                          <p:stCondLst>
                                            <p:cond delay="999"/>
                                          </p:stCondLst>
                                        </p:cTn>
                                        <p:tgtEl>
                                          <p:spTgt spid="11356"/>
                                        </p:tgtEl>
                                        <p:attrNameLst>
                                          <p:attrName>style.visibility</p:attrName>
                                        </p:attrNameLst>
                                      </p:cBhvr>
                                      <p:to>
                                        <p:strVal val="hidden"/>
                                      </p:to>
                                    </p:set>
                                  </p:childTnLst>
                                </p:cTn>
                              </p:par>
                              <p:par>
                                <p:cTn id="41" presetID="10" presetClass="exit" presetSubtype="0" fill="hold" grpId="0" nodeType="withEffect">
                                  <p:stCondLst>
                                    <p:cond delay="0"/>
                                  </p:stCondLst>
                                  <p:childTnLst>
                                    <p:animEffect transition="out" filter="fade">
                                      <p:cBhvr>
                                        <p:cTn id="42" dur="1000"/>
                                        <p:tgtEl>
                                          <p:spTgt spid="11349"/>
                                        </p:tgtEl>
                                      </p:cBhvr>
                                    </p:animEffect>
                                    <p:set>
                                      <p:cBhvr>
                                        <p:cTn id="43" dur="1" fill="hold">
                                          <p:stCondLst>
                                            <p:cond delay="999"/>
                                          </p:stCondLst>
                                        </p:cTn>
                                        <p:tgtEl>
                                          <p:spTgt spid="11349"/>
                                        </p:tgtEl>
                                        <p:attrNameLst>
                                          <p:attrName>style.visibility</p:attrName>
                                        </p:attrNameLst>
                                      </p:cBhvr>
                                      <p:to>
                                        <p:strVal val="hidden"/>
                                      </p:to>
                                    </p:set>
                                  </p:childTnLst>
                                </p:cTn>
                              </p:par>
                              <p:par>
                                <p:cTn id="44" presetID="10" presetClass="exit" presetSubtype="0" fill="hold" grpId="0" nodeType="withEffect">
                                  <p:stCondLst>
                                    <p:cond delay="0"/>
                                  </p:stCondLst>
                                  <p:childTnLst>
                                    <p:animEffect transition="out" filter="fade">
                                      <p:cBhvr>
                                        <p:cTn id="45" dur="1000"/>
                                        <p:tgtEl>
                                          <p:spTgt spid="11350"/>
                                        </p:tgtEl>
                                      </p:cBhvr>
                                    </p:animEffect>
                                    <p:set>
                                      <p:cBhvr>
                                        <p:cTn id="46" dur="1" fill="hold">
                                          <p:stCondLst>
                                            <p:cond delay="999"/>
                                          </p:stCondLst>
                                        </p:cTn>
                                        <p:tgtEl>
                                          <p:spTgt spid="11350"/>
                                        </p:tgtEl>
                                        <p:attrNameLst>
                                          <p:attrName>style.visibility</p:attrName>
                                        </p:attrNameLst>
                                      </p:cBhvr>
                                      <p:to>
                                        <p:strVal val="hidden"/>
                                      </p:to>
                                    </p:set>
                                  </p:childTnLst>
                                </p:cTn>
                              </p:par>
                              <p:par>
                                <p:cTn id="47" presetID="10" presetClass="exit" presetSubtype="0" fill="hold" grpId="0" nodeType="withEffect">
                                  <p:stCondLst>
                                    <p:cond delay="0"/>
                                  </p:stCondLst>
                                  <p:childTnLst>
                                    <p:animEffect transition="out" filter="fade">
                                      <p:cBhvr>
                                        <p:cTn id="48" dur="1000"/>
                                        <p:tgtEl>
                                          <p:spTgt spid="11331"/>
                                        </p:tgtEl>
                                      </p:cBhvr>
                                    </p:animEffect>
                                    <p:set>
                                      <p:cBhvr>
                                        <p:cTn id="49" dur="1" fill="hold">
                                          <p:stCondLst>
                                            <p:cond delay="999"/>
                                          </p:stCondLst>
                                        </p:cTn>
                                        <p:tgtEl>
                                          <p:spTgt spid="11331"/>
                                        </p:tgtEl>
                                        <p:attrNameLst>
                                          <p:attrName>style.visibility</p:attrName>
                                        </p:attrNameLst>
                                      </p:cBhvr>
                                      <p:to>
                                        <p:strVal val="hidden"/>
                                      </p:to>
                                    </p:set>
                                  </p:childTnLst>
                                </p:cTn>
                              </p:par>
                              <p:par>
                                <p:cTn id="50" presetID="10" presetClass="exit" presetSubtype="0" fill="hold" grpId="0" nodeType="withEffect">
                                  <p:stCondLst>
                                    <p:cond delay="0"/>
                                  </p:stCondLst>
                                  <p:childTnLst>
                                    <p:animEffect transition="out" filter="fade">
                                      <p:cBhvr>
                                        <p:cTn id="51" dur="1000"/>
                                        <p:tgtEl>
                                          <p:spTgt spid="11358"/>
                                        </p:tgtEl>
                                      </p:cBhvr>
                                    </p:animEffect>
                                    <p:set>
                                      <p:cBhvr>
                                        <p:cTn id="52" dur="1" fill="hold">
                                          <p:stCondLst>
                                            <p:cond delay="999"/>
                                          </p:stCondLst>
                                        </p:cTn>
                                        <p:tgtEl>
                                          <p:spTgt spid="11358"/>
                                        </p:tgtEl>
                                        <p:attrNameLst>
                                          <p:attrName>style.visibility</p:attrName>
                                        </p:attrNameLst>
                                      </p:cBhvr>
                                      <p:to>
                                        <p:strVal val="hidden"/>
                                      </p:to>
                                    </p:set>
                                  </p:childTnLst>
                                </p:cTn>
                              </p:par>
                              <p:par>
                                <p:cTn id="53" presetID="10" presetClass="exit" presetSubtype="0" fill="hold" grpId="0" nodeType="withEffect">
                                  <p:stCondLst>
                                    <p:cond delay="0"/>
                                  </p:stCondLst>
                                  <p:childTnLst>
                                    <p:animEffect transition="out" filter="fade">
                                      <p:cBhvr>
                                        <p:cTn id="54" dur="1000"/>
                                        <p:tgtEl>
                                          <p:spTgt spid="11352"/>
                                        </p:tgtEl>
                                      </p:cBhvr>
                                    </p:animEffect>
                                    <p:set>
                                      <p:cBhvr>
                                        <p:cTn id="55" dur="1" fill="hold">
                                          <p:stCondLst>
                                            <p:cond delay="999"/>
                                          </p:stCondLst>
                                        </p:cTn>
                                        <p:tgtEl>
                                          <p:spTgt spid="11352"/>
                                        </p:tgtEl>
                                        <p:attrNameLst>
                                          <p:attrName>style.visibility</p:attrName>
                                        </p:attrNameLst>
                                      </p:cBhvr>
                                      <p:to>
                                        <p:strVal val="hidden"/>
                                      </p:to>
                                    </p:set>
                                  </p:childTnLst>
                                </p:cTn>
                              </p:par>
                              <p:par>
                                <p:cTn id="56" presetID="10" presetClass="exit" presetSubtype="0" fill="hold" grpId="0" nodeType="withEffect">
                                  <p:stCondLst>
                                    <p:cond delay="0"/>
                                  </p:stCondLst>
                                  <p:childTnLst>
                                    <p:animEffect transition="out" filter="fade">
                                      <p:cBhvr>
                                        <p:cTn id="57" dur="1000"/>
                                        <p:tgtEl>
                                          <p:spTgt spid="11354"/>
                                        </p:tgtEl>
                                      </p:cBhvr>
                                    </p:animEffect>
                                    <p:set>
                                      <p:cBhvr>
                                        <p:cTn id="58" dur="1" fill="hold">
                                          <p:stCondLst>
                                            <p:cond delay="999"/>
                                          </p:stCondLst>
                                        </p:cTn>
                                        <p:tgtEl>
                                          <p:spTgt spid="11354"/>
                                        </p:tgtEl>
                                        <p:attrNameLst>
                                          <p:attrName>style.visibility</p:attrName>
                                        </p:attrNameLst>
                                      </p:cBhvr>
                                      <p:to>
                                        <p:strVal val="hidden"/>
                                      </p:to>
                                    </p:set>
                                  </p:childTnLst>
                                </p:cTn>
                              </p:par>
                              <p:par>
                                <p:cTn id="59" presetID="10" presetClass="exit" presetSubtype="0" fill="hold" grpId="0" nodeType="withEffect">
                                  <p:stCondLst>
                                    <p:cond delay="0"/>
                                  </p:stCondLst>
                                  <p:childTnLst>
                                    <p:animEffect transition="out" filter="fade">
                                      <p:cBhvr>
                                        <p:cTn id="60" dur="1000"/>
                                        <p:tgtEl>
                                          <p:spTgt spid="11351"/>
                                        </p:tgtEl>
                                      </p:cBhvr>
                                    </p:animEffect>
                                    <p:set>
                                      <p:cBhvr>
                                        <p:cTn id="61" dur="1" fill="hold">
                                          <p:stCondLst>
                                            <p:cond delay="999"/>
                                          </p:stCondLst>
                                        </p:cTn>
                                        <p:tgtEl>
                                          <p:spTgt spid="11351"/>
                                        </p:tgtEl>
                                        <p:attrNameLst>
                                          <p:attrName>style.visibility</p:attrName>
                                        </p:attrNameLst>
                                      </p:cBhvr>
                                      <p:to>
                                        <p:strVal val="hidden"/>
                                      </p:to>
                                    </p:set>
                                  </p:childTnLst>
                                </p:cTn>
                              </p:par>
                            </p:childTnLst>
                          </p:cTn>
                        </p:par>
                        <p:par>
                          <p:cTn id="62" fill="hold">
                            <p:stCondLst>
                              <p:cond delay="3000"/>
                            </p:stCondLst>
                            <p:childTnLst>
                              <p:par>
                                <p:cTn id="63" presetID="51" presetClass="entr" presetSubtype="0" fill="hold" grpId="0" nodeType="afterEffect">
                                  <p:stCondLst>
                                    <p:cond delay="0"/>
                                  </p:stCondLst>
                                  <p:childTnLst>
                                    <p:set>
                                      <p:cBhvr>
                                        <p:cTn id="64" dur="1" fill="hold">
                                          <p:stCondLst>
                                            <p:cond delay="0"/>
                                          </p:stCondLst>
                                        </p:cTn>
                                        <p:tgtEl>
                                          <p:spTgt spid="11345"/>
                                        </p:tgtEl>
                                        <p:attrNameLst>
                                          <p:attrName>style.visibility</p:attrName>
                                        </p:attrNameLst>
                                      </p:cBhvr>
                                      <p:to>
                                        <p:strVal val="visible"/>
                                      </p:to>
                                    </p:set>
                                    <p:animEffect transition="in" filter="fade">
                                      <p:cBhvr>
                                        <p:cTn id="65" dur="1155" decel="100000"/>
                                        <p:tgtEl>
                                          <p:spTgt spid="11345"/>
                                        </p:tgtEl>
                                      </p:cBhvr>
                                    </p:animEffect>
                                    <p:animScale>
                                      <p:cBhvr>
                                        <p:cTn id="66" dur="1155" decel="100000"/>
                                        <p:tgtEl>
                                          <p:spTgt spid="11345"/>
                                        </p:tgtEl>
                                      </p:cBhvr>
                                      <p:from x="10000" y="10000"/>
                                      <p:to x="200000" y="450000"/>
                                    </p:animScale>
                                    <p:animScale>
                                      <p:cBhvr>
                                        <p:cTn id="67" dur="1845" accel="100000" fill="hold">
                                          <p:stCondLst>
                                            <p:cond delay="1155"/>
                                          </p:stCondLst>
                                        </p:cTn>
                                        <p:tgtEl>
                                          <p:spTgt spid="11345"/>
                                        </p:tgtEl>
                                      </p:cBhvr>
                                      <p:from x="200000" y="450000"/>
                                      <p:to x="100000" y="100000"/>
                                    </p:animScale>
                                    <p:set>
                                      <p:cBhvr>
                                        <p:cTn id="68" dur="1155" fill="hold"/>
                                        <p:tgtEl>
                                          <p:spTgt spid="11345"/>
                                        </p:tgtEl>
                                        <p:attrNameLst>
                                          <p:attrName>ppt_x</p:attrName>
                                        </p:attrNameLst>
                                      </p:cBhvr>
                                      <p:to>
                                        <p:strVal val="(0.5)"/>
                                      </p:to>
                                    </p:set>
                                    <p:anim from="(0.5)" to="(#ppt_x)" calcmode="lin" valueType="num">
                                      <p:cBhvr>
                                        <p:cTn id="69" dur="1845" accel="100000" fill="hold">
                                          <p:stCondLst>
                                            <p:cond delay="1155"/>
                                          </p:stCondLst>
                                        </p:cTn>
                                        <p:tgtEl>
                                          <p:spTgt spid="11345"/>
                                        </p:tgtEl>
                                        <p:attrNameLst>
                                          <p:attrName>ppt_x</p:attrName>
                                        </p:attrNameLst>
                                      </p:cBhvr>
                                    </p:anim>
                                    <p:set>
                                      <p:cBhvr>
                                        <p:cTn id="70" dur="1155" fill="hold"/>
                                        <p:tgtEl>
                                          <p:spTgt spid="11345"/>
                                        </p:tgtEl>
                                        <p:attrNameLst>
                                          <p:attrName>ppt_y</p:attrName>
                                        </p:attrNameLst>
                                      </p:cBhvr>
                                      <p:to>
                                        <p:strVal val="(#ppt_y+0.4)"/>
                                      </p:to>
                                    </p:set>
                                    <p:anim from="(#ppt_y+0.4)" to="(#ppt_y)" calcmode="lin" valueType="num">
                                      <p:cBhvr>
                                        <p:cTn id="71" dur="1845" accel="100000" fill="hold">
                                          <p:stCondLst>
                                            <p:cond delay="1155"/>
                                          </p:stCondLst>
                                        </p:cTn>
                                        <p:tgtEl>
                                          <p:spTgt spid="11345"/>
                                        </p:tgtEl>
                                        <p:attrNameLst>
                                          <p:attrName>ppt_y</p:attrName>
                                        </p:attrNameLst>
                                      </p:cBhvr>
                                    </p:anim>
                                  </p:childTnLst>
                                </p:cTn>
                              </p:par>
                              <p:par>
                                <p:cTn id="72" presetID="10" presetClass="entr" presetSubtype="0" fill="hold" grpId="0" nodeType="withEffect">
                                  <p:stCondLst>
                                    <p:cond delay="1000"/>
                                  </p:stCondLst>
                                  <p:childTnLst>
                                    <p:set>
                                      <p:cBhvr>
                                        <p:cTn id="73" dur="1" fill="hold">
                                          <p:stCondLst>
                                            <p:cond delay="0"/>
                                          </p:stCondLst>
                                        </p:cTn>
                                        <p:tgtEl>
                                          <p:spTgt spid="11378"/>
                                        </p:tgtEl>
                                        <p:attrNameLst>
                                          <p:attrName>style.visibility</p:attrName>
                                        </p:attrNameLst>
                                      </p:cBhvr>
                                      <p:to>
                                        <p:strVal val="visible"/>
                                      </p:to>
                                    </p:set>
                                    <p:animEffect transition="in" filter="fade">
                                      <p:cBhvr>
                                        <p:cTn id="74" dur="2000"/>
                                        <p:tgtEl>
                                          <p:spTgt spid="11378"/>
                                        </p:tgtEl>
                                      </p:cBhvr>
                                    </p:animEffect>
                                  </p:childTnLst>
                                </p:cTn>
                              </p:par>
                              <p:par>
                                <p:cTn id="75" presetID="10" presetClass="entr" presetSubtype="0" fill="hold" grpId="0" nodeType="withEffect">
                                  <p:stCondLst>
                                    <p:cond delay="1000"/>
                                  </p:stCondLst>
                                  <p:childTnLst>
                                    <p:set>
                                      <p:cBhvr>
                                        <p:cTn id="76" dur="1" fill="hold">
                                          <p:stCondLst>
                                            <p:cond delay="0"/>
                                          </p:stCondLst>
                                        </p:cTn>
                                        <p:tgtEl>
                                          <p:spTgt spid="11379"/>
                                        </p:tgtEl>
                                        <p:attrNameLst>
                                          <p:attrName>style.visibility</p:attrName>
                                        </p:attrNameLst>
                                      </p:cBhvr>
                                      <p:to>
                                        <p:strVal val="visible"/>
                                      </p:to>
                                    </p:set>
                                    <p:animEffect transition="in" filter="fade">
                                      <p:cBhvr>
                                        <p:cTn id="77" dur="2000"/>
                                        <p:tgtEl>
                                          <p:spTgt spid="11379"/>
                                        </p:tgtEl>
                                      </p:cBhvr>
                                    </p:animEffect>
                                  </p:childTnLst>
                                </p:cTn>
                              </p:par>
                              <p:par>
                                <p:cTn id="78" presetID="10" presetClass="entr" presetSubtype="0" fill="hold" grpId="0" nodeType="withEffect">
                                  <p:stCondLst>
                                    <p:cond delay="1000"/>
                                  </p:stCondLst>
                                  <p:childTnLst>
                                    <p:set>
                                      <p:cBhvr>
                                        <p:cTn id="79" dur="1" fill="hold">
                                          <p:stCondLst>
                                            <p:cond delay="0"/>
                                          </p:stCondLst>
                                        </p:cTn>
                                        <p:tgtEl>
                                          <p:spTgt spid="11380"/>
                                        </p:tgtEl>
                                        <p:attrNameLst>
                                          <p:attrName>style.visibility</p:attrName>
                                        </p:attrNameLst>
                                      </p:cBhvr>
                                      <p:to>
                                        <p:strVal val="visible"/>
                                      </p:to>
                                    </p:set>
                                    <p:animEffect transition="in" filter="fade">
                                      <p:cBhvr>
                                        <p:cTn id="80" dur="2000"/>
                                        <p:tgtEl>
                                          <p:spTgt spid="11380"/>
                                        </p:tgtEl>
                                      </p:cBhvr>
                                    </p:animEffect>
                                  </p:childTnLst>
                                </p:cTn>
                              </p:par>
                              <p:par>
                                <p:cTn id="81" presetID="10" presetClass="entr" presetSubtype="0" fill="hold" grpId="0" nodeType="withEffect">
                                  <p:stCondLst>
                                    <p:cond delay="1000"/>
                                  </p:stCondLst>
                                  <p:childTnLst>
                                    <p:set>
                                      <p:cBhvr>
                                        <p:cTn id="82" dur="1" fill="hold">
                                          <p:stCondLst>
                                            <p:cond delay="0"/>
                                          </p:stCondLst>
                                        </p:cTn>
                                        <p:tgtEl>
                                          <p:spTgt spid="11381"/>
                                        </p:tgtEl>
                                        <p:attrNameLst>
                                          <p:attrName>style.visibility</p:attrName>
                                        </p:attrNameLst>
                                      </p:cBhvr>
                                      <p:to>
                                        <p:strVal val="visible"/>
                                      </p:to>
                                    </p:set>
                                    <p:animEffect transition="in" filter="fade">
                                      <p:cBhvr>
                                        <p:cTn id="83" dur="2000"/>
                                        <p:tgtEl>
                                          <p:spTgt spid="11381"/>
                                        </p:tgtEl>
                                      </p:cBhvr>
                                    </p:animEffect>
                                  </p:childTnLst>
                                </p:cTn>
                              </p:par>
                              <p:par>
                                <p:cTn id="84" presetID="10" presetClass="entr" presetSubtype="0" fill="hold" grpId="0" nodeType="withEffect">
                                  <p:stCondLst>
                                    <p:cond delay="1000"/>
                                  </p:stCondLst>
                                  <p:childTnLst>
                                    <p:set>
                                      <p:cBhvr>
                                        <p:cTn id="85" dur="1" fill="hold">
                                          <p:stCondLst>
                                            <p:cond delay="0"/>
                                          </p:stCondLst>
                                        </p:cTn>
                                        <p:tgtEl>
                                          <p:spTgt spid="11382"/>
                                        </p:tgtEl>
                                        <p:attrNameLst>
                                          <p:attrName>style.visibility</p:attrName>
                                        </p:attrNameLst>
                                      </p:cBhvr>
                                      <p:to>
                                        <p:strVal val="visible"/>
                                      </p:to>
                                    </p:set>
                                    <p:animEffect transition="in" filter="fade">
                                      <p:cBhvr>
                                        <p:cTn id="86" dur="2000"/>
                                        <p:tgtEl>
                                          <p:spTgt spid="11382"/>
                                        </p:tgtEl>
                                      </p:cBhvr>
                                    </p:animEffect>
                                  </p:childTnLst>
                                </p:cTn>
                              </p:par>
                              <p:par>
                                <p:cTn id="87" presetID="10" presetClass="entr" presetSubtype="0" fill="hold" grpId="0" nodeType="withEffect">
                                  <p:stCondLst>
                                    <p:cond delay="1000"/>
                                  </p:stCondLst>
                                  <p:childTnLst>
                                    <p:set>
                                      <p:cBhvr>
                                        <p:cTn id="88" dur="1" fill="hold">
                                          <p:stCondLst>
                                            <p:cond delay="0"/>
                                          </p:stCondLst>
                                        </p:cTn>
                                        <p:tgtEl>
                                          <p:spTgt spid="11383"/>
                                        </p:tgtEl>
                                        <p:attrNameLst>
                                          <p:attrName>style.visibility</p:attrName>
                                        </p:attrNameLst>
                                      </p:cBhvr>
                                      <p:to>
                                        <p:strVal val="visible"/>
                                      </p:to>
                                    </p:set>
                                    <p:animEffect transition="in" filter="fade">
                                      <p:cBhvr>
                                        <p:cTn id="89" dur="2000"/>
                                        <p:tgtEl>
                                          <p:spTgt spid="11383"/>
                                        </p:tgtEl>
                                      </p:cBhvr>
                                    </p:animEffect>
                                  </p:childTnLst>
                                </p:cTn>
                              </p:par>
                              <p:par>
                                <p:cTn id="90" presetID="10" presetClass="entr" presetSubtype="0" fill="hold" grpId="0" nodeType="withEffect">
                                  <p:stCondLst>
                                    <p:cond delay="0"/>
                                  </p:stCondLst>
                                  <p:childTnLst>
                                    <p:set>
                                      <p:cBhvr>
                                        <p:cTn id="91" dur="1" fill="hold">
                                          <p:stCondLst>
                                            <p:cond delay="0"/>
                                          </p:stCondLst>
                                        </p:cTn>
                                        <p:tgtEl>
                                          <p:spTgt spid="11373"/>
                                        </p:tgtEl>
                                        <p:attrNameLst>
                                          <p:attrName>style.visibility</p:attrName>
                                        </p:attrNameLst>
                                      </p:cBhvr>
                                      <p:to>
                                        <p:strVal val="visible"/>
                                      </p:to>
                                    </p:set>
                                    <p:animEffect transition="in" filter="fade">
                                      <p:cBhvr>
                                        <p:cTn id="92" dur="1000"/>
                                        <p:tgtEl>
                                          <p:spTgt spid="11373"/>
                                        </p:tgtEl>
                                      </p:cBhvr>
                                    </p:animEffect>
                                  </p:childTnLst>
                                </p:cTn>
                              </p:par>
                              <p:par>
                                <p:cTn id="93" presetID="10" presetClass="entr" presetSubtype="0" fill="hold" grpId="0" nodeType="withEffect">
                                  <p:stCondLst>
                                    <p:cond delay="0"/>
                                  </p:stCondLst>
                                  <p:childTnLst>
                                    <p:set>
                                      <p:cBhvr>
                                        <p:cTn id="94" dur="1" fill="hold">
                                          <p:stCondLst>
                                            <p:cond delay="0"/>
                                          </p:stCondLst>
                                        </p:cTn>
                                        <p:tgtEl>
                                          <p:spTgt spid="11375"/>
                                        </p:tgtEl>
                                        <p:attrNameLst>
                                          <p:attrName>style.visibility</p:attrName>
                                        </p:attrNameLst>
                                      </p:cBhvr>
                                      <p:to>
                                        <p:strVal val="visible"/>
                                      </p:to>
                                    </p:set>
                                    <p:animEffect transition="in" filter="fade">
                                      <p:cBhvr>
                                        <p:cTn id="95" dur="1000"/>
                                        <p:tgtEl>
                                          <p:spTgt spid="11375"/>
                                        </p:tgtEl>
                                      </p:cBhvr>
                                    </p:animEffect>
                                  </p:childTnLst>
                                </p:cTn>
                              </p:par>
                              <p:par>
                                <p:cTn id="96" presetID="10" presetClass="entr" presetSubtype="0" fill="hold" grpId="0" nodeType="withEffect">
                                  <p:stCondLst>
                                    <p:cond delay="0"/>
                                  </p:stCondLst>
                                  <p:childTnLst>
                                    <p:set>
                                      <p:cBhvr>
                                        <p:cTn id="97" dur="1" fill="hold">
                                          <p:stCondLst>
                                            <p:cond delay="0"/>
                                          </p:stCondLst>
                                        </p:cTn>
                                        <p:tgtEl>
                                          <p:spTgt spid="11377"/>
                                        </p:tgtEl>
                                        <p:attrNameLst>
                                          <p:attrName>style.visibility</p:attrName>
                                        </p:attrNameLst>
                                      </p:cBhvr>
                                      <p:to>
                                        <p:strVal val="visible"/>
                                      </p:to>
                                    </p:set>
                                    <p:animEffect transition="in" filter="fade">
                                      <p:cBhvr>
                                        <p:cTn id="98" dur="1000"/>
                                        <p:tgtEl>
                                          <p:spTgt spid="11377"/>
                                        </p:tgtEl>
                                      </p:cBhvr>
                                    </p:animEffect>
                                  </p:childTnLst>
                                </p:cTn>
                              </p:par>
                              <p:par>
                                <p:cTn id="99" presetID="10" presetClass="entr" presetSubtype="0" fill="hold" grpId="0" nodeType="withEffect">
                                  <p:stCondLst>
                                    <p:cond delay="0"/>
                                  </p:stCondLst>
                                  <p:childTnLst>
                                    <p:set>
                                      <p:cBhvr>
                                        <p:cTn id="100" dur="1" fill="hold">
                                          <p:stCondLst>
                                            <p:cond delay="0"/>
                                          </p:stCondLst>
                                        </p:cTn>
                                        <p:tgtEl>
                                          <p:spTgt spid="11376"/>
                                        </p:tgtEl>
                                        <p:attrNameLst>
                                          <p:attrName>style.visibility</p:attrName>
                                        </p:attrNameLst>
                                      </p:cBhvr>
                                      <p:to>
                                        <p:strVal val="visible"/>
                                      </p:to>
                                    </p:set>
                                    <p:animEffect transition="in" filter="fade">
                                      <p:cBhvr>
                                        <p:cTn id="101" dur="1000"/>
                                        <p:tgtEl>
                                          <p:spTgt spid="11376"/>
                                        </p:tgtEl>
                                      </p:cBhvr>
                                    </p:animEffect>
                                  </p:childTnLst>
                                </p:cTn>
                              </p:par>
                              <p:par>
                                <p:cTn id="102" presetID="10" presetClass="entr" presetSubtype="0" fill="hold" grpId="0" nodeType="withEffect">
                                  <p:stCondLst>
                                    <p:cond delay="0"/>
                                  </p:stCondLst>
                                  <p:childTnLst>
                                    <p:set>
                                      <p:cBhvr>
                                        <p:cTn id="103" dur="1" fill="hold">
                                          <p:stCondLst>
                                            <p:cond delay="0"/>
                                          </p:stCondLst>
                                        </p:cTn>
                                        <p:tgtEl>
                                          <p:spTgt spid="11370"/>
                                        </p:tgtEl>
                                        <p:attrNameLst>
                                          <p:attrName>style.visibility</p:attrName>
                                        </p:attrNameLst>
                                      </p:cBhvr>
                                      <p:to>
                                        <p:strVal val="visible"/>
                                      </p:to>
                                    </p:set>
                                    <p:animEffect transition="in" filter="fade">
                                      <p:cBhvr>
                                        <p:cTn id="104" dur="1000"/>
                                        <p:tgtEl>
                                          <p:spTgt spid="11370"/>
                                        </p:tgtEl>
                                      </p:cBhvr>
                                    </p:animEffect>
                                  </p:childTnLst>
                                </p:cTn>
                              </p:par>
                              <p:par>
                                <p:cTn id="105" presetID="10" presetClass="entr" presetSubtype="0" fill="hold" grpId="0" nodeType="withEffect">
                                  <p:stCondLst>
                                    <p:cond delay="0"/>
                                  </p:stCondLst>
                                  <p:childTnLst>
                                    <p:set>
                                      <p:cBhvr>
                                        <p:cTn id="106" dur="1" fill="hold">
                                          <p:stCondLst>
                                            <p:cond delay="0"/>
                                          </p:stCondLst>
                                        </p:cTn>
                                        <p:tgtEl>
                                          <p:spTgt spid="11372"/>
                                        </p:tgtEl>
                                        <p:attrNameLst>
                                          <p:attrName>style.visibility</p:attrName>
                                        </p:attrNameLst>
                                      </p:cBhvr>
                                      <p:to>
                                        <p:strVal val="visible"/>
                                      </p:to>
                                    </p:set>
                                    <p:animEffect transition="in" filter="fade">
                                      <p:cBhvr>
                                        <p:cTn id="107" dur="1000"/>
                                        <p:tgtEl>
                                          <p:spTgt spid="11372"/>
                                        </p:tgtEl>
                                      </p:cBhvr>
                                    </p:animEffect>
                                  </p:childTnLst>
                                </p:cTn>
                              </p:par>
                              <p:par>
                                <p:cTn id="108" presetID="10" presetClass="entr" presetSubtype="0" fill="hold" grpId="0" nodeType="withEffect">
                                  <p:stCondLst>
                                    <p:cond delay="0"/>
                                  </p:stCondLst>
                                  <p:childTnLst>
                                    <p:set>
                                      <p:cBhvr>
                                        <p:cTn id="109" dur="1" fill="hold">
                                          <p:stCondLst>
                                            <p:cond delay="0"/>
                                          </p:stCondLst>
                                        </p:cTn>
                                        <p:tgtEl>
                                          <p:spTgt spid="11374"/>
                                        </p:tgtEl>
                                        <p:attrNameLst>
                                          <p:attrName>style.visibility</p:attrName>
                                        </p:attrNameLst>
                                      </p:cBhvr>
                                      <p:to>
                                        <p:strVal val="visible"/>
                                      </p:to>
                                    </p:set>
                                    <p:animEffect transition="in" filter="fade">
                                      <p:cBhvr>
                                        <p:cTn id="110" dur="1000"/>
                                        <p:tgtEl>
                                          <p:spTgt spid="11374"/>
                                        </p:tgtEl>
                                      </p:cBhvr>
                                    </p:animEffect>
                                  </p:childTnLst>
                                </p:cTn>
                              </p:par>
                              <p:par>
                                <p:cTn id="111" presetID="10" presetClass="entr" presetSubtype="0" fill="hold" grpId="0" nodeType="withEffect">
                                  <p:stCondLst>
                                    <p:cond delay="0"/>
                                  </p:stCondLst>
                                  <p:childTnLst>
                                    <p:set>
                                      <p:cBhvr>
                                        <p:cTn id="112" dur="1" fill="hold">
                                          <p:stCondLst>
                                            <p:cond delay="0"/>
                                          </p:stCondLst>
                                        </p:cTn>
                                        <p:tgtEl>
                                          <p:spTgt spid="11371"/>
                                        </p:tgtEl>
                                        <p:attrNameLst>
                                          <p:attrName>style.visibility</p:attrName>
                                        </p:attrNameLst>
                                      </p:cBhvr>
                                      <p:to>
                                        <p:strVal val="visible"/>
                                      </p:to>
                                    </p:set>
                                    <p:animEffect transition="in" filter="fade">
                                      <p:cBhvr>
                                        <p:cTn id="113" dur="1000"/>
                                        <p:tgtEl>
                                          <p:spTgt spid="11371"/>
                                        </p:tgtEl>
                                      </p:cBhvr>
                                    </p:animEffect>
                                  </p:childTnLst>
                                </p:cTn>
                              </p:par>
                              <p:par>
                                <p:cTn id="114" presetID="10" presetClass="entr" presetSubtype="0" fill="hold" grpId="0" nodeType="withEffect">
                                  <p:stCondLst>
                                    <p:cond delay="0"/>
                                  </p:stCondLst>
                                  <p:childTnLst>
                                    <p:set>
                                      <p:cBhvr>
                                        <p:cTn id="115" dur="1" fill="hold">
                                          <p:stCondLst>
                                            <p:cond delay="0"/>
                                          </p:stCondLst>
                                        </p:cTn>
                                        <p:tgtEl>
                                          <p:spTgt spid="11399"/>
                                        </p:tgtEl>
                                        <p:attrNameLst>
                                          <p:attrName>style.visibility</p:attrName>
                                        </p:attrNameLst>
                                      </p:cBhvr>
                                      <p:to>
                                        <p:strVal val="visible"/>
                                      </p:to>
                                    </p:set>
                                    <p:animEffect transition="in" filter="fade">
                                      <p:cBhvr>
                                        <p:cTn id="116" dur="1000"/>
                                        <p:tgtEl>
                                          <p:spTgt spid="11399"/>
                                        </p:tgtEl>
                                      </p:cBhvr>
                                    </p:animEffect>
                                  </p:childTnLst>
                                </p:cTn>
                              </p:par>
                              <p:par>
                                <p:cTn id="117" presetID="10" presetClass="entr" presetSubtype="0" fill="hold" grpId="0" nodeType="withEffect">
                                  <p:stCondLst>
                                    <p:cond delay="0"/>
                                  </p:stCondLst>
                                  <p:childTnLst>
                                    <p:set>
                                      <p:cBhvr>
                                        <p:cTn id="118" dur="1" fill="hold">
                                          <p:stCondLst>
                                            <p:cond delay="0"/>
                                          </p:stCondLst>
                                        </p:cTn>
                                        <p:tgtEl>
                                          <p:spTgt spid="11400"/>
                                        </p:tgtEl>
                                        <p:attrNameLst>
                                          <p:attrName>style.visibility</p:attrName>
                                        </p:attrNameLst>
                                      </p:cBhvr>
                                      <p:to>
                                        <p:strVal val="visible"/>
                                      </p:to>
                                    </p:set>
                                    <p:animEffect transition="in" filter="fade">
                                      <p:cBhvr>
                                        <p:cTn id="119" dur="1000"/>
                                        <p:tgtEl>
                                          <p:spTgt spid="11400"/>
                                        </p:tgtEl>
                                      </p:cBhvr>
                                    </p:animEffect>
                                  </p:childTnLst>
                                </p:cTn>
                              </p:par>
                              <p:par>
                                <p:cTn id="120" presetID="10" presetClass="entr" presetSubtype="0" fill="hold" grpId="0" nodeType="withEffect">
                                  <p:stCondLst>
                                    <p:cond delay="0"/>
                                  </p:stCondLst>
                                  <p:childTnLst>
                                    <p:set>
                                      <p:cBhvr>
                                        <p:cTn id="121" dur="1" fill="hold">
                                          <p:stCondLst>
                                            <p:cond delay="0"/>
                                          </p:stCondLst>
                                        </p:cTn>
                                        <p:tgtEl>
                                          <p:spTgt spid="11401"/>
                                        </p:tgtEl>
                                        <p:attrNameLst>
                                          <p:attrName>style.visibility</p:attrName>
                                        </p:attrNameLst>
                                      </p:cBhvr>
                                      <p:to>
                                        <p:strVal val="visible"/>
                                      </p:to>
                                    </p:set>
                                    <p:animEffect transition="in" filter="fade">
                                      <p:cBhvr>
                                        <p:cTn id="122" dur="1000"/>
                                        <p:tgtEl>
                                          <p:spTgt spid="11401"/>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23" restart="whenNotActive" fill="hold" evtFilter="cancelBubble" nodeType="interactiveSeq">
                <p:stCondLst>
                  <p:cond evt="onClick" delay="0">
                    <p:tgtEl>
                      <p:spTgt spid="11385"/>
                    </p:tgtEl>
                  </p:cond>
                </p:stCondLst>
                <p:endSync evt="end" delay="0">
                  <p:rtn val="all"/>
                </p:endSync>
                <p:childTnLst>
                  <p:par>
                    <p:cTn id="124" fill="hold">
                      <p:stCondLst>
                        <p:cond delay="0"/>
                      </p:stCondLst>
                      <p:childTnLst>
                        <p:par>
                          <p:cTn id="125" fill="hold">
                            <p:stCondLst>
                              <p:cond delay="0"/>
                            </p:stCondLst>
                            <p:childTnLst>
                              <p:par>
                                <p:cTn id="126" presetID="54" presetClass="entr" presetSubtype="0" accel="100000" fill="hold" grpId="0" nodeType="clickEffect">
                                  <p:stCondLst>
                                    <p:cond delay="0"/>
                                  </p:stCondLst>
                                  <p:childTnLst>
                                    <p:set>
                                      <p:cBhvr>
                                        <p:cTn id="127" dur="1" fill="hold">
                                          <p:stCondLst>
                                            <p:cond delay="0"/>
                                          </p:stCondLst>
                                        </p:cTn>
                                        <p:tgtEl>
                                          <p:spTgt spid="11387"/>
                                        </p:tgtEl>
                                        <p:attrNameLst>
                                          <p:attrName>style.visibility</p:attrName>
                                        </p:attrNameLst>
                                      </p:cBhvr>
                                      <p:to>
                                        <p:strVal val="visible"/>
                                      </p:to>
                                    </p:set>
                                    <p:anim calcmode="lin" valueType="num">
                                      <p:cBhvr>
                                        <p:cTn id="128" dur="1000" fill="hold"/>
                                        <p:tgtEl>
                                          <p:spTgt spid="11387"/>
                                        </p:tgtEl>
                                        <p:attrNameLst>
                                          <p:attrName>ppt_w</p:attrName>
                                        </p:attrNameLst>
                                      </p:cBhvr>
                                      <p:tavLst>
                                        <p:tav tm="0">
                                          <p:val>
                                            <p:strVal val="#ppt_w*0.05"/>
                                          </p:val>
                                        </p:tav>
                                        <p:tav tm="100000">
                                          <p:val>
                                            <p:strVal val="#ppt_w"/>
                                          </p:val>
                                        </p:tav>
                                      </p:tavLst>
                                    </p:anim>
                                    <p:anim calcmode="lin" valueType="num">
                                      <p:cBhvr>
                                        <p:cTn id="129" dur="1000" fill="hold"/>
                                        <p:tgtEl>
                                          <p:spTgt spid="11387"/>
                                        </p:tgtEl>
                                        <p:attrNameLst>
                                          <p:attrName>ppt_h</p:attrName>
                                        </p:attrNameLst>
                                      </p:cBhvr>
                                      <p:tavLst>
                                        <p:tav tm="0">
                                          <p:val>
                                            <p:strVal val="#ppt_h"/>
                                          </p:val>
                                        </p:tav>
                                        <p:tav tm="100000">
                                          <p:val>
                                            <p:strVal val="#ppt_h"/>
                                          </p:val>
                                        </p:tav>
                                      </p:tavLst>
                                    </p:anim>
                                    <p:anim calcmode="lin" valueType="num">
                                      <p:cBhvr>
                                        <p:cTn id="130" dur="1000" fill="hold"/>
                                        <p:tgtEl>
                                          <p:spTgt spid="11387"/>
                                        </p:tgtEl>
                                        <p:attrNameLst>
                                          <p:attrName>ppt_x</p:attrName>
                                        </p:attrNameLst>
                                      </p:cBhvr>
                                      <p:tavLst>
                                        <p:tav tm="0">
                                          <p:val>
                                            <p:strVal val="#ppt_x-.2"/>
                                          </p:val>
                                        </p:tav>
                                        <p:tav tm="100000">
                                          <p:val>
                                            <p:strVal val="#ppt_x"/>
                                          </p:val>
                                        </p:tav>
                                      </p:tavLst>
                                    </p:anim>
                                    <p:anim calcmode="lin" valueType="num">
                                      <p:cBhvr>
                                        <p:cTn id="131" dur="1000" fill="hold"/>
                                        <p:tgtEl>
                                          <p:spTgt spid="11387"/>
                                        </p:tgtEl>
                                        <p:attrNameLst>
                                          <p:attrName>ppt_y</p:attrName>
                                        </p:attrNameLst>
                                      </p:cBhvr>
                                      <p:tavLst>
                                        <p:tav tm="0">
                                          <p:val>
                                            <p:strVal val="#ppt_y"/>
                                          </p:val>
                                        </p:tav>
                                        <p:tav tm="100000">
                                          <p:val>
                                            <p:strVal val="#ppt_y"/>
                                          </p:val>
                                        </p:tav>
                                      </p:tavLst>
                                    </p:anim>
                                    <p:animEffect transition="in" filter="fade">
                                      <p:cBhvr>
                                        <p:cTn id="132" dur="1000"/>
                                        <p:tgtEl>
                                          <p:spTgt spid="11387"/>
                                        </p:tgtEl>
                                      </p:cBhvr>
                                    </p:animEffect>
                                  </p:childTnLst>
                                </p:cTn>
                              </p:par>
                            </p:childTnLst>
                          </p:cTn>
                        </p:par>
                        <p:par>
                          <p:cTn id="133" fill="hold">
                            <p:stCondLst>
                              <p:cond delay="1000"/>
                            </p:stCondLst>
                            <p:childTnLst>
                              <p:par>
                                <p:cTn id="134" presetID="54" presetClass="exit" presetSubtype="0" decel="100000" fill="hold" grpId="1" nodeType="afterEffect">
                                  <p:stCondLst>
                                    <p:cond delay="3000"/>
                                  </p:stCondLst>
                                  <p:childTnLst>
                                    <p:anim calcmode="lin" valueType="num">
                                      <p:cBhvr>
                                        <p:cTn id="135" dur="1000"/>
                                        <p:tgtEl>
                                          <p:spTgt spid="11387"/>
                                        </p:tgtEl>
                                        <p:attrNameLst>
                                          <p:attrName>ppt_w</p:attrName>
                                        </p:attrNameLst>
                                      </p:cBhvr>
                                      <p:tavLst>
                                        <p:tav tm="0">
                                          <p:val>
                                            <p:strVal val="ppt_w"/>
                                          </p:val>
                                        </p:tav>
                                        <p:tav tm="100000">
                                          <p:val>
                                            <p:strVal val="ppt_w*0.05"/>
                                          </p:val>
                                        </p:tav>
                                      </p:tavLst>
                                    </p:anim>
                                    <p:anim calcmode="lin" valueType="num">
                                      <p:cBhvr>
                                        <p:cTn id="136" dur="1000"/>
                                        <p:tgtEl>
                                          <p:spTgt spid="11387"/>
                                        </p:tgtEl>
                                        <p:attrNameLst>
                                          <p:attrName>ppt_h</p:attrName>
                                        </p:attrNameLst>
                                      </p:cBhvr>
                                      <p:tavLst>
                                        <p:tav tm="0">
                                          <p:val>
                                            <p:strVal val="ppt_h"/>
                                          </p:val>
                                        </p:tav>
                                        <p:tav tm="100000">
                                          <p:val>
                                            <p:strVal val="ppt_h"/>
                                          </p:val>
                                        </p:tav>
                                      </p:tavLst>
                                    </p:anim>
                                    <p:anim calcmode="lin" valueType="num">
                                      <p:cBhvr>
                                        <p:cTn id="137" dur="1000"/>
                                        <p:tgtEl>
                                          <p:spTgt spid="11387"/>
                                        </p:tgtEl>
                                        <p:attrNameLst>
                                          <p:attrName>ppt_x</p:attrName>
                                        </p:attrNameLst>
                                      </p:cBhvr>
                                      <p:tavLst>
                                        <p:tav tm="0">
                                          <p:val>
                                            <p:strVal val="ppt_x"/>
                                          </p:val>
                                        </p:tav>
                                        <p:tav tm="100000">
                                          <p:val>
                                            <p:strVal val="ppt_x-.2"/>
                                          </p:val>
                                        </p:tav>
                                      </p:tavLst>
                                    </p:anim>
                                    <p:anim calcmode="lin" valueType="num">
                                      <p:cBhvr>
                                        <p:cTn id="138" dur="1000"/>
                                        <p:tgtEl>
                                          <p:spTgt spid="11387"/>
                                        </p:tgtEl>
                                        <p:attrNameLst>
                                          <p:attrName>ppt_y</p:attrName>
                                        </p:attrNameLst>
                                      </p:cBhvr>
                                      <p:tavLst>
                                        <p:tav tm="0">
                                          <p:val>
                                            <p:strVal val="ppt_y"/>
                                          </p:val>
                                        </p:tav>
                                        <p:tav tm="100000">
                                          <p:val>
                                            <p:strVal val="ppt_y"/>
                                          </p:val>
                                        </p:tav>
                                      </p:tavLst>
                                    </p:anim>
                                    <p:animEffect transition="out" filter="fade">
                                      <p:cBhvr>
                                        <p:cTn id="139" dur="1000"/>
                                        <p:tgtEl>
                                          <p:spTgt spid="11387"/>
                                        </p:tgtEl>
                                      </p:cBhvr>
                                    </p:animEffect>
                                    <p:set>
                                      <p:cBhvr>
                                        <p:cTn id="140" dur="1" fill="hold">
                                          <p:stCondLst>
                                            <p:cond delay="999"/>
                                          </p:stCondLst>
                                        </p:cTn>
                                        <p:tgtEl>
                                          <p:spTgt spid="11387"/>
                                        </p:tgtEl>
                                        <p:attrNameLst>
                                          <p:attrName>style.visibility</p:attrName>
                                        </p:attrNameLst>
                                      </p:cBhvr>
                                      <p:to>
                                        <p:strVal val="hidden"/>
                                      </p:to>
                                    </p:set>
                                  </p:childTnLst>
                                </p:cTn>
                              </p:par>
                            </p:childTnLst>
                          </p:cTn>
                        </p:par>
                      </p:childTnLst>
                    </p:cTn>
                  </p:par>
                </p:childTnLst>
              </p:cTn>
              <p:nextCondLst>
                <p:cond evt="onClick" delay="0">
                  <p:tgtEl>
                    <p:spTgt spid="11385"/>
                  </p:tgtEl>
                </p:cond>
              </p:nextCondLst>
            </p:seq>
            <p:seq concurrent="1" nextAc="seek">
              <p:cTn id="141" restart="whenNotActive" fill="hold" evtFilter="cancelBubble" nodeType="interactiveSeq">
                <p:stCondLst>
                  <p:cond evt="onClick" delay="0">
                    <p:tgtEl>
                      <p:spTgt spid="11386"/>
                    </p:tgtEl>
                  </p:cond>
                </p:stCondLst>
                <p:endSync evt="end" delay="0">
                  <p:rtn val="all"/>
                </p:endSync>
                <p:childTnLst>
                  <p:par>
                    <p:cTn id="142" fill="hold">
                      <p:stCondLst>
                        <p:cond delay="0"/>
                      </p:stCondLst>
                      <p:childTnLst>
                        <p:par>
                          <p:cTn id="143" fill="hold">
                            <p:stCondLst>
                              <p:cond delay="0"/>
                            </p:stCondLst>
                            <p:childTnLst>
                              <p:par>
                                <p:cTn id="144" presetID="54" presetClass="entr" presetSubtype="0" accel="100000" fill="hold" grpId="0" nodeType="clickEffect">
                                  <p:stCondLst>
                                    <p:cond delay="0"/>
                                  </p:stCondLst>
                                  <p:childTnLst>
                                    <p:set>
                                      <p:cBhvr>
                                        <p:cTn id="145" dur="1" fill="hold">
                                          <p:stCondLst>
                                            <p:cond delay="0"/>
                                          </p:stCondLst>
                                        </p:cTn>
                                        <p:tgtEl>
                                          <p:spTgt spid="11388"/>
                                        </p:tgtEl>
                                        <p:attrNameLst>
                                          <p:attrName>style.visibility</p:attrName>
                                        </p:attrNameLst>
                                      </p:cBhvr>
                                      <p:to>
                                        <p:strVal val="visible"/>
                                      </p:to>
                                    </p:set>
                                    <p:anim calcmode="lin" valueType="num">
                                      <p:cBhvr>
                                        <p:cTn id="146" dur="1000" fill="hold"/>
                                        <p:tgtEl>
                                          <p:spTgt spid="11388"/>
                                        </p:tgtEl>
                                        <p:attrNameLst>
                                          <p:attrName>ppt_w</p:attrName>
                                        </p:attrNameLst>
                                      </p:cBhvr>
                                      <p:tavLst>
                                        <p:tav tm="0">
                                          <p:val>
                                            <p:strVal val="#ppt_w*0.05"/>
                                          </p:val>
                                        </p:tav>
                                        <p:tav tm="100000">
                                          <p:val>
                                            <p:strVal val="#ppt_w"/>
                                          </p:val>
                                        </p:tav>
                                      </p:tavLst>
                                    </p:anim>
                                    <p:anim calcmode="lin" valueType="num">
                                      <p:cBhvr>
                                        <p:cTn id="147" dur="1000" fill="hold"/>
                                        <p:tgtEl>
                                          <p:spTgt spid="11388"/>
                                        </p:tgtEl>
                                        <p:attrNameLst>
                                          <p:attrName>ppt_h</p:attrName>
                                        </p:attrNameLst>
                                      </p:cBhvr>
                                      <p:tavLst>
                                        <p:tav tm="0">
                                          <p:val>
                                            <p:strVal val="#ppt_h"/>
                                          </p:val>
                                        </p:tav>
                                        <p:tav tm="100000">
                                          <p:val>
                                            <p:strVal val="#ppt_h"/>
                                          </p:val>
                                        </p:tav>
                                      </p:tavLst>
                                    </p:anim>
                                    <p:anim calcmode="lin" valueType="num">
                                      <p:cBhvr>
                                        <p:cTn id="148" dur="1000" fill="hold"/>
                                        <p:tgtEl>
                                          <p:spTgt spid="11388"/>
                                        </p:tgtEl>
                                        <p:attrNameLst>
                                          <p:attrName>ppt_x</p:attrName>
                                        </p:attrNameLst>
                                      </p:cBhvr>
                                      <p:tavLst>
                                        <p:tav tm="0">
                                          <p:val>
                                            <p:strVal val="#ppt_x-.2"/>
                                          </p:val>
                                        </p:tav>
                                        <p:tav tm="100000">
                                          <p:val>
                                            <p:strVal val="#ppt_x"/>
                                          </p:val>
                                        </p:tav>
                                      </p:tavLst>
                                    </p:anim>
                                    <p:anim calcmode="lin" valueType="num">
                                      <p:cBhvr>
                                        <p:cTn id="149" dur="1000" fill="hold"/>
                                        <p:tgtEl>
                                          <p:spTgt spid="11388"/>
                                        </p:tgtEl>
                                        <p:attrNameLst>
                                          <p:attrName>ppt_y</p:attrName>
                                        </p:attrNameLst>
                                      </p:cBhvr>
                                      <p:tavLst>
                                        <p:tav tm="0">
                                          <p:val>
                                            <p:strVal val="#ppt_y"/>
                                          </p:val>
                                        </p:tav>
                                        <p:tav tm="100000">
                                          <p:val>
                                            <p:strVal val="#ppt_y"/>
                                          </p:val>
                                        </p:tav>
                                      </p:tavLst>
                                    </p:anim>
                                    <p:animEffect transition="in" filter="fade">
                                      <p:cBhvr>
                                        <p:cTn id="150" dur="1000"/>
                                        <p:tgtEl>
                                          <p:spTgt spid="11388"/>
                                        </p:tgtEl>
                                      </p:cBhvr>
                                    </p:animEffect>
                                  </p:childTnLst>
                                </p:cTn>
                              </p:par>
                            </p:childTnLst>
                          </p:cTn>
                        </p:par>
                        <p:par>
                          <p:cTn id="151" fill="hold">
                            <p:stCondLst>
                              <p:cond delay="1000"/>
                            </p:stCondLst>
                            <p:childTnLst>
                              <p:par>
                                <p:cTn id="152" presetID="54" presetClass="exit" presetSubtype="0" decel="100000" fill="hold" grpId="1" nodeType="afterEffect">
                                  <p:stCondLst>
                                    <p:cond delay="3000"/>
                                  </p:stCondLst>
                                  <p:childTnLst>
                                    <p:anim calcmode="lin" valueType="num">
                                      <p:cBhvr>
                                        <p:cTn id="153" dur="1000"/>
                                        <p:tgtEl>
                                          <p:spTgt spid="11388"/>
                                        </p:tgtEl>
                                        <p:attrNameLst>
                                          <p:attrName>ppt_w</p:attrName>
                                        </p:attrNameLst>
                                      </p:cBhvr>
                                      <p:tavLst>
                                        <p:tav tm="0">
                                          <p:val>
                                            <p:strVal val="ppt_w"/>
                                          </p:val>
                                        </p:tav>
                                        <p:tav tm="100000">
                                          <p:val>
                                            <p:strVal val="ppt_w*0.05"/>
                                          </p:val>
                                        </p:tav>
                                      </p:tavLst>
                                    </p:anim>
                                    <p:anim calcmode="lin" valueType="num">
                                      <p:cBhvr>
                                        <p:cTn id="154" dur="1000"/>
                                        <p:tgtEl>
                                          <p:spTgt spid="11388"/>
                                        </p:tgtEl>
                                        <p:attrNameLst>
                                          <p:attrName>ppt_h</p:attrName>
                                        </p:attrNameLst>
                                      </p:cBhvr>
                                      <p:tavLst>
                                        <p:tav tm="0">
                                          <p:val>
                                            <p:strVal val="ppt_h"/>
                                          </p:val>
                                        </p:tav>
                                        <p:tav tm="100000">
                                          <p:val>
                                            <p:strVal val="ppt_h"/>
                                          </p:val>
                                        </p:tav>
                                      </p:tavLst>
                                    </p:anim>
                                    <p:anim calcmode="lin" valueType="num">
                                      <p:cBhvr>
                                        <p:cTn id="155" dur="1000"/>
                                        <p:tgtEl>
                                          <p:spTgt spid="11388"/>
                                        </p:tgtEl>
                                        <p:attrNameLst>
                                          <p:attrName>ppt_x</p:attrName>
                                        </p:attrNameLst>
                                      </p:cBhvr>
                                      <p:tavLst>
                                        <p:tav tm="0">
                                          <p:val>
                                            <p:strVal val="ppt_x"/>
                                          </p:val>
                                        </p:tav>
                                        <p:tav tm="100000">
                                          <p:val>
                                            <p:strVal val="ppt_x-.2"/>
                                          </p:val>
                                        </p:tav>
                                      </p:tavLst>
                                    </p:anim>
                                    <p:anim calcmode="lin" valueType="num">
                                      <p:cBhvr>
                                        <p:cTn id="156" dur="1000"/>
                                        <p:tgtEl>
                                          <p:spTgt spid="11388"/>
                                        </p:tgtEl>
                                        <p:attrNameLst>
                                          <p:attrName>ppt_y</p:attrName>
                                        </p:attrNameLst>
                                      </p:cBhvr>
                                      <p:tavLst>
                                        <p:tav tm="0">
                                          <p:val>
                                            <p:strVal val="ppt_y"/>
                                          </p:val>
                                        </p:tav>
                                        <p:tav tm="100000">
                                          <p:val>
                                            <p:strVal val="ppt_y"/>
                                          </p:val>
                                        </p:tav>
                                      </p:tavLst>
                                    </p:anim>
                                    <p:animEffect transition="out" filter="fade">
                                      <p:cBhvr>
                                        <p:cTn id="157" dur="1000"/>
                                        <p:tgtEl>
                                          <p:spTgt spid="11388"/>
                                        </p:tgtEl>
                                      </p:cBhvr>
                                    </p:animEffect>
                                    <p:set>
                                      <p:cBhvr>
                                        <p:cTn id="158" dur="1" fill="hold">
                                          <p:stCondLst>
                                            <p:cond delay="999"/>
                                          </p:stCondLst>
                                        </p:cTn>
                                        <p:tgtEl>
                                          <p:spTgt spid="11388"/>
                                        </p:tgtEl>
                                        <p:attrNameLst>
                                          <p:attrName>style.visibility</p:attrName>
                                        </p:attrNameLst>
                                      </p:cBhvr>
                                      <p:to>
                                        <p:strVal val="hidden"/>
                                      </p:to>
                                    </p:set>
                                  </p:childTnLst>
                                </p:cTn>
                              </p:par>
                            </p:childTnLst>
                          </p:cTn>
                        </p:par>
                      </p:childTnLst>
                    </p:cTn>
                  </p:par>
                </p:childTnLst>
              </p:cTn>
              <p:nextCondLst>
                <p:cond evt="onClick" delay="0">
                  <p:tgtEl>
                    <p:spTgt spid="11386"/>
                  </p:tgtEl>
                </p:cond>
              </p:nextCondLst>
            </p:seq>
            <p:seq concurrent="1" nextAc="seek">
              <p:cTn id="159" restart="whenNotActive" fill="hold" evtFilter="cancelBubble" nodeType="interactiveSeq">
                <p:stCondLst>
                  <p:cond evt="onClick" delay="0">
                    <p:tgtEl>
                      <p:spTgt spid="11389"/>
                    </p:tgtEl>
                  </p:cond>
                </p:stCondLst>
                <p:endSync evt="end" delay="0">
                  <p:rtn val="all"/>
                </p:endSync>
                <p:childTnLst>
                  <p:par>
                    <p:cTn id="160" fill="hold">
                      <p:stCondLst>
                        <p:cond delay="0"/>
                      </p:stCondLst>
                      <p:childTnLst>
                        <p:par>
                          <p:cTn id="161" fill="hold">
                            <p:stCondLst>
                              <p:cond delay="0"/>
                            </p:stCondLst>
                            <p:childTnLst>
                              <p:par>
                                <p:cTn id="162" presetID="54" presetClass="entr" presetSubtype="0" accel="100000" fill="hold" grpId="0" nodeType="clickEffect">
                                  <p:stCondLst>
                                    <p:cond delay="0"/>
                                  </p:stCondLst>
                                  <p:childTnLst>
                                    <p:set>
                                      <p:cBhvr>
                                        <p:cTn id="163" dur="1" fill="hold">
                                          <p:stCondLst>
                                            <p:cond delay="0"/>
                                          </p:stCondLst>
                                        </p:cTn>
                                        <p:tgtEl>
                                          <p:spTgt spid="11390"/>
                                        </p:tgtEl>
                                        <p:attrNameLst>
                                          <p:attrName>style.visibility</p:attrName>
                                        </p:attrNameLst>
                                      </p:cBhvr>
                                      <p:to>
                                        <p:strVal val="visible"/>
                                      </p:to>
                                    </p:set>
                                    <p:anim calcmode="lin" valueType="num">
                                      <p:cBhvr>
                                        <p:cTn id="164" dur="1000" fill="hold"/>
                                        <p:tgtEl>
                                          <p:spTgt spid="11390"/>
                                        </p:tgtEl>
                                        <p:attrNameLst>
                                          <p:attrName>ppt_w</p:attrName>
                                        </p:attrNameLst>
                                      </p:cBhvr>
                                      <p:tavLst>
                                        <p:tav tm="0">
                                          <p:val>
                                            <p:strVal val="#ppt_w*0.05"/>
                                          </p:val>
                                        </p:tav>
                                        <p:tav tm="100000">
                                          <p:val>
                                            <p:strVal val="#ppt_w"/>
                                          </p:val>
                                        </p:tav>
                                      </p:tavLst>
                                    </p:anim>
                                    <p:anim calcmode="lin" valueType="num">
                                      <p:cBhvr>
                                        <p:cTn id="165" dur="1000" fill="hold"/>
                                        <p:tgtEl>
                                          <p:spTgt spid="11390"/>
                                        </p:tgtEl>
                                        <p:attrNameLst>
                                          <p:attrName>ppt_h</p:attrName>
                                        </p:attrNameLst>
                                      </p:cBhvr>
                                      <p:tavLst>
                                        <p:tav tm="0">
                                          <p:val>
                                            <p:strVal val="#ppt_h"/>
                                          </p:val>
                                        </p:tav>
                                        <p:tav tm="100000">
                                          <p:val>
                                            <p:strVal val="#ppt_h"/>
                                          </p:val>
                                        </p:tav>
                                      </p:tavLst>
                                    </p:anim>
                                    <p:anim calcmode="lin" valueType="num">
                                      <p:cBhvr>
                                        <p:cTn id="166" dur="1000" fill="hold"/>
                                        <p:tgtEl>
                                          <p:spTgt spid="11390"/>
                                        </p:tgtEl>
                                        <p:attrNameLst>
                                          <p:attrName>ppt_x</p:attrName>
                                        </p:attrNameLst>
                                      </p:cBhvr>
                                      <p:tavLst>
                                        <p:tav tm="0">
                                          <p:val>
                                            <p:strVal val="#ppt_x-.2"/>
                                          </p:val>
                                        </p:tav>
                                        <p:tav tm="100000">
                                          <p:val>
                                            <p:strVal val="#ppt_x"/>
                                          </p:val>
                                        </p:tav>
                                      </p:tavLst>
                                    </p:anim>
                                    <p:anim calcmode="lin" valueType="num">
                                      <p:cBhvr>
                                        <p:cTn id="167" dur="1000" fill="hold"/>
                                        <p:tgtEl>
                                          <p:spTgt spid="11390"/>
                                        </p:tgtEl>
                                        <p:attrNameLst>
                                          <p:attrName>ppt_y</p:attrName>
                                        </p:attrNameLst>
                                      </p:cBhvr>
                                      <p:tavLst>
                                        <p:tav tm="0">
                                          <p:val>
                                            <p:strVal val="#ppt_y"/>
                                          </p:val>
                                        </p:tav>
                                        <p:tav tm="100000">
                                          <p:val>
                                            <p:strVal val="#ppt_y"/>
                                          </p:val>
                                        </p:tav>
                                      </p:tavLst>
                                    </p:anim>
                                    <p:animEffect transition="in" filter="fade">
                                      <p:cBhvr>
                                        <p:cTn id="168" dur="1000"/>
                                        <p:tgtEl>
                                          <p:spTgt spid="11390"/>
                                        </p:tgtEl>
                                      </p:cBhvr>
                                    </p:animEffect>
                                  </p:childTnLst>
                                </p:cTn>
                              </p:par>
                            </p:childTnLst>
                          </p:cTn>
                        </p:par>
                        <p:par>
                          <p:cTn id="169" fill="hold">
                            <p:stCondLst>
                              <p:cond delay="1000"/>
                            </p:stCondLst>
                            <p:childTnLst>
                              <p:par>
                                <p:cTn id="170" presetID="54" presetClass="exit" presetSubtype="0" decel="100000" fill="hold" grpId="1" nodeType="afterEffect">
                                  <p:stCondLst>
                                    <p:cond delay="7000"/>
                                  </p:stCondLst>
                                  <p:childTnLst>
                                    <p:anim calcmode="lin" valueType="num">
                                      <p:cBhvr>
                                        <p:cTn id="171" dur="1000"/>
                                        <p:tgtEl>
                                          <p:spTgt spid="11390"/>
                                        </p:tgtEl>
                                        <p:attrNameLst>
                                          <p:attrName>ppt_w</p:attrName>
                                        </p:attrNameLst>
                                      </p:cBhvr>
                                      <p:tavLst>
                                        <p:tav tm="0">
                                          <p:val>
                                            <p:strVal val="ppt_w"/>
                                          </p:val>
                                        </p:tav>
                                        <p:tav tm="100000">
                                          <p:val>
                                            <p:strVal val="ppt_w*0.05"/>
                                          </p:val>
                                        </p:tav>
                                      </p:tavLst>
                                    </p:anim>
                                    <p:anim calcmode="lin" valueType="num">
                                      <p:cBhvr>
                                        <p:cTn id="172" dur="1000"/>
                                        <p:tgtEl>
                                          <p:spTgt spid="11390"/>
                                        </p:tgtEl>
                                        <p:attrNameLst>
                                          <p:attrName>ppt_h</p:attrName>
                                        </p:attrNameLst>
                                      </p:cBhvr>
                                      <p:tavLst>
                                        <p:tav tm="0">
                                          <p:val>
                                            <p:strVal val="ppt_h"/>
                                          </p:val>
                                        </p:tav>
                                        <p:tav tm="100000">
                                          <p:val>
                                            <p:strVal val="ppt_h"/>
                                          </p:val>
                                        </p:tav>
                                      </p:tavLst>
                                    </p:anim>
                                    <p:anim calcmode="lin" valueType="num">
                                      <p:cBhvr>
                                        <p:cTn id="173" dur="1000"/>
                                        <p:tgtEl>
                                          <p:spTgt spid="11390"/>
                                        </p:tgtEl>
                                        <p:attrNameLst>
                                          <p:attrName>ppt_x</p:attrName>
                                        </p:attrNameLst>
                                      </p:cBhvr>
                                      <p:tavLst>
                                        <p:tav tm="0">
                                          <p:val>
                                            <p:strVal val="ppt_x"/>
                                          </p:val>
                                        </p:tav>
                                        <p:tav tm="100000">
                                          <p:val>
                                            <p:strVal val="ppt_x-.2"/>
                                          </p:val>
                                        </p:tav>
                                      </p:tavLst>
                                    </p:anim>
                                    <p:anim calcmode="lin" valueType="num">
                                      <p:cBhvr>
                                        <p:cTn id="174" dur="1000"/>
                                        <p:tgtEl>
                                          <p:spTgt spid="11390"/>
                                        </p:tgtEl>
                                        <p:attrNameLst>
                                          <p:attrName>ppt_y</p:attrName>
                                        </p:attrNameLst>
                                      </p:cBhvr>
                                      <p:tavLst>
                                        <p:tav tm="0">
                                          <p:val>
                                            <p:strVal val="ppt_y"/>
                                          </p:val>
                                        </p:tav>
                                        <p:tav tm="100000">
                                          <p:val>
                                            <p:strVal val="ppt_y"/>
                                          </p:val>
                                        </p:tav>
                                      </p:tavLst>
                                    </p:anim>
                                    <p:animEffect transition="out" filter="fade">
                                      <p:cBhvr>
                                        <p:cTn id="175" dur="1000"/>
                                        <p:tgtEl>
                                          <p:spTgt spid="11390"/>
                                        </p:tgtEl>
                                      </p:cBhvr>
                                    </p:animEffect>
                                    <p:set>
                                      <p:cBhvr>
                                        <p:cTn id="176" dur="1" fill="hold">
                                          <p:stCondLst>
                                            <p:cond delay="999"/>
                                          </p:stCondLst>
                                        </p:cTn>
                                        <p:tgtEl>
                                          <p:spTgt spid="11390"/>
                                        </p:tgtEl>
                                        <p:attrNameLst>
                                          <p:attrName>style.visibility</p:attrName>
                                        </p:attrNameLst>
                                      </p:cBhvr>
                                      <p:to>
                                        <p:strVal val="hidden"/>
                                      </p:to>
                                    </p:set>
                                  </p:childTnLst>
                                </p:cTn>
                              </p:par>
                            </p:childTnLst>
                          </p:cTn>
                        </p:par>
                      </p:childTnLst>
                    </p:cTn>
                  </p:par>
                </p:childTnLst>
              </p:cTn>
              <p:nextCondLst>
                <p:cond evt="onClick" delay="0">
                  <p:tgtEl>
                    <p:spTgt spid="11389"/>
                  </p:tgtEl>
                </p:cond>
              </p:nextCondLst>
            </p:seq>
            <p:seq concurrent="1" nextAc="seek">
              <p:cTn id="177" restart="whenNotActive" fill="hold" evtFilter="cancelBubble" nodeType="interactiveSeq">
                <p:stCondLst>
                  <p:cond evt="onClick" delay="0">
                    <p:tgtEl>
                      <p:spTgt spid="11391"/>
                    </p:tgtEl>
                  </p:cond>
                </p:stCondLst>
                <p:endSync evt="end" delay="0">
                  <p:rtn val="all"/>
                </p:endSync>
                <p:childTnLst>
                  <p:par>
                    <p:cTn id="178" fill="hold">
                      <p:stCondLst>
                        <p:cond delay="0"/>
                      </p:stCondLst>
                      <p:childTnLst>
                        <p:par>
                          <p:cTn id="179" fill="hold">
                            <p:stCondLst>
                              <p:cond delay="0"/>
                            </p:stCondLst>
                            <p:childTnLst>
                              <p:par>
                                <p:cTn id="180" presetID="54" presetClass="entr" presetSubtype="0" accel="100000" fill="hold" grpId="0" nodeType="clickEffect">
                                  <p:stCondLst>
                                    <p:cond delay="0"/>
                                  </p:stCondLst>
                                  <p:childTnLst>
                                    <p:set>
                                      <p:cBhvr>
                                        <p:cTn id="181" dur="1" fill="hold">
                                          <p:stCondLst>
                                            <p:cond delay="0"/>
                                          </p:stCondLst>
                                        </p:cTn>
                                        <p:tgtEl>
                                          <p:spTgt spid="11392"/>
                                        </p:tgtEl>
                                        <p:attrNameLst>
                                          <p:attrName>style.visibility</p:attrName>
                                        </p:attrNameLst>
                                      </p:cBhvr>
                                      <p:to>
                                        <p:strVal val="visible"/>
                                      </p:to>
                                    </p:set>
                                    <p:anim calcmode="lin" valueType="num">
                                      <p:cBhvr>
                                        <p:cTn id="182" dur="1000" fill="hold"/>
                                        <p:tgtEl>
                                          <p:spTgt spid="11392"/>
                                        </p:tgtEl>
                                        <p:attrNameLst>
                                          <p:attrName>ppt_w</p:attrName>
                                        </p:attrNameLst>
                                      </p:cBhvr>
                                      <p:tavLst>
                                        <p:tav tm="0">
                                          <p:val>
                                            <p:strVal val="#ppt_w*0.05"/>
                                          </p:val>
                                        </p:tav>
                                        <p:tav tm="100000">
                                          <p:val>
                                            <p:strVal val="#ppt_w"/>
                                          </p:val>
                                        </p:tav>
                                      </p:tavLst>
                                    </p:anim>
                                    <p:anim calcmode="lin" valueType="num">
                                      <p:cBhvr>
                                        <p:cTn id="183" dur="1000" fill="hold"/>
                                        <p:tgtEl>
                                          <p:spTgt spid="11392"/>
                                        </p:tgtEl>
                                        <p:attrNameLst>
                                          <p:attrName>ppt_h</p:attrName>
                                        </p:attrNameLst>
                                      </p:cBhvr>
                                      <p:tavLst>
                                        <p:tav tm="0">
                                          <p:val>
                                            <p:strVal val="#ppt_h"/>
                                          </p:val>
                                        </p:tav>
                                        <p:tav tm="100000">
                                          <p:val>
                                            <p:strVal val="#ppt_h"/>
                                          </p:val>
                                        </p:tav>
                                      </p:tavLst>
                                    </p:anim>
                                    <p:anim calcmode="lin" valueType="num">
                                      <p:cBhvr>
                                        <p:cTn id="184" dur="1000" fill="hold"/>
                                        <p:tgtEl>
                                          <p:spTgt spid="11392"/>
                                        </p:tgtEl>
                                        <p:attrNameLst>
                                          <p:attrName>ppt_x</p:attrName>
                                        </p:attrNameLst>
                                      </p:cBhvr>
                                      <p:tavLst>
                                        <p:tav tm="0">
                                          <p:val>
                                            <p:strVal val="#ppt_x-.2"/>
                                          </p:val>
                                        </p:tav>
                                        <p:tav tm="100000">
                                          <p:val>
                                            <p:strVal val="#ppt_x"/>
                                          </p:val>
                                        </p:tav>
                                      </p:tavLst>
                                    </p:anim>
                                    <p:anim calcmode="lin" valueType="num">
                                      <p:cBhvr>
                                        <p:cTn id="185" dur="1000" fill="hold"/>
                                        <p:tgtEl>
                                          <p:spTgt spid="11392"/>
                                        </p:tgtEl>
                                        <p:attrNameLst>
                                          <p:attrName>ppt_y</p:attrName>
                                        </p:attrNameLst>
                                      </p:cBhvr>
                                      <p:tavLst>
                                        <p:tav tm="0">
                                          <p:val>
                                            <p:strVal val="#ppt_y"/>
                                          </p:val>
                                        </p:tav>
                                        <p:tav tm="100000">
                                          <p:val>
                                            <p:strVal val="#ppt_y"/>
                                          </p:val>
                                        </p:tav>
                                      </p:tavLst>
                                    </p:anim>
                                    <p:animEffect transition="in" filter="fade">
                                      <p:cBhvr>
                                        <p:cTn id="186" dur="1000"/>
                                        <p:tgtEl>
                                          <p:spTgt spid="11392"/>
                                        </p:tgtEl>
                                      </p:cBhvr>
                                    </p:animEffect>
                                  </p:childTnLst>
                                </p:cTn>
                              </p:par>
                            </p:childTnLst>
                          </p:cTn>
                        </p:par>
                        <p:par>
                          <p:cTn id="187" fill="hold">
                            <p:stCondLst>
                              <p:cond delay="1000"/>
                            </p:stCondLst>
                            <p:childTnLst>
                              <p:par>
                                <p:cTn id="188" presetID="54" presetClass="exit" presetSubtype="0" decel="100000" fill="hold" grpId="1" nodeType="afterEffect">
                                  <p:stCondLst>
                                    <p:cond delay="7000"/>
                                  </p:stCondLst>
                                  <p:childTnLst>
                                    <p:anim calcmode="lin" valueType="num">
                                      <p:cBhvr>
                                        <p:cTn id="189" dur="1000"/>
                                        <p:tgtEl>
                                          <p:spTgt spid="11392"/>
                                        </p:tgtEl>
                                        <p:attrNameLst>
                                          <p:attrName>ppt_w</p:attrName>
                                        </p:attrNameLst>
                                      </p:cBhvr>
                                      <p:tavLst>
                                        <p:tav tm="0">
                                          <p:val>
                                            <p:strVal val="ppt_w"/>
                                          </p:val>
                                        </p:tav>
                                        <p:tav tm="100000">
                                          <p:val>
                                            <p:strVal val="ppt_w*0.05"/>
                                          </p:val>
                                        </p:tav>
                                      </p:tavLst>
                                    </p:anim>
                                    <p:anim calcmode="lin" valueType="num">
                                      <p:cBhvr>
                                        <p:cTn id="190" dur="1000"/>
                                        <p:tgtEl>
                                          <p:spTgt spid="11392"/>
                                        </p:tgtEl>
                                        <p:attrNameLst>
                                          <p:attrName>ppt_h</p:attrName>
                                        </p:attrNameLst>
                                      </p:cBhvr>
                                      <p:tavLst>
                                        <p:tav tm="0">
                                          <p:val>
                                            <p:strVal val="ppt_h"/>
                                          </p:val>
                                        </p:tav>
                                        <p:tav tm="100000">
                                          <p:val>
                                            <p:strVal val="ppt_h"/>
                                          </p:val>
                                        </p:tav>
                                      </p:tavLst>
                                    </p:anim>
                                    <p:anim calcmode="lin" valueType="num">
                                      <p:cBhvr>
                                        <p:cTn id="191" dur="1000"/>
                                        <p:tgtEl>
                                          <p:spTgt spid="11392"/>
                                        </p:tgtEl>
                                        <p:attrNameLst>
                                          <p:attrName>ppt_x</p:attrName>
                                        </p:attrNameLst>
                                      </p:cBhvr>
                                      <p:tavLst>
                                        <p:tav tm="0">
                                          <p:val>
                                            <p:strVal val="ppt_x"/>
                                          </p:val>
                                        </p:tav>
                                        <p:tav tm="100000">
                                          <p:val>
                                            <p:strVal val="ppt_x-.2"/>
                                          </p:val>
                                        </p:tav>
                                      </p:tavLst>
                                    </p:anim>
                                    <p:anim calcmode="lin" valueType="num">
                                      <p:cBhvr>
                                        <p:cTn id="192" dur="1000"/>
                                        <p:tgtEl>
                                          <p:spTgt spid="11392"/>
                                        </p:tgtEl>
                                        <p:attrNameLst>
                                          <p:attrName>ppt_y</p:attrName>
                                        </p:attrNameLst>
                                      </p:cBhvr>
                                      <p:tavLst>
                                        <p:tav tm="0">
                                          <p:val>
                                            <p:strVal val="ppt_y"/>
                                          </p:val>
                                        </p:tav>
                                        <p:tav tm="100000">
                                          <p:val>
                                            <p:strVal val="ppt_y"/>
                                          </p:val>
                                        </p:tav>
                                      </p:tavLst>
                                    </p:anim>
                                    <p:animEffect transition="out" filter="fade">
                                      <p:cBhvr>
                                        <p:cTn id="193" dur="1000"/>
                                        <p:tgtEl>
                                          <p:spTgt spid="11392"/>
                                        </p:tgtEl>
                                      </p:cBhvr>
                                    </p:animEffect>
                                    <p:set>
                                      <p:cBhvr>
                                        <p:cTn id="194" dur="1" fill="hold">
                                          <p:stCondLst>
                                            <p:cond delay="999"/>
                                          </p:stCondLst>
                                        </p:cTn>
                                        <p:tgtEl>
                                          <p:spTgt spid="11392"/>
                                        </p:tgtEl>
                                        <p:attrNameLst>
                                          <p:attrName>style.visibility</p:attrName>
                                        </p:attrNameLst>
                                      </p:cBhvr>
                                      <p:to>
                                        <p:strVal val="hidden"/>
                                      </p:to>
                                    </p:set>
                                  </p:childTnLst>
                                </p:cTn>
                              </p:par>
                            </p:childTnLst>
                          </p:cTn>
                        </p:par>
                      </p:childTnLst>
                    </p:cTn>
                  </p:par>
                </p:childTnLst>
              </p:cTn>
              <p:nextCondLst>
                <p:cond evt="onClick" delay="0">
                  <p:tgtEl>
                    <p:spTgt spid="11391"/>
                  </p:tgtEl>
                </p:cond>
              </p:nextCondLst>
            </p:seq>
            <p:seq concurrent="1" nextAc="seek">
              <p:cTn id="195" restart="whenNotActive" fill="hold" evtFilter="cancelBubble" nodeType="interactiveSeq">
                <p:stCondLst>
                  <p:cond evt="onClick" delay="0">
                    <p:tgtEl>
                      <p:spTgt spid="11403"/>
                    </p:tgtEl>
                  </p:cond>
                </p:stCondLst>
                <p:endSync evt="end" delay="0">
                  <p:rtn val="all"/>
                </p:endSync>
                <p:childTnLst>
                  <p:par>
                    <p:cTn id="196" fill="hold">
                      <p:stCondLst>
                        <p:cond delay="0"/>
                      </p:stCondLst>
                      <p:childTnLst>
                        <p:par>
                          <p:cTn id="197" fill="hold">
                            <p:stCondLst>
                              <p:cond delay="0"/>
                            </p:stCondLst>
                            <p:childTnLst>
                              <p:par>
                                <p:cTn id="198" presetID="54" presetClass="entr" presetSubtype="0" accel="100000" fill="hold" grpId="0" nodeType="clickEffect">
                                  <p:stCondLst>
                                    <p:cond delay="0"/>
                                  </p:stCondLst>
                                  <p:childTnLst>
                                    <p:set>
                                      <p:cBhvr>
                                        <p:cTn id="199" dur="1" fill="hold">
                                          <p:stCondLst>
                                            <p:cond delay="0"/>
                                          </p:stCondLst>
                                        </p:cTn>
                                        <p:tgtEl>
                                          <p:spTgt spid="11413"/>
                                        </p:tgtEl>
                                        <p:attrNameLst>
                                          <p:attrName>style.visibility</p:attrName>
                                        </p:attrNameLst>
                                      </p:cBhvr>
                                      <p:to>
                                        <p:strVal val="visible"/>
                                      </p:to>
                                    </p:set>
                                    <p:anim calcmode="lin" valueType="num">
                                      <p:cBhvr>
                                        <p:cTn id="200" dur="1000" fill="hold"/>
                                        <p:tgtEl>
                                          <p:spTgt spid="11413"/>
                                        </p:tgtEl>
                                        <p:attrNameLst>
                                          <p:attrName>ppt_w</p:attrName>
                                        </p:attrNameLst>
                                      </p:cBhvr>
                                      <p:tavLst>
                                        <p:tav tm="0">
                                          <p:val>
                                            <p:strVal val="#ppt_w*0.05"/>
                                          </p:val>
                                        </p:tav>
                                        <p:tav tm="100000">
                                          <p:val>
                                            <p:strVal val="#ppt_w"/>
                                          </p:val>
                                        </p:tav>
                                      </p:tavLst>
                                    </p:anim>
                                    <p:anim calcmode="lin" valueType="num">
                                      <p:cBhvr>
                                        <p:cTn id="201" dur="1000" fill="hold"/>
                                        <p:tgtEl>
                                          <p:spTgt spid="11413"/>
                                        </p:tgtEl>
                                        <p:attrNameLst>
                                          <p:attrName>ppt_h</p:attrName>
                                        </p:attrNameLst>
                                      </p:cBhvr>
                                      <p:tavLst>
                                        <p:tav tm="0">
                                          <p:val>
                                            <p:strVal val="#ppt_h"/>
                                          </p:val>
                                        </p:tav>
                                        <p:tav tm="100000">
                                          <p:val>
                                            <p:strVal val="#ppt_h"/>
                                          </p:val>
                                        </p:tav>
                                      </p:tavLst>
                                    </p:anim>
                                    <p:anim calcmode="lin" valueType="num">
                                      <p:cBhvr>
                                        <p:cTn id="202" dur="1000" fill="hold"/>
                                        <p:tgtEl>
                                          <p:spTgt spid="11413"/>
                                        </p:tgtEl>
                                        <p:attrNameLst>
                                          <p:attrName>ppt_x</p:attrName>
                                        </p:attrNameLst>
                                      </p:cBhvr>
                                      <p:tavLst>
                                        <p:tav tm="0">
                                          <p:val>
                                            <p:strVal val="#ppt_x-.2"/>
                                          </p:val>
                                        </p:tav>
                                        <p:tav tm="100000">
                                          <p:val>
                                            <p:strVal val="#ppt_x"/>
                                          </p:val>
                                        </p:tav>
                                      </p:tavLst>
                                    </p:anim>
                                    <p:anim calcmode="lin" valueType="num">
                                      <p:cBhvr>
                                        <p:cTn id="203" dur="1000" fill="hold"/>
                                        <p:tgtEl>
                                          <p:spTgt spid="11413"/>
                                        </p:tgtEl>
                                        <p:attrNameLst>
                                          <p:attrName>ppt_y</p:attrName>
                                        </p:attrNameLst>
                                      </p:cBhvr>
                                      <p:tavLst>
                                        <p:tav tm="0">
                                          <p:val>
                                            <p:strVal val="#ppt_y"/>
                                          </p:val>
                                        </p:tav>
                                        <p:tav tm="100000">
                                          <p:val>
                                            <p:strVal val="#ppt_y"/>
                                          </p:val>
                                        </p:tav>
                                      </p:tavLst>
                                    </p:anim>
                                    <p:animEffect transition="in" filter="fade">
                                      <p:cBhvr>
                                        <p:cTn id="204" dur="1000"/>
                                        <p:tgtEl>
                                          <p:spTgt spid="11413"/>
                                        </p:tgtEl>
                                      </p:cBhvr>
                                    </p:animEffect>
                                  </p:childTnLst>
                                </p:cTn>
                              </p:par>
                              <p:par>
                                <p:cTn id="205" presetID="54" presetClass="entr" presetSubtype="0" accel="100000" fill="hold" grpId="0" nodeType="withEffect">
                                  <p:stCondLst>
                                    <p:cond delay="0"/>
                                  </p:stCondLst>
                                  <p:childTnLst>
                                    <p:set>
                                      <p:cBhvr>
                                        <p:cTn id="206" dur="1" fill="hold">
                                          <p:stCondLst>
                                            <p:cond delay="0"/>
                                          </p:stCondLst>
                                        </p:cTn>
                                        <p:tgtEl>
                                          <p:spTgt spid="11414"/>
                                        </p:tgtEl>
                                        <p:attrNameLst>
                                          <p:attrName>style.visibility</p:attrName>
                                        </p:attrNameLst>
                                      </p:cBhvr>
                                      <p:to>
                                        <p:strVal val="visible"/>
                                      </p:to>
                                    </p:set>
                                    <p:anim calcmode="lin" valueType="num">
                                      <p:cBhvr>
                                        <p:cTn id="207" dur="1000" fill="hold"/>
                                        <p:tgtEl>
                                          <p:spTgt spid="11414"/>
                                        </p:tgtEl>
                                        <p:attrNameLst>
                                          <p:attrName>ppt_w</p:attrName>
                                        </p:attrNameLst>
                                      </p:cBhvr>
                                      <p:tavLst>
                                        <p:tav tm="0">
                                          <p:val>
                                            <p:strVal val="#ppt_w*0.05"/>
                                          </p:val>
                                        </p:tav>
                                        <p:tav tm="100000">
                                          <p:val>
                                            <p:strVal val="#ppt_w"/>
                                          </p:val>
                                        </p:tav>
                                      </p:tavLst>
                                    </p:anim>
                                    <p:anim calcmode="lin" valueType="num">
                                      <p:cBhvr>
                                        <p:cTn id="208" dur="1000" fill="hold"/>
                                        <p:tgtEl>
                                          <p:spTgt spid="11414"/>
                                        </p:tgtEl>
                                        <p:attrNameLst>
                                          <p:attrName>ppt_h</p:attrName>
                                        </p:attrNameLst>
                                      </p:cBhvr>
                                      <p:tavLst>
                                        <p:tav tm="0">
                                          <p:val>
                                            <p:strVal val="#ppt_h"/>
                                          </p:val>
                                        </p:tav>
                                        <p:tav tm="100000">
                                          <p:val>
                                            <p:strVal val="#ppt_h"/>
                                          </p:val>
                                        </p:tav>
                                      </p:tavLst>
                                    </p:anim>
                                    <p:anim calcmode="lin" valueType="num">
                                      <p:cBhvr>
                                        <p:cTn id="209" dur="1000" fill="hold"/>
                                        <p:tgtEl>
                                          <p:spTgt spid="11414"/>
                                        </p:tgtEl>
                                        <p:attrNameLst>
                                          <p:attrName>ppt_x</p:attrName>
                                        </p:attrNameLst>
                                      </p:cBhvr>
                                      <p:tavLst>
                                        <p:tav tm="0">
                                          <p:val>
                                            <p:strVal val="#ppt_x-.2"/>
                                          </p:val>
                                        </p:tav>
                                        <p:tav tm="100000">
                                          <p:val>
                                            <p:strVal val="#ppt_x"/>
                                          </p:val>
                                        </p:tav>
                                      </p:tavLst>
                                    </p:anim>
                                    <p:anim calcmode="lin" valueType="num">
                                      <p:cBhvr>
                                        <p:cTn id="210" dur="1000" fill="hold"/>
                                        <p:tgtEl>
                                          <p:spTgt spid="11414"/>
                                        </p:tgtEl>
                                        <p:attrNameLst>
                                          <p:attrName>ppt_y</p:attrName>
                                        </p:attrNameLst>
                                      </p:cBhvr>
                                      <p:tavLst>
                                        <p:tav tm="0">
                                          <p:val>
                                            <p:strVal val="#ppt_y"/>
                                          </p:val>
                                        </p:tav>
                                        <p:tav tm="100000">
                                          <p:val>
                                            <p:strVal val="#ppt_y"/>
                                          </p:val>
                                        </p:tav>
                                      </p:tavLst>
                                    </p:anim>
                                    <p:animEffect transition="in" filter="fade">
                                      <p:cBhvr>
                                        <p:cTn id="211" dur="1000"/>
                                        <p:tgtEl>
                                          <p:spTgt spid="11414"/>
                                        </p:tgtEl>
                                      </p:cBhvr>
                                    </p:animEffect>
                                  </p:childTnLst>
                                </p:cTn>
                              </p:par>
                              <p:par>
                                <p:cTn id="212" presetID="54" presetClass="entr" presetSubtype="0" accel="100000" fill="hold" grpId="0" nodeType="withEffect">
                                  <p:stCondLst>
                                    <p:cond delay="0"/>
                                  </p:stCondLst>
                                  <p:childTnLst>
                                    <p:set>
                                      <p:cBhvr>
                                        <p:cTn id="213" dur="1" fill="hold">
                                          <p:stCondLst>
                                            <p:cond delay="0"/>
                                          </p:stCondLst>
                                        </p:cTn>
                                        <p:tgtEl>
                                          <p:spTgt spid="11415"/>
                                        </p:tgtEl>
                                        <p:attrNameLst>
                                          <p:attrName>style.visibility</p:attrName>
                                        </p:attrNameLst>
                                      </p:cBhvr>
                                      <p:to>
                                        <p:strVal val="visible"/>
                                      </p:to>
                                    </p:set>
                                    <p:anim calcmode="lin" valueType="num">
                                      <p:cBhvr>
                                        <p:cTn id="214" dur="1000" fill="hold"/>
                                        <p:tgtEl>
                                          <p:spTgt spid="11415"/>
                                        </p:tgtEl>
                                        <p:attrNameLst>
                                          <p:attrName>ppt_w</p:attrName>
                                        </p:attrNameLst>
                                      </p:cBhvr>
                                      <p:tavLst>
                                        <p:tav tm="0">
                                          <p:val>
                                            <p:strVal val="#ppt_w*0.05"/>
                                          </p:val>
                                        </p:tav>
                                        <p:tav tm="100000">
                                          <p:val>
                                            <p:strVal val="#ppt_w"/>
                                          </p:val>
                                        </p:tav>
                                      </p:tavLst>
                                    </p:anim>
                                    <p:anim calcmode="lin" valueType="num">
                                      <p:cBhvr>
                                        <p:cTn id="215" dur="1000" fill="hold"/>
                                        <p:tgtEl>
                                          <p:spTgt spid="11415"/>
                                        </p:tgtEl>
                                        <p:attrNameLst>
                                          <p:attrName>ppt_h</p:attrName>
                                        </p:attrNameLst>
                                      </p:cBhvr>
                                      <p:tavLst>
                                        <p:tav tm="0">
                                          <p:val>
                                            <p:strVal val="#ppt_h"/>
                                          </p:val>
                                        </p:tav>
                                        <p:tav tm="100000">
                                          <p:val>
                                            <p:strVal val="#ppt_h"/>
                                          </p:val>
                                        </p:tav>
                                      </p:tavLst>
                                    </p:anim>
                                    <p:anim calcmode="lin" valueType="num">
                                      <p:cBhvr>
                                        <p:cTn id="216" dur="1000" fill="hold"/>
                                        <p:tgtEl>
                                          <p:spTgt spid="11415"/>
                                        </p:tgtEl>
                                        <p:attrNameLst>
                                          <p:attrName>ppt_x</p:attrName>
                                        </p:attrNameLst>
                                      </p:cBhvr>
                                      <p:tavLst>
                                        <p:tav tm="0">
                                          <p:val>
                                            <p:strVal val="#ppt_x-.2"/>
                                          </p:val>
                                        </p:tav>
                                        <p:tav tm="100000">
                                          <p:val>
                                            <p:strVal val="#ppt_x"/>
                                          </p:val>
                                        </p:tav>
                                      </p:tavLst>
                                    </p:anim>
                                    <p:anim calcmode="lin" valueType="num">
                                      <p:cBhvr>
                                        <p:cTn id="217" dur="1000" fill="hold"/>
                                        <p:tgtEl>
                                          <p:spTgt spid="11415"/>
                                        </p:tgtEl>
                                        <p:attrNameLst>
                                          <p:attrName>ppt_y</p:attrName>
                                        </p:attrNameLst>
                                      </p:cBhvr>
                                      <p:tavLst>
                                        <p:tav tm="0">
                                          <p:val>
                                            <p:strVal val="#ppt_y"/>
                                          </p:val>
                                        </p:tav>
                                        <p:tav tm="100000">
                                          <p:val>
                                            <p:strVal val="#ppt_y"/>
                                          </p:val>
                                        </p:tav>
                                      </p:tavLst>
                                    </p:anim>
                                    <p:animEffect transition="in" filter="fade">
                                      <p:cBhvr>
                                        <p:cTn id="218" dur="1000"/>
                                        <p:tgtEl>
                                          <p:spTgt spid="11415"/>
                                        </p:tgtEl>
                                      </p:cBhvr>
                                    </p:animEffect>
                                  </p:childTnLst>
                                </p:cTn>
                              </p:par>
                              <p:par>
                                <p:cTn id="219" presetID="54" presetClass="entr" presetSubtype="0" accel="100000" fill="hold" grpId="0" nodeType="withEffect">
                                  <p:stCondLst>
                                    <p:cond delay="0"/>
                                  </p:stCondLst>
                                  <p:childTnLst>
                                    <p:set>
                                      <p:cBhvr>
                                        <p:cTn id="220" dur="1" fill="hold">
                                          <p:stCondLst>
                                            <p:cond delay="0"/>
                                          </p:stCondLst>
                                        </p:cTn>
                                        <p:tgtEl>
                                          <p:spTgt spid="11416"/>
                                        </p:tgtEl>
                                        <p:attrNameLst>
                                          <p:attrName>style.visibility</p:attrName>
                                        </p:attrNameLst>
                                      </p:cBhvr>
                                      <p:to>
                                        <p:strVal val="visible"/>
                                      </p:to>
                                    </p:set>
                                    <p:anim calcmode="lin" valueType="num">
                                      <p:cBhvr>
                                        <p:cTn id="221" dur="1000" fill="hold"/>
                                        <p:tgtEl>
                                          <p:spTgt spid="11416"/>
                                        </p:tgtEl>
                                        <p:attrNameLst>
                                          <p:attrName>ppt_w</p:attrName>
                                        </p:attrNameLst>
                                      </p:cBhvr>
                                      <p:tavLst>
                                        <p:tav tm="0">
                                          <p:val>
                                            <p:strVal val="#ppt_w*0.05"/>
                                          </p:val>
                                        </p:tav>
                                        <p:tav tm="100000">
                                          <p:val>
                                            <p:strVal val="#ppt_w"/>
                                          </p:val>
                                        </p:tav>
                                      </p:tavLst>
                                    </p:anim>
                                    <p:anim calcmode="lin" valueType="num">
                                      <p:cBhvr>
                                        <p:cTn id="222" dur="1000" fill="hold"/>
                                        <p:tgtEl>
                                          <p:spTgt spid="11416"/>
                                        </p:tgtEl>
                                        <p:attrNameLst>
                                          <p:attrName>ppt_h</p:attrName>
                                        </p:attrNameLst>
                                      </p:cBhvr>
                                      <p:tavLst>
                                        <p:tav tm="0">
                                          <p:val>
                                            <p:strVal val="#ppt_h"/>
                                          </p:val>
                                        </p:tav>
                                        <p:tav tm="100000">
                                          <p:val>
                                            <p:strVal val="#ppt_h"/>
                                          </p:val>
                                        </p:tav>
                                      </p:tavLst>
                                    </p:anim>
                                    <p:anim calcmode="lin" valueType="num">
                                      <p:cBhvr>
                                        <p:cTn id="223" dur="1000" fill="hold"/>
                                        <p:tgtEl>
                                          <p:spTgt spid="11416"/>
                                        </p:tgtEl>
                                        <p:attrNameLst>
                                          <p:attrName>ppt_x</p:attrName>
                                        </p:attrNameLst>
                                      </p:cBhvr>
                                      <p:tavLst>
                                        <p:tav tm="0">
                                          <p:val>
                                            <p:strVal val="#ppt_x-.2"/>
                                          </p:val>
                                        </p:tav>
                                        <p:tav tm="100000">
                                          <p:val>
                                            <p:strVal val="#ppt_x"/>
                                          </p:val>
                                        </p:tav>
                                      </p:tavLst>
                                    </p:anim>
                                    <p:anim calcmode="lin" valueType="num">
                                      <p:cBhvr>
                                        <p:cTn id="224" dur="1000" fill="hold"/>
                                        <p:tgtEl>
                                          <p:spTgt spid="11416"/>
                                        </p:tgtEl>
                                        <p:attrNameLst>
                                          <p:attrName>ppt_y</p:attrName>
                                        </p:attrNameLst>
                                      </p:cBhvr>
                                      <p:tavLst>
                                        <p:tav tm="0">
                                          <p:val>
                                            <p:strVal val="#ppt_y"/>
                                          </p:val>
                                        </p:tav>
                                        <p:tav tm="100000">
                                          <p:val>
                                            <p:strVal val="#ppt_y"/>
                                          </p:val>
                                        </p:tav>
                                      </p:tavLst>
                                    </p:anim>
                                    <p:animEffect transition="in" filter="fade">
                                      <p:cBhvr>
                                        <p:cTn id="225" dur="1000"/>
                                        <p:tgtEl>
                                          <p:spTgt spid="11416"/>
                                        </p:tgtEl>
                                      </p:cBhvr>
                                    </p:animEffect>
                                  </p:childTnLst>
                                </p:cTn>
                              </p:par>
                              <p:par>
                                <p:cTn id="226" presetID="54" presetClass="entr" presetSubtype="0" accel="100000" fill="hold" grpId="0" nodeType="withEffect">
                                  <p:stCondLst>
                                    <p:cond delay="0"/>
                                  </p:stCondLst>
                                  <p:childTnLst>
                                    <p:set>
                                      <p:cBhvr>
                                        <p:cTn id="227" dur="1" fill="hold">
                                          <p:stCondLst>
                                            <p:cond delay="0"/>
                                          </p:stCondLst>
                                        </p:cTn>
                                        <p:tgtEl>
                                          <p:spTgt spid="11417"/>
                                        </p:tgtEl>
                                        <p:attrNameLst>
                                          <p:attrName>style.visibility</p:attrName>
                                        </p:attrNameLst>
                                      </p:cBhvr>
                                      <p:to>
                                        <p:strVal val="visible"/>
                                      </p:to>
                                    </p:set>
                                    <p:anim calcmode="lin" valueType="num">
                                      <p:cBhvr>
                                        <p:cTn id="228" dur="1000" fill="hold"/>
                                        <p:tgtEl>
                                          <p:spTgt spid="11417"/>
                                        </p:tgtEl>
                                        <p:attrNameLst>
                                          <p:attrName>ppt_w</p:attrName>
                                        </p:attrNameLst>
                                      </p:cBhvr>
                                      <p:tavLst>
                                        <p:tav tm="0">
                                          <p:val>
                                            <p:strVal val="#ppt_w*0.05"/>
                                          </p:val>
                                        </p:tav>
                                        <p:tav tm="100000">
                                          <p:val>
                                            <p:strVal val="#ppt_w"/>
                                          </p:val>
                                        </p:tav>
                                      </p:tavLst>
                                    </p:anim>
                                    <p:anim calcmode="lin" valueType="num">
                                      <p:cBhvr>
                                        <p:cTn id="229" dur="1000" fill="hold"/>
                                        <p:tgtEl>
                                          <p:spTgt spid="11417"/>
                                        </p:tgtEl>
                                        <p:attrNameLst>
                                          <p:attrName>ppt_h</p:attrName>
                                        </p:attrNameLst>
                                      </p:cBhvr>
                                      <p:tavLst>
                                        <p:tav tm="0">
                                          <p:val>
                                            <p:strVal val="#ppt_h"/>
                                          </p:val>
                                        </p:tav>
                                        <p:tav tm="100000">
                                          <p:val>
                                            <p:strVal val="#ppt_h"/>
                                          </p:val>
                                        </p:tav>
                                      </p:tavLst>
                                    </p:anim>
                                    <p:anim calcmode="lin" valueType="num">
                                      <p:cBhvr>
                                        <p:cTn id="230" dur="1000" fill="hold"/>
                                        <p:tgtEl>
                                          <p:spTgt spid="11417"/>
                                        </p:tgtEl>
                                        <p:attrNameLst>
                                          <p:attrName>ppt_x</p:attrName>
                                        </p:attrNameLst>
                                      </p:cBhvr>
                                      <p:tavLst>
                                        <p:tav tm="0">
                                          <p:val>
                                            <p:strVal val="#ppt_x-.2"/>
                                          </p:val>
                                        </p:tav>
                                        <p:tav tm="100000">
                                          <p:val>
                                            <p:strVal val="#ppt_x"/>
                                          </p:val>
                                        </p:tav>
                                      </p:tavLst>
                                    </p:anim>
                                    <p:anim calcmode="lin" valueType="num">
                                      <p:cBhvr>
                                        <p:cTn id="231" dur="1000" fill="hold"/>
                                        <p:tgtEl>
                                          <p:spTgt spid="11417"/>
                                        </p:tgtEl>
                                        <p:attrNameLst>
                                          <p:attrName>ppt_y</p:attrName>
                                        </p:attrNameLst>
                                      </p:cBhvr>
                                      <p:tavLst>
                                        <p:tav tm="0">
                                          <p:val>
                                            <p:strVal val="#ppt_y"/>
                                          </p:val>
                                        </p:tav>
                                        <p:tav tm="100000">
                                          <p:val>
                                            <p:strVal val="#ppt_y"/>
                                          </p:val>
                                        </p:tav>
                                      </p:tavLst>
                                    </p:anim>
                                    <p:animEffect transition="in" filter="fade">
                                      <p:cBhvr>
                                        <p:cTn id="232" dur="1000"/>
                                        <p:tgtEl>
                                          <p:spTgt spid="11417"/>
                                        </p:tgtEl>
                                      </p:cBhvr>
                                    </p:animEffect>
                                  </p:childTnLst>
                                </p:cTn>
                              </p:par>
                              <p:par>
                                <p:cTn id="233" presetID="54" presetClass="entr" presetSubtype="0" accel="100000" fill="hold" grpId="0" nodeType="withEffect">
                                  <p:stCondLst>
                                    <p:cond delay="0"/>
                                  </p:stCondLst>
                                  <p:childTnLst>
                                    <p:set>
                                      <p:cBhvr>
                                        <p:cTn id="234" dur="1" fill="hold">
                                          <p:stCondLst>
                                            <p:cond delay="0"/>
                                          </p:stCondLst>
                                        </p:cTn>
                                        <p:tgtEl>
                                          <p:spTgt spid="11418"/>
                                        </p:tgtEl>
                                        <p:attrNameLst>
                                          <p:attrName>style.visibility</p:attrName>
                                        </p:attrNameLst>
                                      </p:cBhvr>
                                      <p:to>
                                        <p:strVal val="visible"/>
                                      </p:to>
                                    </p:set>
                                    <p:anim calcmode="lin" valueType="num">
                                      <p:cBhvr>
                                        <p:cTn id="235" dur="1000" fill="hold"/>
                                        <p:tgtEl>
                                          <p:spTgt spid="11418"/>
                                        </p:tgtEl>
                                        <p:attrNameLst>
                                          <p:attrName>ppt_w</p:attrName>
                                        </p:attrNameLst>
                                      </p:cBhvr>
                                      <p:tavLst>
                                        <p:tav tm="0">
                                          <p:val>
                                            <p:strVal val="#ppt_w*0.05"/>
                                          </p:val>
                                        </p:tav>
                                        <p:tav tm="100000">
                                          <p:val>
                                            <p:strVal val="#ppt_w"/>
                                          </p:val>
                                        </p:tav>
                                      </p:tavLst>
                                    </p:anim>
                                    <p:anim calcmode="lin" valueType="num">
                                      <p:cBhvr>
                                        <p:cTn id="236" dur="1000" fill="hold"/>
                                        <p:tgtEl>
                                          <p:spTgt spid="11418"/>
                                        </p:tgtEl>
                                        <p:attrNameLst>
                                          <p:attrName>ppt_h</p:attrName>
                                        </p:attrNameLst>
                                      </p:cBhvr>
                                      <p:tavLst>
                                        <p:tav tm="0">
                                          <p:val>
                                            <p:strVal val="#ppt_h"/>
                                          </p:val>
                                        </p:tav>
                                        <p:tav tm="100000">
                                          <p:val>
                                            <p:strVal val="#ppt_h"/>
                                          </p:val>
                                        </p:tav>
                                      </p:tavLst>
                                    </p:anim>
                                    <p:anim calcmode="lin" valueType="num">
                                      <p:cBhvr>
                                        <p:cTn id="237" dur="1000" fill="hold"/>
                                        <p:tgtEl>
                                          <p:spTgt spid="11418"/>
                                        </p:tgtEl>
                                        <p:attrNameLst>
                                          <p:attrName>ppt_x</p:attrName>
                                        </p:attrNameLst>
                                      </p:cBhvr>
                                      <p:tavLst>
                                        <p:tav tm="0">
                                          <p:val>
                                            <p:strVal val="#ppt_x-.2"/>
                                          </p:val>
                                        </p:tav>
                                        <p:tav tm="100000">
                                          <p:val>
                                            <p:strVal val="#ppt_x"/>
                                          </p:val>
                                        </p:tav>
                                      </p:tavLst>
                                    </p:anim>
                                    <p:anim calcmode="lin" valueType="num">
                                      <p:cBhvr>
                                        <p:cTn id="238" dur="1000" fill="hold"/>
                                        <p:tgtEl>
                                          <p:spTgt spid="11418"/>
                                        </p:tgtEl>
                                        <p:attrNameLst>
                                          <p:attrName>ppt_y</p:attrName>
                                        </p:attrNameLst>
                                      </p:cBhvr>
                                      <p:tavLst>
                                        <p:tav tm="0">
                                          <p:val>
                                            <p:strVal val="#ppt_y"/>
                                          </p:val>
                                        </p:tav>
                                        <p:tav tm="100000">
                                          <p:val>
                                            <p:strVal val="#ppt_y"/>
                                          </p:val>
                                        </p:tav>
                                      </p:tavLst>
                                    </p:anim>
                                    <p:animEffect transition="in" filter="fade">
                                      <p:cBhvr>
                                        <p:cTn id="239" dur="1000"/>
                                        <p:tgtEl>
                                          <p:spTgt spid="11418"/>
                                        </p:tgtEl>
                                      </p:cBhvr>
                                    </p:animEffect>
                                  </p:childTnLst>
                                </p:cTn>
                              </p:par>
                            </p:childTnLst>
                          </p:cTn>
                        </p:par>
                        <p:par>
                          <p:cTn id="240" fill="hold">
                            <p:stCondLst>
                              <p:cond delay="1000"/>
                            </p:stCondLst>
                            <p:childTnLst>
                              <p:par>
                                <p:cTn id="241" presetID="54" presetClass="exit" presetSubtype="0" decel="100000" fill="hold" grpId="1" nodeType="afterEffect">
                                  <p:stCondLst>
                                    <p:cond delay="4000"/>
                                  </p:stCondLst>
                                  <p:childTnLst>
                                    <p:anim calcmode="lin" valueType="num">
                                      <p:cBhvr>
                                        <p:cTn id="242" dur="1000"/>
                                        <p:tgtEl>
                                          <p:spTgt spid="11413"/>
                                        </p:tgtEl>
                                        <p:attrNameLst>
                                          <p:attrName>ppt_w</p:attrName>
                                        </p:attrNameLst>
                                      </p:cBhvr>
                                      <p:tavLst>
                                        <p:tav tm="0">
                                          <p:val>
                                            <p:strVal val="ppt_w"/>
                                          </p:val>
                                        </p:tav>
                                        <p:tav tm="100000">
                                          <p:val>
                                            <p:strVal val="ppt_w*0.05"/>
                                          </p:val>
                                        </p:tav>
                                      </p:tavLst>
                                    </p:anim>
                                    <p:anim calcmode="lin" valueType="num">
                                      <p:cBhvr>
                                        <p:cTn id="243" dur="1000"/>
                                        <p:tgtEl>
                                          <p:spTgt spid="11413"/>
                                        </p:tgtEl>
                                        <p:attrNameLst>
                                          <p:attrName>ppt_h</p:attrName>
                                        </p:attrNameLst>
                                      </p:cBhvr>
                                      <p:tavLst>
                                        <p:tav tm="0">
                                          <p:val>
                                            <p:strVal val="ppt_h"/>
                                          </p:val>
                                        </p:tav>
                                        <p:tav tm="100000">
                                          <p:val>
                                            <p:strVal val="ppt_h"/>
                                          </p:val>
                                        </p:tav>
                                      </p:tavLst>
                                    </p:anim>
                                    <p:anim calcmode="lin" valueType="num">
                                      <p:cBhvr>
                                        <p:cTn id="244" dur="1000"/>
                                        <p:tgtEl>
                                          <p:spTgt spid="11413"/>
                                        </p:tgtEl>
                                        <p:attrNameLst>
                                          <p:attrName>ppt_x</p:attrName>
                                        </p:attrNameLst>
                                      </p:cBhvr>
                                      <p:tavLst>
                                        <p:tav tm="0">
                                          <p:val>
                                            <p:strVal val="ppt_x"/>
                                          </p:val>
                                        </p:tav>
                                        <p:tav tm="100000">
                                          <p:val>
                                            <p:strVal val="ppt_x-.2"/>
                                          </p:val>
                                        </p:tav>
                                      </p:tavLst>
                                    </p:anim>
                                    <p:anim calcmode="lin" valueType="num">
                                      <p:cBhvr>
                                        <p:cTn id="245" dur="1000"/>
                                        <p:tgtEl>
                                          <p:spTgt spid="11413"/>
                                        </p:tgtEl>
                                        <p:attrNameLst>
                                          <p:attrName>ppt_y</p:attrName>
                                        </p:attrNameLst>
                                      </p:cBhvr>
                                      <p:tavLst>
                                        <p:tav tm="0">
                                          <p:val>
                                            <p:strVal val="ppt_y"/>
                                          </p:val>
                                        </p:tav>
                                        <p:tav tm="100000">
                                          <p:val>
                                            <p:strVal val="ppt_y"/>
                                          </p:val>
                                        </p:tav>
                                      </p:tavLst>
                                    </p:anim>
                                    <p:animEffect transition="out" filter="fade">
                                      <p:cBhvr>
                                        <p:cTn id="246" dur="1000"/>
                                        <p:tgtEl>
                                          <p:spTgt spid="11413"/>
                                        </p:tgtEl>
                                      </p:cBhvr>
                                    </p:animEffect>
                                    <p:set>
                                      <p:cBhvr>
                                        <p:cTn id="247" dur="1" fill="hold">
                                          <p:stCondLst>
                                            <p:cond delay="999"/>
                                          </p:stCondLst>
                                        </p:cTn>
                                        <p:tgtEl>
                                          <p:spTgt spid="11413"/>
                                        </p:tgtEl>
                                        <p:attrNameLst>
                                          <p:attrName>style.visibility</p:attrName>
                                        </p:attrNameLst>
                                      </p:cBhvr>
                                      <p:to>
                                        <p:strVal val="hidden"/>
                                      </p:to>
                                    </p:set>
                                  </p:childTnLst>
                                </p:cTn>
                              </p:par>
                              <p:par>
                                <p:cTn id="248" presetID="54" presetClass="exit" presetSubtype="0" decel="100000" fill="hold" grpId="1" nodeType="withEffect">
                                  <p:stCondLst>
                                    <p:cond delay="4000"/>
                                  </p:stCondLst>
                                  <p:childTnLst>
                                    <p:anim calcmode="lin" valueType="num">
                                      <p:cBhvr>
                                        <p:cTn id="249" dur="1000"/>
                                        <p:tgtEl>
                                          <p:spTgt spid="11414"/>
                                        </p:tgtEl>
                                        <p:attrNameLst>
                                          <p:attrName>ppt_w</p:attrName>
                                        </p:attrNameLst>
                                      </p:cBhvr>
                                      <p:tavLst>
                                        <p:tav tm="0">
                                          <p:val>
                                            <p:strVal val="ppt_w"/>
                                          </p:val>
                                        </p:tav>
                                        <p:tav tm="100000">
                                          <p:val>
                                            <p:strVal val="ppt_w*0.05"/>
                                          </p:val>
                                        </p:tav>
                                      </p:tavLst>
                                    </p:anim>
                                    <p:anim calcmode="lin" valueType="num">
                                      <p:cBhvr>
                                        <p:cTn id="250" dur="1000"/>
                                        <p:tgtEl>
                                          <p:spTgt spid="11414"/>
                                        </p:tgtEl>
                                        <p:attrNameLst>
                                          <p:attrName>ppt_h</p:attrName>
                                        </p:attrNameLst>
                                      </p:cBhvr>
                                      <p:tavLst>
                                        <p:tav tm="0">
                                          <p:val>
                                            <p:strVal val="ppt_h"/>
                                          </p:val>
                                        </p:tav>
                                        <p:tav tm="100000">
                                          <p:val>
                                            <p:strVal val="ppt_h"/>
                                          </p:val>
                                        </p:tav>
                                      </p:tavLst>
                                    </p:anim>
                                    <p:anim calcmode="lin" valueType="num">
                                      <p:cBhvr>
                                        <p:cTn id="251" dur="1000"/>
                                        <p:tgtEl>
                                          <p:spTgt spid="11414"/>
                                        </p:tgtEl>
                                        <p:attrNameLst>
                                          <p:attrName>ppt_x</p:attrName>
                                        </p:attrNameLst>
                                      </p:cBhvr>
                                      <p:tavLst>
                                        <p:tav tm="0">
                                          <p:val>
                                            <p:strVal val="ppt_x"/>
                                          </p:val>
                                        </p:tav>
                                        <p:tav tm="100000">
                                          <p:val>
                                            <p:strVal val="ppt_x-.2"/>
                                          </p:val>
                                        </p:tav>
                                      </p:tavLst>
                                    </p:anim>
                                    <p:anim calcmode="lin" valueType="num">
                                      <p:cBhvr>
                                        <p:cTn id="252" dur="1000"/>
                                        <p:tgtEl>
                                          <p:spTgt spid="11414"/>
                                        </p:tgtEl>
                                        <p:attrNameLst>
                                          <p:attrName>ppt_y</p:attrName>
                                        </p:attrNameLst>
                                      </p:cBhvr>
                                      <p:tavLst>
                                        <p:tav tm="0">
                                          <p:val>
                                            <p:strVal val="ppt_y"/>
                                          </p:val>
                                        </p:tav>
                                        <p:tav tm="100000">
                                          <p:val>
                                            <p:strVal val="ppt_y"/>
                                          </p:val>
                                        </p:tav>
                                      </p:tavLst>
                                    </p:anim>
                                    <p:animEffect transition="out" filter="fade">
                                      <p:cBhvr>
                                        <p:cTn id="253" dur="1000"/>
                                        <p:tgtEl>
                                          <p:spTgt spid="11414"/>
                                        </p:tgtEl>
                                      </p:cBhvr>
                                    </p:animEffect>
                                    <p:set>
                                      <p:cBhvr>
                                        <p:cTn id="254" dur="1" fill="hold">
                                          <p:stCondLst>
                                            <p:cond delay="999"/>
                                          </p:stCondLst>
                                        </p:cTn>
                                        <p:tgtEl>
                                          <p:spTgt spid="11414"/>
                                        </p:tgtEl>
                                        <p:attrNameLst>
                                          <p:attrName>style.visibility</p:attrName>
                                        </p:attrNameLst>
                                      </p:cBhvr>
                                      <p:to>
                                        <p:strVal val="hidden"/>
                                      </p:to>
                                    </p:set>
                                  </p:childTnLst>
                                </p:cTn>
                              </p:par>
                              <p:par>
                                <p:cTn id="255" presetID="54" presetClass="exit" presetSubtype="0" decel="100000" fill="hold" grpId="1" nodeType="withEffect">
                                  <p:stCondLst>
                                    <p:cond delay="4000"/>
                                  </p:stCondLst>
                                  <p:childTnLst>
                                    <p:anim calcmode="lin" valueType="num">
                                      <p:cBhvr>
                                        <p:cTn id="256" dur="1000"/>
                                        <p:tgtEl>
                                          <p:spTgt spid="11415"/>
                                        </p:tgtEl>
                                        <p:attrNameLst>
                                          <p:attrName>ppt_w</p:attrName>
                                        </p:attrNameLst>
                                      </p:cBhvr>
                                      <p:tavLst>
                                        <p:tav tm="0">
                                          <p:val>
                                            <p:strVal val="ppt_w"/>
                                          </p:val>
                                        </p:tav>
                                        <p:tav tm="100000">
                                          <p:val>
                                            <p:strVal val="ppt_w*0.05"/>
                                          </p:val>
                                        </p:tav>
                                      </p:tavLst>
                                    </p:anim>
                                    <p:anim calcmode="lin" valueType="num">
                                      <p:cBhvr>
                                        <p:cTn id="257" dur="1000"/>
                                        <p:tgtEl>
                                          <p:spTgt spid="11415"/>
                                        </p:tgtEl>
                                        <p:attrNameLst>
                                          <p:attrName>ppt_h</p:attrName>
                                        </p:attrNameLst>
                                      </p:cBhvr>
                                      <p:tavLst>
                                        <p:tav tm="0">
                                          <p:val>
                                            <p:strVal val="ppt_h"/>
                                          </p:val>
                                        </p:tav>
                                        <p:tav tm="100000">
                                          <p:val>
                                            <p:strVal val="ppt_h"/>
                                          </p:val>
                                        </p:tav>
                                      </p:tavLst>
                                    </p:anim>
                                    <p:anim calcmode="lin" valueType="num">
                                      <p:cBhvr>
                                        <p:cTn id="258" dur="1000"/>
                                        <p:tgtEl>
                                          <p:spTgt spid="11415"/>
                                        </p:tgtEl>
                                        <p:attrNameLst>
                                          <p:attrName>ppt_x</p:attrName>
                                        </p:attrNameLst>
                                      </p:cBhvr>
                                      <p:tavLst>
                                        <p:tav tm="0">
                                          <p:val>
                                            <p:strVal val="ppt_x"/>
                                          </p:val>
                                        </p:tav>
                                        <p:tav tm="100000">
                                          <p:val>
                                            <p:strVal val="ppt_x-.2"/>
                                          </p:val>
                                        </p:tav>
                                      </p:tavLst>
                                    </p:anim>
                                    <p:anim calcmode="lin" valueType="num">
                                      <p:cBhvr>
                                        <p:cTn id="259" dur="1000"/>
                                        <p:tgtEl>
                                          <p:spTgt spid="11415"/>
                                        </p:tgtEl>
                                        <p:attrNameLst>
                                          <p:attrName>ppt_y</p:attrName>
                                        </p:attrNameLst>
                                      </p:cBhvr>
                                      <p:tavLst>
                                        <p:tav tm="0">
                                          <p:val>
                                            <p:strVal val="ppt_y"/>
                                          </p:val>
                                        </p:tav>
                                        <p:tav tm="100000">
                                          <p:val>
                                            <p:strVal val="ppt_y"/>
                                          </p:val>
                                        </p:tav>
                                      </p:tavLst>
                                    </p:anim>
                                    <p:animEffect transition="out" filter="fade">
                                      <p:cBhvr>
                                        <p:cTn id="260" dur="1000"/>
                                        <p:tgtEl>
                                          <p:spTgt spid="11415"/>
                                        </p:tgtEl>
                                      </p:cBhvr>
                                    </p:animEffect>
                                    <p:set>
                                      <p:cBhvr>
                                        <p:cTn id="261" dur="1" fill="hold">
                                          <p:stCondLst>
                                            <p:cond delay="999"/>
                                          </p:stCondLst>
                                        </p:cTn>
                                        <p:tgtEl>
                                          <p:spTgt spid="11415"/>
                                        </p:tgtEl>
                                        <p:attrNameLst>
                                          <p:attrName>style.visibility</p:attrName>
                                        </p:attrNameLst>
                                      </p:cBhvr>
                                      <p:to>
                                        <p:strVal val="hidden"/>
                                      </p:to>
                                    </p:set>
                                  </p:childTnLst>
                                </p:cTn>
                              </p:par>
                              <p:par>
                                <p:cTn id="262" presetID="54" presetClass="exit" presetSubtype="0" decel="100000" fill="hold" grpId="1" nodeType="withEffect">
                                  <p:stCondLst>
                                    <p:cond delay="4000"/>
                                  </p:stCondLst>
                                  <p:childTnLst>
                                    <p:anim calcmode="lin" valueType="num">
                                      <p:cBhvr>
                                        <p:cTn id="263" dur="1000"/>
                                        <p:tgtEl>
                                          <p:spTgt spid="11416"/>
                                        </p:tgtEl>
                                        <p:attrNameLst>
                                          <p:attrName>ppt_w</p:attrName>
                                        </p:attrNameLst>
                                      </p:cBhvr>
                                      <p:tavLst>
                                        <p:tav tm="0">
                                          <p:val>
                                            <p:strVal val="ppt_w"/>
                                          </p:val>
                                        </p:tav>
                                        <p:tav tm="100000">
                                          <p:val>
                                            <p:strVal val="ppt_w*0.05"/>
                                          </p:val>
                                        </p:tav>
                                      </p:tavLst>
                                    </p:anim>
                                    <p:anim calcmode="lin" valueType="num">
                                      <p:cBhvr>
                                        <p:cTn id="264" dur="1000"/>
                                        <p:tgtEl>
                                          <p:spTgt spid="11416"/>
                                        </p:tgtEl>
                                        <p:attrNameLst>
                                          <p:attrName>ppt_h</p:attrName>
                                        </p:attrNameLst>
                                      </p:cBhvr>
                                      <p:tavLst>
                                        <p:tav tm="0">
                                          <p:val>
                                            <p:strVal val="ppt_h"/>
                                          </p:val>
                                        </p:tav>
                                        <p:tav tm="100000">
                                          <p:val>
                                            <p:strVal val="ppt_h"/>
                                          </p:val>
                                        </p:tav>
                                      </p:tavLst>
                                    </p:anim>
                                    <p:anim calcmode="lin" valueType="num">
                                      <p:cBhvr>
                                        <p:cTn id="265" dur="1000"/>
                                        <p:tgtEl>
                                          <p:spTgt spid="11416"/>
                                        </p:tgtEl>
                                        <p:attrNameLst>
                                          <p:attrName>ppt_x</p:attrName>
                                        </p:attrNameLst>
                                      </p:cBhvr>
                                      <p:tavLst>
                                        <p:tav tm="0">
                                          <p:val>
                                            <p:strVal val="ppt_x"/>
                                          </p:val>
                                        </p:tav>
                                        <p:tav tm="100000">
                                          <p:val>
                                            <p:strVal val="ppt_x-.2"/>
                                          </p:val>
                                        </p:tav>
                                      </p:tavLst>
                                    </p:anim>
                                    <p:anim calcmode="lin" valueType="num">
                                      <p:cBhvr>
                                        <p:cTn id="266" dur="1000"/>
                                        <p:tgtEl>
                                          <p:spTgt spid="11416"/>
                                        </p:tgtEl>
                                        <p:attrNameLst>
                                          <p:attrName>ppt_y</p:attrName>
                                        </p:attrNameLst>
                                      </p:cBhvr>
                                      <p:tavLst>
                                        <p:tav tm="0">
                                          <p:val>
                                            <p:strVal val="ppt_y"/>
                                          </p:val>
                                        </p:tav>
                                        <p:tav tm="100000">
                                          <p:val>
                                            <p:strVal val="ppt_y"/>
                                          </p:val>
                                        </p:tav>
                                      </p:tavLst>
                                    </p:anim>
                                    <p:animEffect transition="out" filter="fade">
                                      <p:cBhvr>
                                        <p:cTn id="267" dur="1000"/>
                                        <p:tgtEl>
                                          <p:spTgt spid="11416"/>
                                        </p:tgtEl>
                                      </p:cBhvr>
                                    </p:animEffect>
                                    <p:set>
                                      <p:cBhvr>
                                        <p:cTn id="268" dur="1" fill="hold">
                                          <p:stCondLst>
                                            <p:cond delay="999"/>
                                          </p:stCondLst>
                                        </p:cTn>
                                        <p:tgtEl>
                                          <p:spTgt spid="11416"/>
                                        </p:tgtEl>
                                        <p:attrNameLst>
                                          <p:attrName>style.visibility</p:attrName>
                                        </p:attrNameLst>
                                      </p:cBhvr>
                                      <p:to>
                                        <p:strVal val="hidden"/>
                                      </p:to>
                                    </p:set>
                                  </p:childTnLst>
                                </p:cTn>
                              </p:par>
                              <p:par>
                                <p:cTn id="269" presetID="54" presetClass="exit" presetSubtype="0" decel="100000" fill="hold" grpId="1" nodeType="withEffect">
                                  <p:stCondLst>
                                    <p:cond delay="4000"/>
                                  </p:stCondLst>
                                  <p:childTnLst>
                                    <p:anim calcmode="lin" valueType="num">
                                      <p:cBhvr>
                                        <p:cTn id="270" dur="1000"/>
                                        <p:tgtEl>
                                          <p:spTgt spid="11417"/>
                                        </p:tgtEl>
                                        <p:attrNameLst>
                                          <p:attrName>ppt_w</p:attrName>
                                        </p:attrNameLst>
                                      </p:cBhvr>
                                      <p:tavLst>
                                        <p:tav tm="0">
                                          <p:val>
                                            <p:strVal val="ppt_w"/>
                                          </p:val>
                                        </p:tav>
                                        <p:tav tm="100000">
                                          <p:val>
                                            <p:strVal val="ppt_w*0.05"/>
                                          </p:val>
                                        </p:tav>
                                      </p:tavLst>
                                    </p:anim>
                                    <p:anim calcmode="lin" valueType="num">
                                      <p:cBhvr>
                                        <p:cTn id="271" dur="1000"/>
                                        <p:tgtEl>
                                          <p:spTgt spid="11417"/>
                                        </p:tgtEl>
                                        <p:attrNameLst>
                                          <p:attrName>ppt_h</p:attrName>
                                        </p:attrNameLst>
                                      </p:cBhvr>
                                      <p:tavLst>
                                        <p:tav tm="0">
                                          <p:val>
                                            <p:strVal val="ppt_h"/>
                                          </p:val>
                                        </p:tav>
                                        <p:tav tm="100000">
                                          <p:val>
                                            <p:strVal val="ppt_h"/>
                                          </p:val>
                                        </p:tav>
                                      </p:tavLst>
                                    </p:anim>
                                    <p:anim calcmode="lin" valueType="num">
                                      <p:cBhvr>
                                        <p:cTn id="272" dur="1000"/>
                                        <p:tgtEl>
                                          <p:spTgt spid="11417"/>
                                        </p:tgtEl>
                                        <p:attrNameLst>
                                          <p:attrName>ppt_x</p:attrName>
                                        </p:attrNameLst>
                                      </p:cBhvr>
                                      <p:tavLst>
                                        <p:tav tm="0">
                                          <p:val>
                                            <p:strVal val="ppt_x"/>
                                          </p:val>
                                        </p:tav>
                                        <p:tav tm="100000">
                                          <p:val>
                                            <p:strVal val="ppt_x-.2"/>
                                          </p:val>
                                        </p:tav>
                                      </p:tavLst>
                                    </p:anim>
                                    <p:anim calcmode="lin" valueType="num">
                                      <p:cBhvr>
                                        <p:cTn id="273" dur="1000"/>
                                        <p:tgtEl>
                                          <p:spTgt spid="11417"/>
                                        </p:tgtEl>
                                        <p:attrNameLst>
                                          <p:attrName>ppt_y</p:attrName>
                                        </p:attrNameLst>
                                      </p:cBhvr>
                                      <p:tavLst>
                                        <p:tav tm="0">
                                          <p:val>
                                            <p:strVal val="ppt_y"/>
                                          </p:val>
                                        </p:tav>
                                        <p:tav tm="100000">
                                          <p:val>
                                            <p:strVal val="ppt_y"/>
                                          </p:val>
                                        </p:tav>
                                      </p:tavLst>
                                    </p:anim>
                                    <p:animEffect transition="out" filter="fade">
                                      <p:cBhvr>
                                        <p:cTn id="274" dur="1000"/>
                                        <p:tgtEl>
                                          <p:spTgt spid="11417"/>
                                        </p:tgtEl>
                                      </p:cBhvr>
                                    </p:animEffect>
                                    <p:set>
                                      <p:cBhvr>
                                        <p:cTn id="275" dur="1" fill="hold">
                                          <p:stCondLst>
                                            <p:cond delay="999"/>
                                          </p:stCondLst>
                                        </p:cTn>
                                        <p:tgtEl>
                                          <p:spTgt spid="11417"/>
                                        </p:tgtEl>
                                        <p:attrNameLst>
                                          <p:attrName>style.visibility</p:attrName>
                                        </p:attrNameLst>
                                      </p:cBhvr>
                                      <p:to>
                                        <p:strVal val="hidden"/>
                                      </p:to>
                                    </p:set>
                                  </p:childTnLst>
                                </p:cTn>
                              </p:par>
                              <p:par>
                                <p:cTn id="276" presetID="54" presetClass="exit" presetSubtype="0" decel="100000" fill="hold" grpId="1" nodeType="withEffect">
                                  <p:stCondLst>
                                    <p:cond delay="4000"/>
                                  </p:stCondLst>
                                  <p:childTnLst>
                                    <p:anim calcmode="lin" valueType="num">
                                      <p:cBhvr>
                                        <p:cTn id="277" dur="1000"/>
                                        <p:tgtEl>
                                          <p:spTgt spid="11418"/>
                                        </p:tgtEl>
                                        <p:attrNameLst>
                                          <p:attrName>ppt_w</p:attrName>
                                        </p:attrNameLst>
                                      </p:cBhvr>
                                      <p:tavLst>
                                        <p:tav tm="0">
                                          <p:val>
                                            <p:strVal val="ppt_w"/>
                                          </p:val>
                                        </p:tav>
                                        <p:tav tm="100000">
                                          <p:val>
                                            <p:strVal val="ppt_w*0.05"/>
                                          </p:val>
                                        </p:tav>
                                      </p:tavLst>
                                    </p:anim>
                                    <p:anim calcmode="lin" valueType="num">
                                      <p:cBhvr>
                                        <p:cTn id="278" dur="1000"/>
                                        <p:tgtEl>
                                          <p:spTgt spid="11418"/>
                                        </p:tgtEl>
                                        <p:attrNameLst>
                                          <p:attrName>ppt_h</p:attrName>
                                        </p:attrNameLst>
                                      </p:cBhvr>
                                      <p:tavLst>
                                        <p:tav tm="0">
                                          <p:val>
                                            <p:strVal val="ppt_h"/>
                                          </p:val>
                                        </p:tav>
                                        <p:tav tm="100000">
                                          <p:val>
                                            <p:strVal val="ppt_h"/>
                                          </p:val>
                                        </p:tav>
                                      </p:tavLst>
                                    </p:anim>
                                    <p:anim calcmode="lin" valueType="num">
                                      <p:cBhvr>
                                        <p:cTn id="279" dur="1000"/>
                                        <p:tgtEl>
                                          <p:spTgt spid="11418"/>
                                        </p:tgtEl>
                                        <p:attrNameLst>
                                          <p:attrName>ppt_x</p:attrName>
                                        </p:attrNameLst>
                                      </p:cBhvr>
                                      <p:tavLst>
                                        <p:tav tm="0">
                                          <p:val>
                                            <p:strVal val="ppt_x"/>
                                          </p:val>
                                        </p:tav>
                                        <p:tav tm="100000">
                                          <p:val>
                                            <p:strVal val="ppt_x-.2"/>
                                          </p:val>
                                        </p:tav>
                                      </p:tavLst>
                                    </p:anim>
                                    <p:anim calcmode="lin" valueType="num">
                                      <p:cBhvr>
                                        <p:cTn id="280" dur="1000"/>
                                        <p:tgtEl>
                                          <p:spTgt spid="11418"/>
                                        </p:tgtEl>
                                        <p:attrNameLst>
                                          <p:attrName>ppt_y</p:attrName>
                                        </p:attrNameLst>
                                      </p:cBhvr>
                                      <p:tavLst>
                                        <p:tav tm="0">
                                          <p:val>
                                            <p:strVal val="ppt_y"/>
                                          </p:val>
                                        </p:tav>
                                        <p:tav tm="100000">
                                          <p:val>
                                            <p:strVal val="ppt_y"/>
                                          </p:val>
                                        </p:tav>
                                      </p:tavLst>
                                    </p:anim>
                                    <p:animEffect transition="out" filter="fade">
                                      <p:cBhvr>
                                        <p:cTn id="281" dur="1000"/>
                                        <p:tgtEl>
                                          <p:spTgt spid="11418"/>
                                        </p:tgtEl>
                                      </p:cBhvr>
                                    </p:animEffect>
                                    <p:set>
                                      <p:cBhvr>
                                        <p:cTn id="282" dur="1" fill="hold">
                                          <p:stCondLst>
                                            <p:cond delay="999"/>
                                          </p:stCondLst>
                                        </p:cTn>
                                        <p:tgtEl>
                                          <p:spTgt spid="11418"/>
                                        </p:tgtEl>
                                        <p:attrNameLst>
                                          <p:attrName>style.visibility</p:attrName>
                                        </p:attrNameLst>
                                      </p:cBhvr>
                                      <p:to>
                                        <p:strVal val="hidden"/>
                                      </p:to>
                                    </p:set>
                                  </p:childTnLst>
                                </p:cTn>
                              </p:par>
                            </p:childTnLst>
                          </p:cTn>
                        </p:par>
                      </p:childTnLst>
                    </p:cTn>
                  </p:par>
                </p:childTnLst>
              </p:cTn>
              <p:nextCondLst>
                <p:cond evt="onClick" delay="0">
                  <p:tgtEl>
                    <p:spTgt spid="11403"/>
                  </p:tgtEl>
                </p:cond>
              </p:nextCondLst>
            </p:seq>
          </p:childTnLst>
        </p:cTn>
      </p:par>
    </p:tnLst>
    <p:bldLst>
      <p:bldP spid="11331" grpId="0"/>
      <p:bldP spid="11348" grpId="0"/>
      <p:bldP spid="11349" grpId="0"/>
      <p:bldP spid="11350" grpId="0"/>
      <p:bldP spid="11351" grpId="0"/>
      <p:bldP spid="11352" grpId="0"/>
      <p:bldP spid="11353" grpId="0"/>
      <p:bldP spid="11354" grpId="0"/>
      <p:bldP spid="11355" grpId="0"/>
      <p:bldP spid="11356" grpId="0"/>
      <p:bldP spid="11357" grpId="0"/>
      <p:bldP spid="11358" grpId="0"/>
      <p:bldP spid="11370" grpId="0"/>
      <p:bldP spid="11371" grpId="0"/>
      <p:bldP spid="11372" grpId="0"/>
      <p:bldP spid="11373" grpId="0"/>
      <p:bldP spid="11374" grpId="0"/>
      <p:bldP spid="11375" grpId="0"/>
      <p:bldP spid="11376" grpId="0"/>
      <p:bldP spid="11377" grpId="0"/>
      <p:bldP spid="11378" grpId="0" animBg="1"/>
      <p:bldP spid="11379" grpId="0" animBg="1"/>
      <p:bldP spid="11380" grpId="0" animBg="1"/>
      <p:bldP spid="11381" grpId="0" animBg="1"/>
      <p:bldP spid="11382" grpId="0" animBg="1"/>
      <p:bldP spid="11383" grpId="0" animBg="1"/>
      <p:bldP spid="11345" grpId="0" animBg="1"/>
      <p:bldP spid="11387" grpId="0" animBg="1"/>
      <p:bldP spid="11387" grpId="1" animBg="1"/>
      <p:bldP spid="11388" grpId="0" animBg="1"/>
      <p:bldP spid="11388" grpId="1" animBg="1"/>
      <p:bldP spid="11390" grpId="0" animBg="1"/>
      <p:bldP spid="11390" grpId="1" animBg="1"/>
      <p:bldP spid="11392" grpId="0" animBg="1"/>
      <p:bldP spid="11392" grpId="1" animBg="1"/>
      <p:bldP spid="11399" grpId="0"/>
      <p:bldP spid="11400" grpId="0"/>
      <p:bldP spid="11401" grpId="0"/>
      <p:bldP spid="11413" grpId="0" animBg="1"/>
      <p:bldP spid="11413" grpId="1" animBg="1"/>
      <p:bldP spid="11414" grpId="0" animBg="1"/>
      <p:bldP spid="11414" grpId="1" animBg="1"/>
      <p:bldP spid="11415" grpId="0" animBg="1"/>
      <p:bldP spid="11415" grpId="1" animBg="1"/>
      <p:bldP spid="11416" grpId="0" animBg="1"/>
      <p:bldP spid="11416" grpId="1" animBg="1"/>
      <p:bldP spid="11417" grpId="0" animBg="1"/>
      <p:bldP spid="11417" grpId="1" animBg="1"/>
      <p:bldP spid="11418" grpId="0" animBg="1"/>
      <p:bldP spid="11418" grpId="1" animBg="1"/>
      <p:bldP spid="1141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0" y="0"/>
            <a:ext cx="9144000" cy="6858000"/>
          </a:xfrm>
          <a:prstGeom prst="rect">
            <a:avLst/>
          </a:prstGeom>
          <a:solidFill>
            <a:srgbClr val="97FF2F">
              <a:alpha val="89999"/>
            </a:srgbClr>
          </a:solidFill>
          <a:ln w="9525">
            <a:noFill/>
            <a:miter lim="800000"/>
            <a:headEnd/>
            <a:tailEnd/>
          </a:ln>
          <a:effectLst/>
        </p:spPr>
        <p:txBody>
          <a:bodyPr wrap="none" anchor="ctr"/>
          <a:lstStyle/>
          <a:p>
            <a:endParaRPr lang="ja-JP" altLang="en-US"/>
          </a:p>
        </p:txBody>
      </p:sp>
      <p:sp>
        <p:nvSpPr>
          <p:cNvPr id="24579" name="Rectangle 3"/>
          <p:cNvSpPr>
            <a:spLocks noChangeArrowheads="1"/>
          </p:cNvSpPr>
          <p:nvPr/>
        </p:nvSpPr>
        <p:spPr bwMode="auto">
          <a:xfrm>
            <a:off x="0" y="0"/>
            <a:ext cx="9144000" cy="681038"/>
          </a:xfrm>
          <a:prstGeom prst="rect">
            <a:avLst/>
          </a:prstGeom>
          <a:solidFill>
            <a:srgbClr val="97FF2F"/>
          </a:solidFill>
          <a:ln w="9525">
            <a:noFill/>
            <a:miter lim="800000"/>
            <a:headEnd/>
            <a:tailEnd/>
          </a:ln>
          <a:effectLst/>
        </p:spPr>
        <p:txBody>
          <a:bodyPr wrap="none" anchor="ctr"/>
          <a:lstStyle/>
          <a:p>
            <a:endParaRPr lang="ja-JP" altLang="en-US"/>
          </a:p>
        </p:txBody>
      </p:sp>
      <p:sp>
        <p:nvSpPr>
          <p:cNvPr id="24580" name="Freeform 4"/>
          <p:cNvSpPr>
            <a:spLocks/>
          </p:cNvSpPr>
          <p:nvPr/>
        </p:nvSpPr>
        <p:spPr bwMode="auto">
          <a:xfrm>
            <a:off x="-160338" y="2208213"/>
            <a:ext cx="9464676" cy="2136775"/>
          </a:xfrm>
          <a:custGeom>
            <a:avLst/>
            <a:gdLst/>
            <a:ahLst/>
            <a:cxnLst>
              <a:cxn ang="0">
                <a:pos x="0" y="1346"/>
              </a:cxn>
              <a:cxn ang="0">
                <a:pos x="625" y="1154"/>
              </a:cxn>
              <a:cxn ang="0">
                <a:pos x="1058" y="1154"/>
              </a:cxn>
              <a:cxn ang="0">
                <a:pos x="1490" y="1009"/>
              </a:cxn>
              <a:cxn ang="0">
                <a:pos x="1683" y="1009"/>
              </a:cxn>
              <a:cxn ang="0">
                <a:pos x="2067" y="865"/>
              </a:cxn>
              <a:cxn ang="0">
                <a:pos x="2164" y="769"/>
              </a:cxn>
              <a:cxn ang="0">
                <a:pos x="2933" y="529"/>
              </a:cxn>
              <a:cxn ang="0">
                <a:pos x="3654" y="336"/>
              </a:cxn>
              <a:cxn ang="0">
                <a:pos x="4231" y="144"/>
              </a:cxn>
              <a:cxn ang="0">
                <a:pos x="4664" y="0"/>
              </a:cxn>
              <a:cxn ang="0">
                <a:pos x="5193" y="96"/>
              </a:cxn>
              <a:cxn ang="0">
                <a:pos x="5962" y="240"/>
              </a:cxn>
            </a:cxnLst>
            <a:rect l="0" t="0" r="r" b="b"/>
            <a:pathLst>
              <a:path w="5962" h="1346">
                <a:moveTo>
                  <a:pt x="0" y="1346"/>
                </a:moveTo>
                <a:lnTo>
                  <a:pt x="625" y="1154"/>
                </a:lnTo>
                <a:lnTo>
                  <a:pt x="1058" y="1154"/>
                </a:lnTo>
                <a:lnTo>
                  <a:pt x="1490" y="1009"/>
                </a:lnTo>
                <a:lnTo>
                  <a:pt x="1683" y="1009"/>
                </a:lnTo>
                <a:lnTo>
                  <a:pt x="2067" y="865"/>
                </a:lnTo>
                <a:lnTo>
                  <a:pt x="2164" y="769"/>
                </a:lnTo>
                <a:lnTo>
                  <a:pt x="2933" y="529"/>
                </a:lnTo>
                <a:lnTo>
                  <a:pt x="3654" y="336"/>
                </a:lnTo>
                <a:lnTo>
                  <a:pt x="4231" y="144"/>
                </a:lnTo>
                <a:lnTo>
                  <a:pt x="4664" y="0"/>
                </a:lnTo>
                <a:lnTo>
                  <a:pt x="5193" y="96"/>
                </a:lnTo>
                <a:lnTo>
                  <a:pt x="5962" y="240"/>
                </a:lnTo>
              </a:path>
            </a:pathLst>
          </a:custGeom>
          <a:noFill/>
          <a:ln w="19050" cap="flat">
            <a:solidFill>
              <a:schemeClr val="tx1"/>
            </a:solidFill>
            <a:prstDash val="dash"/>
            <a:round/>
            <a:headEnd/>
            <a:tailEnd/>
          </a:ln>
          <a:effectLst/>
        </p:spPr>
        <p:txBody>
          <a:bodyPr/>
          <a:lstStyle/>
          <a:p>
            <a:endParaRPr lang="ja-JP" altLang="en-US"/>
          </a:p>
        </p:txBody>
      </p:sp>
      <p:sp>
        <p:nvSpPr>
          <p:cNvPr id="24581" name="Freeform 5"/>
          <p:cNvSpPr>
            <a:spLocks/>
          </p:cNvSpPr>
          <p:nvPr/>
        </p:nvSpPr>
        <p:spPr bwMode="auto">
          <a:xfrm>
            <a:off x="-160338" y="5795963"/>
            <a:ext cx="9159876" cy="1144587"/>
          </a:xfrm>
          <a:custGeom>
            <a:avLst/>
            <a:gdLst/>
            <a:ahLst/>
            <a:cxnLst>
              <a:cxn ang="0">
                <a:pos x="0" y="0"/>
              </a:cxn>
              <a:cxn ang="0">
                <a:pos x="240" y="0"/>
              </a:cxn>
              <a:cxn ang="0">
                <a:pos x="385" y="48"/>
              </a:cxn>
              <a:cxn ang="0">
                <a:pos x="577" y="0"/>
              </a:cxn>
              <a:cxn ang="0">
                <a:pos x="721" y="0"/>
              </a:cxn>
              <a:cxn ang="0">
                <a:pos x="817" y="192"/>
              </a:cxn>
              <a:cxn ang="0">
                <a:pos x="1010" y="288"/>
              </a:cxn>
              <a:cxn ang="0">
                <a:pos x="1106" y="480"/>
              </a:cxn>
              <a:cxn ang="0">
                <a:pos x="1154" y="577"/>
              </a:cxn>
              <a:cxn ang="0">
                <a:pos x="1346" y="577"/>
              </a:cxn>
              <a:cxn ang="0">
                <a:pos x="1490" y="625"/>
              </a:cxn>
              <a:cxn ang="0">
                <a:pos x="1587" y="577"/>
              </a:cxn>
              <a:cxn ang="0">
                <a:pos x="1683" y="577"/>
              </a:cxn>
              <a:cxn ang="0">
                <a:pos x="1875" y="528"/>
              </a:cxn>
              <a:cxn ang="0">
                <a:pos x="1875" y="480"/>
              </a:cxn>
              <a:cxn ang="0">
                <a:pos x="1971" y="432"/>
              </a:cxn>
              <a:cxn ang="0">
                <a:pos x="2019" y="480"/>
              </a:cxn>
              <a:cxn ang="0">
                <a:pos x="2116" y="432"/>
              </a:cxn>
              <a:cxn ang="0">
                <a:pos x="2212" y="432"/>
              </a:cxn>
              <a:cxn ang="0">
                <a:pos x="2452" y="336"/>
              </a:cxn>
              <a:cxn ang="0">
                <a:pos x="2837" y="240"/>
              </a:cxn>
              <a:cxn ang="0">
                <a:pos x="2885" y="288"/>
              </a:cxn>
              <a:cxn ang="0">
                <a:pos x="3077" y="240"/>
              </a:cxn>
              <a:cxn ang="0">
                <a:pos x="3221" y="240"/>
              </a:cxn>
              <a:cxn ang="0">
                <a:pos x="3318" y="192"/>
              </a:cxn>
              <a:cxn ang="0">
                <a:pos x="3414" y="240"/>
              </a:cxn>
              <a:cxn ang="0">
                <a:pos x="3750" y="192"/>
              </a:cxn>
              <a:cxn ang="0">
                <a:pos x="3943" y="96"/>
              </a:cxn>
              <a:cxn ang="0">
                <a:pos x="4135" y="192"/>
              </a:cxn>
              <a:cxn ang="0">
                <a:pos x="4183" y="240"/>
              </a:cxn>
              <a:cxn ang="0">
                <a:pos x="4279" y="192"/>
              </a:cxn>
              <a:cxn ang="0">
                <a:pos x="4375" y="96"/>
              </a:cxn>
              <a:cxn ang="0">
                <a:pos x="4568" y="0"/>
              </a:cxn>
              <a:cxn ang="0">
                <a:pos x="4760" y="48"/>
              </a:cxn>
              <a:cxn ang="0">
                <a:pos x="5145" y="48"/>
              </a:cxn>
              <a:cxn ang="0">
                <a:pos x="5289" y="384"/>
              </a:cxn>
              <a:cxn ang="0">
                <a:pos x="5357" y="549"/>
              </a:cxn>
              <a:cxn ang="0">
                <a:pos x="5577" y="577"/>
              </a:cxn>
              <a:cxn ang="0">
                <a:pos x="5770" y="721"/>
              </a:cxn>
            </a:cxnLst>
            <a:rect l="0" t="0" r="r" b="b"/>
            <a:pathLst>
              <a:path w="5770" h="721">
                <a:moveTo>
                  <a:pt x="0" y="0"/>
                </a:moveTo>
                <a:lnTo>
                  <a:pt x="240" y="0"/>
                </a:lnTo>
                <a:lnTo>
                  <a:pt x="385" y="48"/>
                </a:lnTo>
                <a:lnTo>
                  <a:pt x="577" y="0"/>
                </a:lnTo>
                <a:lnTo>
                  <a:pt x="721" y="0"/>
                </a:lnTo>
                <a:lnTo>
                  <a:pt x="817" y="192"/>
                </a:lnTo>
                <a:lnTo>
                  <a:pt x="1010" y="288"/>
                </a:lnTo>
                <a:lnTo>
                  <a:pt x="1106" y="480"/>
                </a:lnTo>
                <a:lnTo>
                  <a:pt x="1154" y="577"/>
                </a:lnTo>
                <a:lnTo>
                  <a:pt x="1346" y="577"/>
                </a:lnTo>
                <a:lnTo>
                  <a:pt x="1490" y="625"/>
                </a:lnTo>
                <a:lnTo>
                  <a:pt x="1587" y="577"/>
                </a:lnTo>
                <a:lnTo>
                  <a:pt x="1683" y="577"/>
                </a:lnTo>
                <a:lnTo>
                  <a:pt x="1875" y="528"/>
                </a:lnTo>
                <a:lnTo>
                  <a:pt x="1875" y="480"/>
                </a:lnTo>
                <a:lnTo>
                  <a:pt x="1971" y="432"/>
                </a:lnTo>
                <a:lnTo>
                  <a:pt x="2019" y="480"/>
                </a:lnTo>
                <a:lnTo>
                  <a:pt x="2116" y="432"/>
                </a:lnTo>
                <a:lnTo>
                  <a:pt x="2212" y="432"/>
                </a:lnTo>
                <a:lnTo>
                  <a:pt x="2452" y="336"/>
                </a:lnTo>
                <a:lnTo>
                  <a:pt x="2837" y="240"/>
                </a:lnTo>
                <a:lnTo>
                  <a:pt x="2885" y="288"/>
                </a:lnTo>
                <a:lnTo>
                  <a:pt x="3077" y="240"/>
                </a:lnTo>
                <a:lnTo>
                  <a:pt x="3221" y="240"/>
                </a:lnTo>
                <a:lnTo>
                  <a:pt x="3318" y="192"/>
                </a:lnTo>
                <a:lnTo>
                  <a:pt x="3414" y="240"/>
                </a:lnTo>
                <a:lnTo>
                  <a:pt x="3750" y="192"/>
                </a:lnTo>
                <a:lnTo>
                  <a:pt x="3943" y="96"/>
                </a:lnTo>
                <a:lnTo>
                  <a:pt x="4135" y="192"/>
                </a:lnTo>
                <a:lnTo>
                  <a:pt x="4183" y="240"/>
                </a:lnTo>
                <a:lnTo>
                  <a:pt x="4279" y="192"/>
                </a:lnTo>
                <a:lnTo>
                  <a:pt x="4375" y="96"/>
                </a:lnTo>
                <a:lnTo>
                  <a:pt x="4568" y="0"/>
                </a:lnTo>
                <a:lnTo>
                  <a:pt x="4760" y="48"/>
                </a:lnTo>
                <a:lnTo>
                  <a:pt x="5145" y="48"/>
                </a:lnTo>
                <a:lnTo>
                  <a:pt x="5289" y="384"/>
                </a:lnTo>
                <a:lnTo>
                  <a:pt x="5357" y="549"/>
                </a:lnTo>
                <a:lnTo>
                  <a:pt x="5577" y="577"/>
                </a:lnTo>
                <a:lnTo>
                  <a:pt x="5770" y="721"/>
                </a:lnTo>
              </a:path>
            </a:pathLst>
          </a:custGeom>
          <a:noFill/>
          <a:ln w="25400">
            <a:solidFill>
              <a:srgbClr val="3366FF"/>
            </a:solidFill>
            <a:round/>
            <a:headEnd/>
            <a:tailEnd/>
          </a:ln>
          <a:effectLst/>
        </p:spPr>
        <p:txBody>
          <a:bodyPr/>
          <a:lstStyle/>
          <a:p>
            <a:endParaRPr lang="ja-JP" altLang="en-US"/>
          </a:p>
        </p:txBody>
      </p:sp>
      <p:sp>
        <p:nvSpPr>
          <p:cNvPr id="24583" name="Text Box 7"/>
          <p:cNvSpPr txBox="1">
            <a:spLocks noChangeArrowheads="1"/>
          </p:cNvSpPr>
          <p:nvPr/>
        </p:nvSpPr>
        <p:spPr bwMode="auto">
          <a:xfrm>
            <a:off x="0" y="0"/>
            <a:ext cx="9144000" cy="730250"/>
          </a:xfrm>
          <a:prstGeom prst="rect">
            <a:avLst/>
          </a:prstGeom>
          <a:noFill/>
          <a:ln w="9525">
            <a:noFill/>
            <a:miter lim="800000"/>
            <a:headEnd/>
            <a:tailEnd/>
          </a:ln>
          <a:effectLst/>
        </p:spPr>
        <p:txBody>
          <a:bodyPr>
            <a:spAutoFit/>
          </a:bodyPr>
          <a:lstStyle/>
          <a:p>
            <a:pPr algn="just">
              <a:spcBef>
                <a:spcPct val="50000"/>
              </a:spcBef>
            </a:pPr>
            <a:r>
              <a:rPr lang="en-US" altLang="ja-JP" sz="1400">
                <a:latin typeface="Franklin Gothic Demi" pitchFamily="34" charset="0"/>
                <a:ea typeface="ＭＳ Ｐゴシック" charset="-128"/>
              </a:rPr>
              <a:t>The battlefield is relatively flat and open centered on the small town of Vauchamps. The only significant features are a small forest to the southwest and the Little Morin River to the south. Once again, given the muddy terrain, the key terrain is the few roads, which only run east-west.</a:t>
            </a:r>
          </a:p>
        </p:txBody>
      </p:sp>
      <p:sp>
        <p:nvSpPr>
          <p:cNvPr id="24614" name="Text Box 38"/>
          <p:cNvSpPr txBox="1">
            <a:spLocks noChangeArrowheads="1"/>
          </p:cNvSpPr>
          <p:nvPr/>
        </p:nvSpPr>
        <p:spPr bwMode="auto">
          <a:xfrm>
            <a:off x="7319963" y="6362700"/>
            <a:ext cx="1824037" cy="495300"/>
          </a:xfrm>
          <a:prstGeom prst="rect">
            <a:avLst/>
          </a:prstGeom>
          <a:solidFill>
            <a:schemeClr val="bg1"/>
          </a:solidFill>
          <a:ln w="38100">
            <a:solidFill>
              <a:srgbClr val="FF0000"/>
            </a:solidFill>
            <a:miter lim="800000"/>
            <a:headEnd/>
            <a:tailEnd/>
          </a:ln>
          <a:effectLst/>
        </p:spPr>
        <p:txBody>
          <a:bodyPr>
            <a:spAutoFit/>
          </a:bodyPr>
          <a:lstStyle/>
          <a:p>
            <a:pPr algn="ctr">
              <a:lnSpc>
                <a:spcPct val="75000"/>
              </a:lnSpc>
              <a:spcBef>
                <a:spcPct val="50000"/>
              </a:spcBef>
            </a:pPr>
            <a:r>
              <a:rPr lang="en-US" altLang="ja-JP" sz="1200" b="1">
                <a:ea typeface="ＭＳ Ｐゴシック" charset="-128"/>
              </a:rPr>
              <a:t>Allied Army of Silesia</a:t>
            </a:r>
          </a:p>
          <a:p>
            <a:pPr algn="ctr">
              <a:lnSpc>
                <a:spcPct val="75000"/>
              </a:lnSpc>
              <a:spcBef>
                <a:spcPct val="50000"/>
              </a:spcBef>
            </a:pPr>
            <a:r>
              <a:rPr lang="en-US" altLang="ja-JP" sz="1200">
                <a:ea typeface="ＭＳ Ｐゴシック" charset="-128"/>
              </a:rPr>
              <a:t>(Blücher)</a:t>
            </a:r>
          </a:p>
        </p:txBody>
      </p:sp>
      <p:sp>
        <p:nvSpPr>
          <p:cNvPr id="24615" name="Text Box 39"/>
          <p:cNvSpPr txBox="1">
            <a:spLocks noChangeArrowheads="1"/>
          </p:cNvSpPr>
          <p:nvPr/>
        </p:nvSpPr>
        <p:spPr bwMode="auto">
          <a:xfrm>
            <a:off x="0" y="701675"/>
            <a:ext cx="1308100" cy="495300"/>
          </a:xfrm>
          <a:prstGeom prst="rect">
            <a:avLst/>
          </a:prstGeom>
          <a:solidFill>
            <a:schemeClr val="bg1"/>
          </a:solidFill>
          <a:ln w="38100">
            <a:solidFill>
              <a:srgbClr val="0000FF"/>
            </a:solidFill>
            <a:miter lim="800000"/>
            <a:headEnd/>
            <a:tailEnd/>
          </a:ln>
          <a:effectLst/>
        </p:spPr>
        <p:txBody>
          <a:bodyPr>
            <a:spAutoFit/>
          </a:bodyPr>
          <a:lstStyle/>
          <a:p>
            <a:pPr algn="ctr">
              <a:lnSpc>
                <a:spcPct val="75000"/>
              </a:lnSpc>
              <a:spcBef>
                <a:spcPct val="50000"/>
              </a:spcBef>
            </a:pPr>
            <a:r>
              <a:rPr lang="en-US" altLang="ja-JP" sz="1200" b="1">
                <a:ea typeface="ＭＳ Ｐゴシック" charset="-128"/>
              </a:rPr>
              <a:t>Grande Armée</a:t>
            </a:r>
          </a:p>
          <a:p>
            <a:pPr algn="ctr">
              <a:lnSpc>
                <a:spcPct val="75000"/>
              </a:lnSpc>
              <a:spcBef>
                <a:spcPct val="50000"/>
              </a:spcBef>
            </a:pPr>
            <a:r>
              <a:rPr lang="en-US" altLang="ja-JP" sz="1200">
                <a:ea typeface="ＭＳ Ｐゴシック" charset="-128"/>
              </a:rPr>
              <a:t>(Bonaparte)</a:t>
            </a:r>
          </a:p>
        </p:txBody>
      </p:sp>
      <p:pic>
        <p:nvPicPr>
          <p:cNvPr id="24618" name="Picture 42" descr="compass"/>
          <p:cNvPicPr>
            <a:picLocks noChangeAspect="1" noChangeArrowheads="1"/>
          </p:cNvPicPr>
          <p:nvPr/>
        </p:nvPicPr>
        <p:blipFill>
          <a:blip r:embed="rId3"/>
          <a:srcRect/>
          <a:stretch>
            <a:fillRect/>
          </a:stretch>
        </p:blipFill>
        <p:spPr bwMode="auto">
          <a:xfrm>
            <a:off x="0" y="5872163"/>
            <a:ext cx="352425" cy="515937"/>
          </a:xfrm>
          <a:prstGeom prst="rect">
            <a:avLst/>
          </a:prstGeom>
          <a:noFill/>
        </p:spPr>
      </p:pic>
      <p:sp>
        <p:nvSpPr>
          <p:cNvPr id="24632" name="Text Box 56"/>
          <p:cNvSpPr txBox="1">
            <a:spLocks noChangeArrowheads="1"/>
          </p:cNvSpPr>
          <p:nvPr/>
        </p:nvSpPr>
        <p:spPr bwMode="auto">
          <a:xfrm>
            <a:off x="5029200" y="5948363"/>
            <a:ext cx="1144588" cy="266700"/>
          </a:xfrm>
          <a:prstGeom prst="rect">
            <a:avLst/>
          </a:prstGeom>
          <a:solidFill>
            <a:schemeClr val="bg1">
              <a:alpha val="70000"/>
            </a:schemeClr>
          </a:solidFill>
          <a:ln w="38100">
            <a:solidFill>
              <a:srgbClr val="0033CC"/>
            </a:solidFill>
            <a:miter lim="800000"/>
            <a:headEnd/>
            <a:tailEnd/>
          </a:ln>
          <a:effectLst/>
        </p:spPr>
        <p:txBody>
          <a:bodyPr>
            <a:spAutoFit/>
          </a:bodyPr>
          <a:lstStyle/>
          <a:p>
            <a:pPr algn="ctr">
              <a:spcBef>
                <a:spcPct val="50000"/>
              </a:spcBef>
            </a:pPr>
            <a:r>
              <a:rPr lang="en-US" altLang="ja-JP" sz="900">
                <a:ea typeface="ＭＳ Ｐゴシック" charset="-128"/>
              </a:rPr>
              <a:t>Little Morin River</a:t>
            </a:r>
          </a:p>
        </p:txBody>
      </p:sp>
      <p:sp>
        <p:nvSpPr>
          <p:cNvPr id="24633" name="Text Box 57"/>
          <p:cNvSpPr txBox="1">
            <a:spLocks noChangeArrowheads="1"/>
          </p:cNvSpPr>
          <p:nvPr/>
        </p:nvSpPr>
        <p:spPr bwMode="auto">
          <a:xfrm>
            <a:off x="2435225" y="3124200"/>
            <a:ext cx="839788" cy="266700"/>
          </a:xfrm>
          <a:prstGeom prst="rect">
            <a:avLst/>
          </a:prstGeom>
          <a:solidFill>
            <a:schemeClr val="bg1">
              <a:alpha val="70000"/>
            </a:schemeClr>
          </a:solidFill>
          <a:ln w="38100">
            <a:solidFill>
              <a:schemeClr val="tx1"/>
            </a:solidFill>
            <a:miter lim="800000"/>
            <a:headEnd/>
            <a:tailEnd/>
          </a:ln>
          <a:effectLst/>
        </p:spPr>
        <p:txBody>
          <a:bodyPr>
            <a:spAutoFit/>
          </a:bodyPr>
          <a:lstStyle/>
          <a:p>
            <a:pPr algn="ctr">
              <a:spcBef>
                <a:spcPct val="50000"/>
              </a:spcBef>
            </a:pPr>
            <a:r>
              <a:rPr lang="en-US" altLang="ja-JP" sz="900">
                <a:ea typeface="ＭＳ Ｐゴシック" charset="-128"/>
              </a:rPr>
              <a:t>Vauchamps</a:t>
            </a:r>
          </a:p>
        </p:txBody>
      </p:sp>
      <p:pic>
        <p:nvPicPr>
          <p:cNvPr id="24634" name="Picture 58" descr="MCSY00600_0000[1]"/>
          <p:cNvPicPr>
            <a:picLocks noChangeAspect="1" noChangeArrowheads="1"/>
          </p:cNvPicPr>
          <p:nvPr/>
        </p:nvPicPr>
        <p:blipFill>
          <a:blip r:embed="rId4">
            <a:lum bright="18000" contrast="30000"/>
          </a:blip>
          <a:srcRect/>
          <a:stretch>
            <a:fillRect/>
          </a:stretch>
        </p:blipFill>
        <p:spPr bwMode="auto">
          <a:xfrm>
            <a:off x="2128838" y="4421188"/>
            <a:ext cx="749300" cy="835025"/>
          </a:xfrm>
          <a:prstGeom prst="rect">
            <a:avLst/>
          </a:prstGeom>
          <a:noFill/>
        </p:spPr>
      </p:pic>
      <p:pic>
        <p:nvPicPr>
          <p:cNvPr id="24635" name="Picture 59" descr="MCSY00600_0000[1]"/>
          <p:cNvPicPr>
            <a:picLocks noChangeAspect="1" noChangeArrowheads="1"/>
          </p:cNvPicPr>
          <p:nvPr/>
        </p:nvPicPr>
        <p:blipFill>
          <a:blip r:embed="rId5">
            <a:lum bright="18000" contrast="30000"/>
          </a:blip>
          <a:srcRect/>
          <a:stretch>
            <a:fillRect/>
          </a:stretch>
        </p:blipFill>
        <p:spPr bwMode="auto">
          <a:xfrm>
            <a:off x="1976438" y="4878388"/>
            <a:ext cx="749300" cy="835025"/>
          </a:xfrm>
          <a:prstGeom prst="rect">
            <a:avLst/>
          </a:prstGeom>
          <a:noFill/>
        </p:spPr>
      </p:pic>
      <p:pic>
        <p:nvPicPr>
          <p:cNvPr id="24636" name="Picture 60" descr="MCSY00600_0000[1]"/>
          <p:cNvPicPr>
            <a:picLocks noChangeAspect="1" noChangeArrowheads="1"/>
          </p:cNvPicPr>
          <p:nvPr/>
        </p:nvPicPr>
        <p:blipFill>
          <a:blip r:embed="rId6">
            <a:lum bright="18000" contrast="30000"/>
          </a:blip>
          <a:srcRect/>
          <a:stretch>
            <a:fillRect/>
          </a:stretch>
        </p:blipFill>
        <p:spPr bwMode="auto">
          <a:xfrm>
            <a:off x="1824038" y="5337175"/>
            <a:ext cx="749300" cy="835025"/>
          </a:xfrm>
          <a:prstGeom prst="rect">
            <a:avLst/>
          </a:prstGeom>
          <a:noFill/>
        </p:spPr>
      </p:pic>
      <p:pic>
        <p:nvPicPr>
          <p:cNvPr id="24637" name="Picture 61" descr="MCSY00600_0000[1]"/>
          <p:cNvPicPr>
            <a:picLocks noChangeAspect="1" noChangeArrowheads="1"/>
          </p:cNvPicPr>
          <p:nvPr/>
        </p:nvPicPr>
        <p:blipFill>
          <a:blip r:embed="rId7">
            <a:lum bright="18000" contrast="30000"/>
          </a:blip>
          <a:srcRect/>
          <a:stretch>
            <a:fillRect/>
          </a:stretch>
        </p:blipFill>
        <p:spPr bwMode="auto">
          <a:xfrm>
            <a:off x="1671638" y="5794375"/>
            <a:ext cx="749300" cy="835025"/>
          </a:xfrm>
          <a:prstGeom prst="rect">
            <a:avLst/>
          </a:prstGeom>
          <a:noFill/>
        </p:spPr>
      </p:pic>
      <p:grpSp>
        <p:nvGrpSpPr>
          <p:cNvPr id="24621" name="Group 45"/>
          <p:cNvGrpSpPr>
            <a:grpSpLocks/>
          </p:cNvGrpSpPr>
          <p:nvPr/>
        </p:nvGrpSpPr>
        <p:grpSpPr bwMode="auto">
          <a:xfrm>
            <a:off x="-160338" y="6426200"/>
            <a:ext cx="2166938" cy="431800"/>
            <a:chOff x="4570" y="766"/>
            <a:chExt cx="1190" cy="272"/>
          </a:xfrm>
        </p:grpSpPr>
        <p:sp>
          <p:nvSpPr>
            <p:cNvPr id="24622" name="Rectangle 46"/>
            <p:cNvSpPr>
              <a:spLocks noChangeArrowheads="1"/>
            </p:cNvSpPr>
            <p:nvPr/>
          </p:nvSpPr>
          <p:spPr bwMode="auto">
            <a:xfrm>
              <a:off x="4669" y="766"/>
              <a:ext cx="1048" cy="272"/>
            </a:xfrm>
            <a:prstGeom prst="rect">
              <a:avLst/>
            </a:prstGeom>
            <a:solidFill>
              <a:schemeClr val="bg1"/>
            </a:solidFill>
            <a:ln w="38100">
              <a:solidFill>
                <a:schemeClr val="tx1"/>
              </a:solidFill>
              <a:miter lim="800000"/>
              <a:headEnd/>
              <a:tailEnd/>
            </a:ln>
            <a:effectLst/>
          </p:spPr>
          <p:txBody>
            <a:bodyPr wrap="none" anchor="ctr"/>
            <a:lstStyle/>
            <a:p>
              <a:endParaRPr lang="ja-JP" altLang="en-US"/>
            </a:p>
          </p:txBody>
        </p:sp>
        <p:sp>
          <p:nvSpPr>
            <p:cNvPr id="24623" name="Line 47"/>
            <p:cNvSpPr>
              <a:spLocks noChangeShapeType="1"/>
            </p:cNvSpPr>
            <p:nvPr/>
          </p:nvSpPr>
          <p:spPr bwMode="auto">
            <a:xfrm rot="-5400000">
              <a:off x="5190" y="522"/>
              <a:ext cx="0" cy="896"/>
            </a:xfrm>
            <a:prstGeom prst="line">
              <a:avLst/>
            </a:prstGeom>
            <a:noFill/>
            <a:ln w="25400">
              <a:solidFill>
                <a:schemeClr val="tx1"/>
              </a:solidFill>
              <a:round/>
              <a:headEnd/>
              <a:tailEnd/>
            </a:ln>
            <a:effectLst/>
          </p:spPr>
          <p:txBody>
            <a:bodyPr/>
            <a:lstStyle/>
            <a:p>
              <a:endParaRPr lang="ja-JP" altLang="en-US"/>
            </a:p>
          </p:txBody>
        </p:sp>
        <p:sp>
          <p:nvSpPr>
            <p:cNvPr id="24624" name="Line 48"/>
            <p:cNvSpPr>
              <a:spLocks noChangeShapeType="1"/>
            </p:cNvSpPr>
            <p:nvPr/>
          </p:nvSpPr>
          <p:spPr bwMode="auto">
            <a:xfrm rot="-5400000">
              <a:off x="5155" y="943"/>
              <a:ext cx="68" cy="0"/>
            </a:xfrm>
            <a:prstGeom prst="line">
              <a:avLst/>
            </a:prstGeom>
            <a:noFill/>
            <a:ln w="25400">
              <a:solidFill>
                <a:schemeClr val="tx1"/>
              </a:solidFill>
              <a:round/>
              <a:headEnd/>
              <a:tailEnd/>
            </a:ln>
            <a:effectLst/>
          </p:spPr>
          <p:txBody>
            <a:bodyPr/>
            <a:lstStyle/>
            <a:p>
              <a:endParaRPr lang="ja-JP" altLang="en-US"/>
            </a:p>
          </p:txBody>
        </p:sp>
        <p:sp>
          <p:nvSpPr>
            <p:cNvPr id="24625" name="Line 49"/>
            <p:cNvSpPr>
              <a:spLocks noChangeShapeType="1"/>
            </p:cNvSpPr>
            <p:nvPr/>
          </p:nvSpPr>
          <p:spPr bwMode="auto">
            <a:xfrm rot="-5400000">
              <a:off x="5603" y="943"/>
              <a:ext cx="68" cy="0"/>
            </a:xfrm>
            <a:prstGeom prst="line">
              <a:avLst/>
            </a:prstGeom>
            <a:noFill/>
            <a:ln w="25400">
              <a:solidFill>
                <a:schemeClr val="tx1"/>
              </a:solidFill>
              <a:round/>
              <a:headEnd/>
              <a:tailEnd/>
            </a:ln>
            <a:effectLst/>
          </p:spPr>
          <p:txBody>
            <a:bodyPr/>
            <a:lstStyle/>
            <a:p>
              <a:endParaRPr lang="ja-JP" altLang="en-US"/>
            </a:p>
          </p:txBody>
        </p:sp>
        <p:sp>
          <p:nvSpPr>
            <p:cNvPr id="24626" name="Line 50"/>
            <p:cNvSpPr>
              <a:spLocks noChangeShapeType="1"/>
            </p:cNvSpPr>
            <p:nvPr/>
          </p:nvSpPr>
          <p:spPr bwMode="auto">
            <a:xfrm rot="-5400000">
              <a:off x="4709" y="942"/>
              <a:ext cx="68" cy="0"/>
            </a:xfrm>
            <a:prstGeom prst="line">
              <a:avLst/>
            </a:prstGeom>
            <a:noFill/>
            <a:ln w="25400">
              <a:solidFill>
                <a:schemeClr val="tx1"/>
              </a:solidFill>
              <a:round/>
              <a:headEnd/>
              <a:tailEnd/>
            </a:ln>
            <a:effectLst/>
          </p:spPr>
          <p:txBody>
            <a:bodyPr/>
            <a:lstStyle/>
            <a:p>
              <a:endParaRPr lang="ja-JP" altLang="en-US"/>
            </a:p>
          </p:txBody>
        </p:sp>
        <p:sp>
          <p:nvSpPr>
            <p:cNvPr id="24627" name="Text Box 51"/>
            <p:cNvSpPr txBox="1">
              <a:spLocks noChangeArrowheads="1"/>
            </p:cNvSpPr>
            <p:nvPr/>
          </p:nvSpPr>
          <p:spPr bwMode="auto">
            <a:xfrm>
              <a:off x="4570" y="766"/>
              <a:ext cx="261" cy="154"/>
            </a:xfrm>
            <a:prstGeom prst="rect">
              <a:avLst/>
            </a:prstGeom>
            <a:noFill/>
            <a:ln w="9525">
              <a:noFill/>
              <a:miter lim="800000"/>
              <a:headEnd/>
              <a:tailEnd/>
            </a:ln>
            <a:effectLst/>
          </p:spPr>
          <p:txBody>
            <a:bodyPr>
              <a:spAutoFit/>
            </a:bodyPr>
            <a:lstStyle/>
            <a:p>
              <a:pPr algn="ctr">
                <a:spcBef>
                  <a:spcPct val="50000"/>
                </a:spcBef>
              </a:pPr>
              <a:r>
                <a:rPr lang="en-CA" sz="1000"/>
                <a:t>    0 </a:t>
              </a:r>
            </a:p>
          </p:txBody>
        </p:sp>
        <p:sp>
          <p:nvSpPr>
            <p:cNvPr id="24628" name="Text Box 52"/>
            <p:cNvSpPr txBox="1">
              <a:spLocks noChangeArrowheads="1"/>
            </p:cNvSpPr>
            <p:nvPr/>
          </p:nvSpPr>
          <p:spPr bwMode="auto">
            <a:xfrm>
              <a:off x="5024" y="766"/>
              <a:ext cx="284" cy="154"/>
            </a:xfrm>
            <a:prstGeom prst="rect">
              <a:avLst/>
            </a:prstGeom>
            <a:noFill/>
            <a:ln w="9525">
              <a:noFill/>
              <a:miter lim="800000"/>
              <a:headEnd/>
              <a:tailEnd/>
            </a:ln>
            <a:effectLst/>
          </p:spPr>
          <p:txBody>
            <a:bodyPr>
              <a:spAutoFit/>
            </a:bodyPr>
            <a:lstStyle/>
            <a:p>
              <a:pPr>
                <a:spcBef>
                  <a:spcPct val="50000"/>
                </a:spcBef>
              </a:pPr>
              <a:r>
                <a:rPr lang="en-CA" sz="1000"/>
                <a:t>    1</a:t>
              </a:r>
            </a:p>
          </p:txBody>
        </p:sp>
        <p:sp>
          <p:nvSpPr>
            <p:cNvPr id="24629" name="Text Box 53"/>
            <p:cNvSpPr txBox="1">
              <a:spLocks noChangeArrowheads="1"/>
            </p:cNvSpPr>
            <p:nvPr/>
          </p:nvSpPr>
          <p:spPr bwMode="auto">
            <a:xfrm>
              <a:off x="5413" y="766"/>
              <a:ext cx="347" cy="154"/>
            </a:xfrm>
            <a:prstGeom prst="rect">
              <a:avLst/>
            </a:prstGeom>
            <a:noFill/>
            <a:ln w="9525">
              <a:noFill/>
              <a:miter lim="800000"/>
              <a:headEnd/>
              <a:tailEnd/>
            </a:ln>
            <a:effectLst/>
          </p:spPr>
          <p:txBody>
            <a:bodyPr>
              <a:spAutoFit/>
            </a:bodyPr>
            <a:lstStyle/>
            <a:p>
              <a:pPr algn="ctr">
                <a:spcBef>
                  <a:spcPct val="50000"/>
                </a:spcBef>
              </a:pPr>
              <a:r>
                <a:rPr lang="en-CA" sz="1000"/>
                <a:t> 2 km</a:t>
              </a:r>
            </a:p>
          </p:txBody>
        </p:sp>
      </p:grpSp>
      <p:sp>
        <p:nvSpPr>
          <p:cNvPr id="24638" name="Line 62"/>
          <p:cNvSpPr>
            <a:spLocks noChangeShapeType="1"/>
          </p:cNvSpPr>
          <p:nvPr/>
        </p:nvSpPr>
        <p:spPr bwMode="auto">
          <a:xfrm flipV="1">
            <a:off x="3427413" y="528638"/>
            <a:ext cx="1601787" cy="2824162"/>
          </a:xfrm>
          <a:prstGeom prst="line">
            <a:avLst/>
          </a:prstGeom>
          <a:noFill/>
          <a:ln w="19050">
            <a:solidFill>
              <a:schemeClr val="tx1"/>
            </a:solidFill>
            <a:prstDash val="dash"/>
            <a:round/>
            <a:headEnd/>
            <a:tailEnd/>
          </a:ln>
          <a:effectLst/>
        </p:spPr>
        <p:txBody>
          <a:bodyPr/>
          <a:lstStyle/>
          <a:p>
            <a:endParaRPr lang="ja-JP" altLang="en-US"/>
          </a:p>
        </p:txBody>
      </p:sp>
      <p:sp>
        <p:nvSpPr>
          <p:cNvPr id="24639" name="Line 63"/>
          <p:cNvSpPr>
            <a:spLocks noChangeShapeType="1"/>
          </p:cNvSpPr>
          <p:nvPr/>
        </p:nvSpPr>
        <p:spPr bwMode="auto">
          <a:xfrm flipV="1">
            <a:off x="-388938" y="528638"/>
            <a:ext cx="3281363" cy="2900362"/>
          </a:xfrm>
          <a:prstGeom prst="line">
            <a:avLst/>
          </a:prstGeom>
          <a:noFill/>
          <a:ln w="19050">
            <a:solidFill>
              <a:schemeClr val="tx1"/>
            </a:solidFill>
            <a:prstDash val="dash"/>
            <a:round/>
            <a:headEnd/>
            <a:tailEnd/>
          </a:ln>
          <a:effectLst/>
        </p:spPr>
        <p:txBody>
          <a:bodyPr/>
          <a:lstStyle/>
          <a:p>
            <a:endParaRPr lang="ja-JP" altLang="en-US"/>
          </a:p>
        </p:txBody>
      </p:sp>
      <p:sp>
        <p:nvSpPr>
          <p:cNvPr id="24582" name="Oval 6"/>
          <p:cNvSpPr>
            <a:spLocks noChangeArrowheads="1"/>
          </p:cNvSpPr>
          <p:nvPr/>
        </p:nvSpPr>
        <p:spPr bwMode="auto">
          <a:xfrm>
            <a:off x="3427413" y="3124200"/>
            <a:ext cx="152400" cy="152400"/>
          </a:xfrm>
          <a:prstGeom prst="ellipse">
            <a:avLst/>
          </a:prstGeom>
          <a:pattFill prst="smGrid">
            <a:fgClr>
              <a:schemeClr val="tx2"/>
            </a:fgClr>
            <a:bgClr>
              <a:schemeClr val="bg1"/>
            </a:bgClr>
          </a:pattFill>
          <a:ln w="12700">
            <a:solidFill>
              <a:schemeClr val="tx1"/>
            </a:solidFill>
            <a:round/>
            <a:headEnd/>
            <a:tailEnd/>
          </a:ln>
          <a:effectLst/>
        </p:spPr>
        <p:txBody>
          <a:bodyPr wrap="none" anchor="ctr"/>
          <a:lstStyle/>
          <a:p>
            <a:endParaRPr lang="ja-JP" altLang="en-US"/>
          </a:p>
        </p:txBody>
      </p:sp>
    </p:spTree>
  </p:cSld>
  <p:clrMapOvr>
    <a:masterClrMapping/>
  </p:clrMapOvr>
  <p:transition spd="slow">
    <p:zo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0" y="0"/>
            <a:ext cx="9144000" cy="6858000"/>
          </a:xfrm>
          <a:prstGeom prst="rect">
            <a:avLst/>
          </a:prstGeom>
          <a:solidFill>
            <a:srgbClr val="97FF2F">
              <a:alpha val="89999"/>
            </a:srgbClr>
          </a:solidFill>
          <a:ln w="9525">
            <a:noFill/>
            <a:miter lim="800000"/>
            <a:headEnd/>
            <a:tailEnd/>
          </a:ln>
          <a:effectLst/>
        </p:spPr>
        <p:txBody>
          <a:bodyPr wrap="none" anchor="ctr"/>
          <a:lstStyle/>
          <a:p>
            <a:endParaRPr lang="ja-JP" altLang="en-US"/>
          </a:p>
        </p:txBody>
      </p:sp>
      <p:pic>
        <p:nvPicPr>
          <p:cNvPr id="10313" name="Picture 73" descr="MCSY00600_0000[1]"/>
          <p:cNvPicPr>
            <a:picLocks noChangeAspect="1" noChangeArrowheads="1"/>
          </p:cNvPicPr>
          <p:nvPr/>
        </p:nvPicPr>
        <p:blipFill>
          <a:blip r:embed="rId3">
            <a:lum bright="18000" contrast="30000"/>
          </a:blip>
          <a:srcRect/>
          <a:stretch>
            <a:fillRect/>
          </a:stretch>
        </p:blipFill>
        <p:spPr bwMode="auto">
          <a:xfrm>
            <a:off x="2128838" y="4421188"/>
            <a:ext cx="749300" cy="835025"/>
          </a:xfrm>
          <a:prstGeom prst="rect">
            <a:avLst/>
          </a:prstGeom>
          <a:noFill/>
        </p:spPr>
      </p:pic>
      <p:pic>
        <p:nvPicPr>
          <p:cNvPr id="10314" name="Picture 74" descr="MCSY00600_0000[1]"/>
          <p:cNvPicPr>
            <a:picLocks noChangeAspect="1" noChangeArrowheads="1"/>
          </p:cNvPicPr>
          <p:nvPr/>
        </p:nvPicPr>
        <p:blipFill>
          <a:blip r:embed="rId4">
            <a:lum bright="18000" contrast="30000"/>
          </a:blip>
          <a:srcRect/>
          <a:stretch>
            <a:fillRect/>
          </a:stretch>
        </p:blipFill>
        <p:spPr bwMode="auto">
          <a:xfrm>
            <a:off x="1976438" y="4878388"/>
            <a:ext cx="749300" cy="835025"/>
          </a:xfrm>
          <a:prstGeom prst="rect">
            <a:avLst/>
          </a:prstGeom>
          <a:noFill/>
        </p:spPr>
      </p:pic>
      <p:pic>
        <p:nvPicPr>
          <p:cNvPr id="10315" name="Picture 75" descr="MCSY00600_0000[1]"/>
          <p:cNvPicPr>
            <a:picLocks noChangeAspect="1" noChangeArrowheads="1"/>
          </p:cNvPicPr>
          <p:nvPr/>
        </p:nvPicPr>
        <p:blipFill>
          <a:blip r:embed="rId5">
            <a:lum bright="18000" contrast="30000"/>
          </a:blip>
          <a:srcRect/>
          <a:stretch>
            <a:fillRect/>
          </a:stretch>
        </p:blipFill>
        <p:spPr bwMode="auto">
          <a:xfrm>
            <a:off x="1824038" y="5337175"/>
            <a:ext cx="749300" cy="835025"/>
          </a:xfrm>
          <a:prstGeom prst="rect">
            <a:avLst/>
          </a:prstGeom>
          <a:noFill/>
        </p:spPr>
      </p:pic>
      <p:pic>
        <p:nvPicPr>
          <p:cNvPr id="10316" name="Picture 76" descr="MCSY00600_0000[1]"/>
          <p:cNvPicPr>
            <a:picLocks noChangeAspect="1" noChangeArrowheads="1"/>
          </p:cNvPicPr>
          <p:nvPr/>
        </p:nvPicPr>
        <p:blipFill>
          <a:blip r:embed="rId6">
            <a:lum bright="18000" contrast="30000"/>
          </a:blip>
          <a:srcRect/>
          <a:stretch>
            <a:fillRect/>
          </a:stretch>
        </p:blipFill>
        <p:spPr bwMode="auto">
          <a:xfrm>
            <a:off x="1671638" y="5794375"/>
            <a:ext cx="749300" cy="835025"/>
          </a:xfrm>
          <a:prstGeom prst="rect">
            <a:avLst/>
          </a:prstGeom>
          <a:noFill/>
        </p:spPr>
      </p:pic>
      <p:sp>
        <p:nvSpPr>
          <p:cNvPr id="10317" name="Line 77"/>
          <p:cNvSpPr>
            <a:spLocks noChangeShapeType="1"/>
          </p:cNvSpPr>
          <p:nvPr/>
        </p:nvSpPr>
        <p:spPr bwMode="auto">
          <a:xfrm flipV="1">
            <a:off x="3427413" y="528638"/>
            <a:ext cx="1601787" cy="2824162"/>
          </a:xfrm>
          <a:prstGeom prst="line">
            <a:avLst/>
          </a:prstGeom>
          <a:noFill/>
          <a:ln w="19050">
            <a:solidFill>
              <a:schemeClr val="tx1"/>
            </a:solidFill>
            <a:prstDash val="dash"/>
            <a:round/>
            <a:headEnd/>
            <a:tailEnd/>
          </a:ln>
          <a:effectLst/>
        </p:spPr>
        <p:txBody>
          <a:bodyPr/>
          <a:lstStyle/>
          <a:p>
            <a:endParaRPr lang="ja-JP" altLang="en-US"/>
          </a:p>
        </p:txBody>
      </p:sp>
      <p:sp>
        <p:nvSpPr>
          <p:cNvPr id="10318" name="Line 78"/>
          <p:cNvSpPr>
            <a:spLocks noChangeShapeType="1"/>
          </p:cNvSpPr>
          <p:nvPr/>
        </p:nvSpPr>
        <p:spPr bwMode="auto">
          <a:xfrm flipV="1">
            <a:off x="-388938" y="528638"/>
            <a:ext cx="3281363" cy="2900362"/>
          </a:xfrm>
          <a:prstGeom prst="line">
            <a:avLst/>
          </a:prstGeom>
          <a:noFill/>
          <a:ln w="19050">
            <a:solidFill>
              <a:schemeClr val="tx1"/>
            </a:solidFill>
            <a:prstDash val="dash"/>
            <a:round/>
            <a:headEnd/>
            <a:tailEnd/>
          </a:ln>
          <a:effectLst/>
        </p:spPr>
        <p:txBody>
          <a:bodyPr/>
          <a:lstStyle/>
          <a:p>
            <a:endParaRPr lang="ja-JP" altLang="en-US"/>
          </a:p>
        </p:txBody>
      </p:sp>
      <p:sp>
        <p:nvSpPr>
          <p:cNvPr id="10243" name="Rectangle 3"/>
          <p:cNvSpPr>
            <a:spLocks noChangeArrowheads="1"/>
          </p:cNvSpPr>
          <p:nvPr/>
        </p:nvSpPr>
        <p:spPr bwMode="auto">
          <a:xfrm>
            <a:off x="0" y="0"/>
            <a:ext cx="9144000" cy="681038"/>
          </a:xfrm>
          <a:prstGeom prst="rect">
            <a:avLst/>
          </a:prstGeom>
          <a:solidFill>
            <a:srgbClr val="97FF2F"/>
          </a:solidFill>
          <a:ln w="9525">
            <a:noFill/>
            <a:miter lim="800000"/>
            <a:headEnd/>
            <a:tailEnd/>
          </a:ln>
          <a:effectLst/>
        </p:spPr>
        <p:txBody>
          <a:bodyPr wrap="none" anchor="ctr"/>
          <a:lstStyle/>
          <a:p>
            <a:endParaRPr lang="ja-JP" altLang="en-US"/>
          </a:p>
        </p:txBody>
      </p:sp>
      <p:sp>
        <p:nvSpPr>
          <p:cNvPr id="10245" name="Freeform 5"/>
          <p:cNvSpPr>
            <a:spLocks/>
          </p:cNvSpPr>
          <p:nvPr/>
        </p:nvSpPr>
        <p:spPr bwMode="auto">
          <a:xfrm>
            <a:off x="-160338" y="2208213"/>
            <a:ext cx="9464676" cy="2136775"/>
          </a:xfrm>
          <a:custGeom>
            <a:avLst/>
            <a:gdLst/>
            <a:ahLst/>
            <a:cxnLst>
              <a:cxn ang="0">
                <a:pos x="0" y="1346"/>
              </a:cxn>
              <a:cxn ang="0">
                <a:pos x="625" y="1154"/>
              </a:cxn>
              <a:cxn ang="0">
                <a:pos x="1058" y="1154"/>
              </a:cxn>
              <a:cxn ang="0">
                <a:pos x="1490" y="1009"/>
              </a:cxn>
              <a:cxn ang="0">
                <a:pos x="1683" y="1009"/>
              </a:cxn>
              <a:cxn ang="0">
                <a:pos x="2067" y="865"/>
              </a:cxn>
              <a:cxn ang="0">
                <a:pos x="2164" y="769"/>
              </a:cxn>
              <a:cxn ang="0">
                <a:pos x="2933" y="529"/>
              </a:cxn>
              <a:cxn ang="0">
                <a:pos x="3654" y="336"/>
              </a:cxn>
              <a:cxn ang="0">
                <a:pos x="4231" y="144"/>
              </a:cxn>
              <a:cxn ang="0">
                <a:pos x="4664" y="0"/>
              </a:cxn>
              <a:cxn ang="0">
                <a:pos x="5193" y="96"/>
              </a:cxn>
              <a:cxn ang="0">
                <a:pos x="5962" y="240"/>
              </a:cxn>
            </a:cxnLst>
            <a:rect l="0" t="0" r="r" b="b"/>
            <a:pathLst>
              <a:path w="5962" h="1346">
                <a:moveTo>
                  <a:pt x="0" y="1346"/>
                </a:moveTo>
                <a:lnTo>
                  <a:pt x="625" y="1154"/>
                </a:lnTo>
                <a:lnTo>
                  <a:pt x="1058" y="1154"/>
                </a:lnTo>
                <a:lnTo>
                  <a:pt x="1490" y="1009"/>
                </a:lnTo>
                <a:lnTo>
                  <a:pt x="1683" y="1009"/>
                </a:lnTo>
                <a:lnTo>
                  <a:pt x="2067" y="865"/>
                </a:lnTo>
                <a:lnTo>
                  <a:pt x="2164" y="769"/>
                </a:lnTo>
                <a:lnTo>
                  <a:pt x="2933" y="529"/>
                </a:lnTo>
                <a:lnTo>
                  <a:pt x="3654" y="336"/>
                </a:lnTo>
                <a:lnTo>
                  <a:pt x="4231" y="144"/>
                </a:lnTo>
                <a:lnTo>
                  <a:pt x="4664" y="0"/>
                </a:lnTo>
                <a:lnTo>
                  <a:pt x="5193" y="96"/>
                </a:lnTo>
                <a:lnTo>
                  <a:pt x="5962" y="240"/>
                </a:lnTo>
              </a:path>
            </a:pathLst>
          </a:custGeom>
          <a:noFill/>
          <a:ln w="19050" cap="flat">
            <a:solidFill>
              <a:schemeClr val="tx1"/>
            </a:solidFill>
            <a:prstDash val="dash"/>
            <a:round/>
            <a:headEnd/>
            <a:tailEnd/>
          </a:ln>
          <a:effectLst/>
        </p:spPr>
        <p:txBody>
          <a:bodyPr/>
          <a:lstStyle/>
          <a:p>
            <a:endParaRPr lang="ja-JP" altLang="en-US"/>
          </a:p>
        </p:txBody>
      </p:sp>
      <p:sp>
        <p:nvSpPr>
          <p:cNvPr id="10246" name="Freeform 6"/>
          <p:cNvSpPr>
            <a:spLocks/>
          </p:cNvSpPr>
          <p:nvPr/>
        </p:nvSpPr>
        <p:spPr bwMode="auto">
          <a:xfrm>
            <a:off x="-160338" y="5795963"/>
            <a:ext cx="9159876" cy="1144587"/>
          </a:xfrm>
          <a:custGeom>
            <a:avLst/>
            <a:gdLst/>
            <a:ahLst/>
            <a:cxnLst>
              <a:cxn ang="0">
                <a:pos x="0" y="0"/>
              </a:cxn>
              <a:cxn ang="0">
                <a:pos x="240" y="0"/>
              </a:cxn>
              <a:cxn ang="0">
                <a:pos x="385" y="48"/>
              </a:cxn>
              <a:cxn ang="0">
                <a:pos x="577" y="0"/>
              </a:cxn>
              <a:cxn ang="0">
                <a:pos x="721" y="0"/>
              </a:cxn>
              <a:cxn ang="0">
                <a:pos x="817" y="192"/>
              </a:cxn>
              <a:cxn ang="0">
                <a:pos x="1010" y="288"/>
              </a:cxn>
              <a:cxn ang="0">
                <a:pos x="1106" y="480"/>
              </a:cxn>
              <a:cxn ang="0">
                <a:pos x="1154" y="577"/>
              </a:cxn>
              <a:cxn ang="0">
                <a:pos x="1346" y="577"/>
              </a:cxn>
              <a:cxn ang="0">
                <a:pos x="1490" y="625"/>
              </a:cxn>
              <a:cxn ang="0">
                <a:pos x="1587" y="577"/>
              </a:cxn>
              <a:cxn ang="0">
                <a:pos x="1683" y="577"/>
              </a:cxn>
              <a:cxn ang="0">
                <a:pos x="1875" y="528"/>
              </a:cxn>
              <a:cxn ang="0">
                <a:pos x="1875" y="480"/>
              </a:cxn>
              <a:cxn ang="0">
                <a:pos x="1971" y="432"/>
              </a:cxn>
              <a:cxn ang="0">
                <a:pos x="2019" y="480"/>
              </a:cxn>
              <a:cxn ang="0">
                <a:pos x="2116" y="432"/>
              </a:cxn>
              <a:cxn ang="0">
                <a:pos x="2212" y="432"/>
              </a:cxn>
              <a:cxn ang="0">
                <a:pos x="2452" y="336"/>
              </a:cxn>
              <a:cxn ang="0">
                <a:pos x="2837" y="240"/>
              </a:cxn>
              <a:cxn ang="0">
                <a:pos x="2885" y="288"/>
              </a:cxn>
              <a:cxn ang="0">
                <a:pos x="3077" y="240"/>
              </a:cxn>
              <a:cxn ang="0">
                <a:pos x="3221" y="240"/>
              </a:cxn>
              <a:cxn ang="0">
                <a:pos x="3318" y="192"/>
              </a:cxn>
              <a:cxn ang="0">
                <a:pos x="3414" y="240"/>
              </a:cxn>
              <a:cxn ang="0">
                <a:pos x="3750" y="192"/>
              </a:cxn>
              <a:cxn ang="0">
                <a:pos x="3943" y="96"/>
              </a:cxn>
              <a:cxn ang="0">
                <a:pos x="4135" y="192"/>
              </a:cxn>
              <a:cxn ang="0">
                <a:pos x="4183" y="240"/>
              </a:cxn>
              <a:cxn ang="0">
                <a:pos x="4279" y="192"/>
              </a:cxn>
              <a:cxn ang="0">
                <a:pos x="4375" y="96"/>
              </a:cxn>
              <a:cxn ang="0">
                <a:pos x="4568" y="0"/>
              </a:cxn>
              <a:cxn ang="0">
                <a:pos x="4760" y="48"/>
              </a:cxn>
              <a:cxn ang="0">
                <a:pos x="5145" y="48"/>
              </a:cxn>
              <a:cxn ang="0">
                <a:pos x="5289" y="384"/>
              </a:cxn>
              <a:cxn ang="0">
                <a:pos x="5357" y="549"/>
              </a:cxn>
              <a:cxn ang="0">
                <a:pos x="5577" y="577"/>
              </a:cxn>
              <a:cxn ang="0">
                <a:pos x="5770" y="721"/>
              </a:cxn>
            </a:cxnLst>
            <a:rect l="0" t="0" r="r" b="b"/>
            <a:pathLst>
              <a:path w="5770" h="721">
                <a:moveTo>
                  <a:pt x="0" y="0"/>
                </a:moveTo>
                <a:lnTo>
                  <a:pt x="240" y="0"/>
                </a:lnTo>
                <a:lnTo>
                  <a:pt x="385" y="48"/>
                </a:lnTo>
                <a:lnTo>
                  <a:pt x="577" y="0"/>
                </a:lnTo>
                <a:lnTo>
                  <a:pt x="721" y="0"/>
                </a:lnTo>
                <a:lnTo>
                  <a:pt x="817" y="192"/>
                </a:lnTo>
                <a:lnTo>
                  <a:pt x="1010" y="288"/>
                </a:lnTo>
                <a:lnTo>
                  <a:pt x="1106" y="480"/>
                </a:lnTo>
                <a:lnTo>
                  <a:pt x="1154" y="577"/>
                </a:lnTo>
                <a:lnTo>
                  <a:pt x="1346" y="577"/>
                </a:lnTo>
                <a:lnTo>
                  <a:pt x="1490" y="625"/>
                </a:lnTo>
                <a:lnTo>
                  <a:pt x="1587" y="577"/>
                </a:lnTo>
                <a:lnTo>
                  <a:pt x="1683" y="577"/>
                </a:lnTo>
                <a:lnTo>
                  <a:pt x="1875" y="528"/>
                </a:lnTo>
                <a:lnTo>
                  <a:pt x="1875" y="480"/>
                </a:lnTo>
                <a:lnTo>
                  <a:pt x="1971" y="432"/>
                </a:lnTo>
                <a:lnTo>
                  <a:pt x="2019" y="480"/>
                </a:lnTo>
                <a:lnTo>
                  <a:pt x="2116" y="432"/>
                </a:lnTo>
                <a:lnTo>
                  <a:pt x="2212" y="432"/>
                </a:lnTo>
                <a:lnTo>
                  <a:pt x="2452" y="336"/>
                </a:lnTo>
                <a:lnTo>
                  <a:pt x="2837" y="240"/>
                </a:lnTo>
                <a:lnTo>
                  <a:pt x="2885" y="288"/>
                </a:lnTo>
                <a:lnTo>
                  <a:pt x="3077" y="240"/>
                </a:lnTo>
                <a:lnTo>
                  <a:pt x="3221" y="240"/>
                </a:lnTo>
                <a:lnTo>
                  <a:pt x="3318" y="192"/>
                </a:lnTo>
                <a:lnTo>
                  <a:pt x="3414" y="240"/>
                </a:lnTo>
                <a:lnTo>
                  <a:pt x="3750" y="192"/>
                </a:lnTo>
                <a:lnTo>
                  <a:pt x="3943" y="96"/>
                </a:lnTo>
                <a:lnTo>
                  <a:pt x="4135" y="192"/>
                </a:lnTo>
                <a:lnTo>
                  <a:pt x="4183" y="240"/>
                </a:lnTo>
                <a:lnTo>
                  <a:pt x="4279" y="192"/>
                </a:lnTo>
                <a:lnTo>
                  <a:pt x="4375" y="96"/>
                </a:lnTo>
                <a:lnTo>
                  <a:pt x="4568" y="0"/>
                </a:lnTo>
                <a:lnTo>
                  <a:pt x="4760" y="48"/>
                </a:lnTo>
                <a:lnTo>
                  <a:pt x="5145" y="48"/>
                </a:lnTo>
                <a:lnTo>
                  <a:pt x="5289" y="384"/>
                </a:lnTo>
                <a:lnTo>
                  <a:pt x="5357" y="549"/>
                </a:lnTo>
                <a:lnTo>
                  <a:pt x="5577" y="577"/>
                </a:lnTo>
                <a:lnTo>
                  <a:pt x="5770" y="721"/>
                </a:lnTo>
              </a:path>
            </a:pathLst>
          </a:custGeom>
          <a:noFill/>
          <a:ln w="25400">
            <a:solidFill>
              <a:srgbClr val="3366FF"/>
            </a:solidFill>
            <a:round/>
            <a:headEnd/>
            <a:tailEnd/>
          </a:ln>
          <a:effectLst/>
        </p:spPr>
        <p:txBody>
          <a:bodyPr/>
          <a:lstStyle/>
          <a:p>
            <a:endParaRPr lang="ja-JP" altLang="en-US"/>
          </a:p>
        </p:txBody>
      </p:sp>
      <p:sp>
        <p:nvSpPr>
          <p:cNvPr id="10253" name="Oval 13"/>
          <p:cNvSpPr>
            <a:spLocks noChangeArrowheads="1"/>
          </p:cNvSpPr>
          <p:nvPr/>
        </p:nvSpPr>
        <p:spPr bwMode="auto">
          <a:xfrm>
            <a:off x="3427413" y="3124200"/>
            <a:ext cx="152400" cy="152400"/>
          </a:xfrm>
          <a:prstGeom prst="ellipse">
            <a:avLst/>
          </a:prstGeom>
          <a:pattFill prst="smGrid">
            <a:fgClr>
              <a:schemeClr val="tx2"/>
            </a:fgClr>
            <a:bgClr>
              <a:schemeClr val="bg1"/>
            </a:bgClr>
          </a:pattFill>
          <a:ln w="12700">
            <a:solidFill>
              <a:schemeClr val="tx1"/>
            </a:solidFill>
            <a:round/>
            <a:headEnd/>
            <a:tailEnd/>
          </a:ln>
          <a:effectLst/>
        </p:spPr>
        <p:txBody>
          <a:bodyPr wrap="none" anchor="ctr"/>
          <a:lstStyle/>
          <a:p>
            <a:endParaRPr lang="ja-JP" altLang="en-US"/>
          </a:p>
        </p:txBody>
      </p:sp>
      <p:sp>
        <p:nvSpPr>
          <p:cNvPr id="10254" name="Text Box 14"/>
          <p:cNvSpPr txBox="1">
            <a:spLocks noChangeArrowheads="1"/>
          </p:cNvSpPr>
          <p:nvPr/>
        </p:nvSpPr>
        <p:spPr bwMode="auto">
          <a:xfrm>
            <a:off x="0" y="0"/>
            <a:ext cx="9144000" cy="639763"/>
          </a:xfrm>
          <a:prstGeom prst="rect">
            <a:avLst/>
          </a:prstGeom>
          <a:noFill/>
          <a:ln w="9525">
            <a:noFill/>
            <a:miter lim="800000"/>
            <a:headEnd/>
            <a:tailEnd/>
          </a:ln>
          <a:effectLst/>
        </p:spPr>
        <p:txBody>
          <a:bodyPr>
            <a:spAutoFit/>
          </a:bodyPr>
          <a:lstStyle/>
          <a:p>
            <a:pPr algn="just">
              <a:spcBef>
                <a:spcPct val="50000"/>
              </a:spcBef>
            </a:pPr>
            <a:r>
              <a:rPr lang="en-US" altLang="ja-JP" sz="1200">
                <a:latin typeface="Franklin Gothic Demi" pitchFamily="34" charset="0"/>
                <a:ea typeface="ＭＳ Ｐゴシック" charset="-128"/>
              </a:rPr>
              <a:t>Blücher deploys his forces as they arrive; Kleist is in position across the main road while Kapzevitsch is nearly at the front, marching westwards. Bonaparte deploys his infantry across the main road under Marmont while taking personal command of the elite Imperial Guard, held in reserve. Bonaparte deploys his cavalry under Grouchy far to the north, unknown to Blücher.</a:t>
            </a:r>
          </a:p>
        </p:txBody>
      </p:sp>
      <p:pic>
        <p:nvPicPr>
          <p:cNvPr id="10257" name="Picture 17" descr="red infantry"/>
          <p:cNvPicPr>
            <a:picLocks noChangeAspect="1" noChangeArrowheads="1"/>
          </p:cNvPicPr>
          <p:nvPr/>
        </p:nvPicPr>
        <p:blipFill>
          <a:blip r:embed="rId7"/>
          <a:srcRect/>
          <a:stretch>
            <a:fillRect/>
          </a:stretch>
        </p:blipFill>
        <p:spPr bwMode="auto">
          <a:xfrm rot="5400000">
            <a:off x="4762500" y="2627313"/>
            <a:ext cx="630237" cy="401638"/>
          </a:xfrm>
          <a:prstGeom prst="rect">
            <a:avLst/>
          </a:prstGeom>
          <a:noFill/>
        </p:spPr>
      </p:pic>
      <p:pic>
        <p:nvPicPr>
          <p:cNvPr id="10258" name="Picture 18" descr="blue cavalry"/>
          <p:cNvPicPr>
            <a:picLocks noChangeAspect="1" noChangeArrowheads="1"/>
          </p:cNvPicPr>
          <p:nvPr/>
        </p:nvPicPr>
        <p:blipFill>
          <a:blip r:embed="rId8"/>
          <a:srcRect/>
          <a:stretch>
            <a:fillRect/>
          </a:stretch>
        </p:blipFill>
        <p:spPr bwMode="auto">
          <a:xfrm rot="5400000">
            <a:off x="1800225" y="1239838"/>
            <a:ext cx="585787" cy="382588"/>
          </a:xfrm>
          <a:prstGeom prst="rect">
            <a:avLst/>
          </a:prstGeom>
          <a:noFill/>
        </p:spPr>
      </p:pic>
      <p:pic>
        <p:nvPicPr>
          <p:cNvPr id="10259" name="Picture 19" descr="blue infantry"/>
          <p:cNvPicPr>
            <a:picLocks noChangeAspect="1" noChangeArrowheads="1"/>
          </p:cNvPicPr>
          <p:nvPr/>
        </p:nvPicPr>
        <p:blipFill>
          <a:blip r:embed="rId9"/>
          <a:srcRect/>
          <a:stretch>
            <a:fillRect/>
          </a:stretch>
        </p:blipFill>
        <p:spPr bwMode="auto">
          <a:xfrm rot="5400000">
            <a:off x="2090738" y="3314700"/>
            <a:ext cx="630238" cy="401637"/>
          </a:xfrm>
          <a:prstGeom prst="rect">
            <a:avLst/>
          </a:prstGeom>
          <a:noFill/>
        </p:spPr>
      </p:pic>
      <p:pic>
        <p:nvPicPr>
          <p:cNvPr id="10261" name="Picture 21" descr="blue cavalry"/>
          <p:cNvPicPr>
            <a:picLocks noChangeAspect="1" noChangeArrowheads="1"/>
          </p:cNvPicPr>
          <p:nvPr/>
        </p:nvPicPr>
        <p:blipFill>
          <a:blip r:embed="rId8"/>
          <a:srcRect/>
          <a:stretch>
            <a:fillRect/>
          </a:stretch>
        </p:blipFill>
        <p:spPr bwMode="auto">
          <a:xfrm rot="5400000">
            <a:off x="2334419" y="1240631"/>
            <a:ext cx="584200" cy="382588"/>
          </a:xfrm>
          <a:prstGeom prst="rect">
            <a:avLst/>
          </a:prstGeom>
          <a:noFill/>
        </p:spPr>
      </p:pic>
      <p:pic>
        <p:nvPicPr>
          <p:cNvPr id="10262" name="Picture 22" descr="blue infantry"/>
          <p:cNvPicPr>
            <a:picLocks noChangeAspect="1" noChangeArrowheads="1"/>
          </p:cNvPicPr>
          <p:nvPr/>
        </p:nvPicPr>
        <p:blipFill>
          <a:blip r:embed="rId9"/>
          <a:srcRect/>
          <a:stretch>
            <a:fillRect/>
          </a:stretch>
        </p:blipFill>
        <p:spPr bwMode="auto">
          <a:xfrm rot="5400000">
            <a:off x="2090738" y="4000500"/>
            <a:ext cx="630238" cy="401637"/>
          </a:xfrm>
          <a:prstGeom prst="rect">
            <a:avLst/>
          </a:prstGeom>
          <a:noFill/>
        </p:spPr>
      </p:pic>
      <p:pic>
        <p:nvPicPr>
          <p:cNvPr id="10263" name="Picture 23" descr="blue infantry"/>
          <p:cNvPicPr>
            <a:picLocks noChangeAspect="1" noChangeArrowheads="1"/>
          </p:cNvPicPr>
          <p:nvPr/>
        </p:nvPicPr>
        <p:blipFill>
          <a:blip r:embed="rId9"/>
          <a:srcRect/>
          <a:stretch>
            <a:fillRect/>
          </a:stretch>
        </p:blipFill>
        <p:spPr bwMode="auto">
          <a:xfrm rot="5400000">
            <a:off x="1404938" y="3924300"/>
            <a:ext cx="630238" cy="401637"/>
          </a:xfrm>
          <a:prstGeom prst="rect">
            <a:avLst/>
          </a:prstGeom>
          <a:noFill/>
        </p:spPr>
      </p:pic>
      <p:pic>
        <p:nvPicPr>
          <p:cNvPr id="10264" name="Picture 24" descr="blue infantry"/>
          <p:cNvPicPr>
            <a:picLocks noChangeAspect="1" noChangeArrowheads="1"/>
          </p:cNvPicPr>
          <p:nvPr/>
        </p:nvPicPr>
        <p:blipFill>
          <a:blip r:embed="rId9"/>
          <a:srcRect/>
          <a:stretch>
            <a:fillRect/>
          </a:stretch>
        </p:blipFill>
        <p:spPr bwMode="auto">
          <a:xfrm rot="5400000">
            <a:off x="2090738" y="2627313"/>
            <a:ext cx="630237" cy="401637"/>
          </a:xfrm>
          <a:prstGeom prst="rect">
            <a:avLst/>
          </a:prstGeom>
          <a:noFill/>
        </p:spPr>
      </p:pic>
      <p:pic>
        <p:nvPicPr>
          <p:cNvPr id="10265" name="Picture 25" descr="red infantry"/>
          <p:cNvPicPr>
            <a:picLocks noChangeAspect="1" noChangeArrowheads="1"/>
          </p:cNvPicPr>
          <p:nvPr/>
        </p:nvPicPr>
        <p:blipFill>
          <a:blip r:embed="rId7"/>
          <a:srcRect/>
          <a:stretch>
            <a:fillRect/>
          </a:stretch>
        </p:blipFill>
        <p:spPr bwMode="auto">
          <a:xfrm rot="5400000">
            <a:off x="5373688" y="2474913"/>
            <a:ext cx="630237" cy="401637"/>
          </a:xfrm>
          <a:prstGeom prst="rect">
            <a:avLst/>
          </a:prstGeom>
          <a:noFill/>
        </p:spPr>
      </p:pic>
      <p:pic>
        <p:nvPicPr>
          <p:cNvPr id="10266" name="Picture 26" descr="red infantry"/>
          <p:cNvPicPr>
            <a:picLocks noChangeAspect="1" noChangeArrowheads="1"/>
          </p:cNvPicPr>
          <p:nvPr/>
        </p:nvPicPr>
        <p:blipFill>
          <a:blip r:embed="rId7"/>
          <a:srcRect/>
          <a:stretch>
            <a:fillRect/>
          </a:stretch>
        </p:blipFill>
        <p:spPr bwMode="auto">
          <a:xfrm rot="5400000">
            <a:off x="5984875" y="2322513"/>
            <a:ext cx="630237" cy="401638"/>
          </a:xfrm>
          <a:prstGeom prst="rect">
            <a:avLst/>
          </a:prstGeom>
          <a:noFill/>
        </p:spPr>
      </p:pic>
      <p:pic>
        <p:nvPicPr>
          <p:cNvPr id="10267" name="Picture 27" descr="red infantry"/>
          <p:cNvPicPr>
            <a:picLocks noChangeAspect="1" noChangeArrowheads="1"/>
          </p:cNvPicPr>
          <p:nvPr/>
        </p:nvPicPr>
        <p:blipFill>
          <a:blip r:embed="rId7"/>
          <a:srcRect/>
          <a:stretch>
            <a:fillRect/>
          </a:stretch>
        </p:blipFill>
        <p:spPr bwMode="auto">
          <a:xfrm rot="5400000">
            <a:off x="3846513" y="2551113"/>
            <a:ext cx="630237" cy="401637"/>
          </a:xfrm>
          <a:prstGeom prst="rect">
            <a:avLst/>
          </a:prstGeom>
          <a:noFill/>
        </p:spPr>
      </p:pic>
      <p:pic>
        <p:nvPicPr>
          <p:cNvPr id="10268" name="Picture 28" descr="red infantry"/>
          <p:cNvPicPr>
            <a:picLocks noChangeAspect="1" noChangeArrowheads="1"/>
          </p:cNvPicPr>
          <p:nvPr/>
        </p:nvPicPr>
        <p:blipFill>
          <a:blip r:embed="rId7"/>
          <a:srcRect/>
          <a:stretch>
            <a:fillRect/>
          </a:stretch>
        </p:blipFill>
        <p:spPr bwMode="auto">
          <a:xfrm rot="5400000">
            <a:off x="3846513" y="3238500"/>
            <a:ext cx="630238" cy="401637"/>
          </a:xfrm>
          <a:prstGeom prst="rect">
            <a:avLst/>
          </a:prstGeom>
          <a:noFill/>
        </p:spPr>
      </p:pic>
      <p:pic>
        <p:nvPicPr>
          <p:cNvPr id="10269" name="Picture 29" descr="red infantry"/>
          <p:cNvPicPr>
            <a:picLocks noChangeAspect="1" noChangeArrowheads="1"/>
          </p:cNvPicPr>
          <p:nvPr/>
        </p:nvPicPr>
        <p:blipFill>
          <a:blip r:embed="rId7"/>
          <a:srcRect/>
          <a:stretch>
            <a:fillRect/>
          </a:stretch>
        </p:blipFill>
        <p:spPr bwMode="auto">
          <a:xfrm rot="5400000">
            <a:off x="3846513" y="3924300"/>
            <a:ext cx="630238" cy="401637"/>
          </a:xfrm>
          <a:prstGeom prst="rect">
            <a:avLst/>
          </a:prstGeom>
          <a:noFill/>
        </p:spPr>
      </p:pic>
      <p:sp>
        <p:nvSpPr>
          <p:cNvPr id="10270" name="Text Box 30"/>
          <p:cNvSpPr txBox="1">
            <a:spLocks noChangeArrowheads="1"/>
          </p:cNvSpPr>
          <p:nvPr/>
        </p:nvSpPr>
        <p:spPr bwMode="auto">
          <a:xfrm>
            <a:off x="0" y="0"/>
            <a:ext cx="9144000" cy="730250"/>
          </a:xfrm>
          <a:prstGeom prst="rect">
            <a:avLst/>
          </a:prstGeom>
          <a:noFill/>
          <a:ln w="9525">
            <a:noFill/>
            <a:miter lim="800000"/>
            <a:headEnd/>
            <a:tailEnd/>
          </a:ln>
          <a:effectLst/>
        </p:spPr>
        <p:txBody>
          <a:bodyPr>
            <a:spAutoFit/>
          </a:bodyPr>
          <a:lstStyle/>
          <a:p>
            <a:pPr algn="just">
              <a:spcBef>
                <a:spcPct val="50000"/>
              </a:spcBef>
            </a:pPr>
            <a:r>
              <a:rPr lang="en-US" altLang="ja-JP" sz="1400">
                <a:latin typeface="Franklin Gothic Demi" pitchFamily="34" charset="0"/>
                <a:ea typeface="ＭＳ Ｐゴシック" charset="-128"/>
              </a:rPr>
              <a:t>Despite the imminent arrival of Kapzevitsch’s forces, Kleist carelessly attacks the French line. Before the attack can make any progress, Grouchy’s cavalry smash Kleist’s right flank and the force is in danger of being trapped and destroyed. Meanwhile, Kapzevitsch hurries to reach the front.</a:t>
            </a:r>
          </a:p>
        </p:txBody>
      </p:sp>
      <p:sp>
        <p:nvSpPr>
          <p:cNvPr id="10271" name="AutoShape 31"/>
          <p:cNvSpPr>
            <a:spLocks noChangeArrowheads="1"/>
          </p:cNvSpPr>
          <p:nvPr/>
        </p:nvSpPr>
        <p:spPr bwMode="auto">
          <a:xfrm>
            <a:off x="3275013" y="3048000"/>
            <a:ext cx="609600" cy="1144588"/>
          </a:xfrm>
          <a:prstGeom prst="leftArrow">
            <a:avLst>
              <a:gd name="adj1" fmla="val 50000"/>
              <a:gd name="adj2" fmla="val 25000"/>
            </a:avLst>
          </a:prstGeom>
          <a:noFill/>
          <a:ln w="38100">
            <a:solidFill>
              <a:srgbClr val="FF0000"/>
            </a:solidFill>
            <a:miter lim="800000"/>
            <a:headEnd/>
            <a:tailEnd/>
          </a:ln>
          <a:effectLst/>
        </p:spPr>
        <p:txBody>
          <a:bodyPr wrap="none" anchor="ctr"/>
          <a:lstStyle/>
          <a:p>
            <a:endParaRPr lang="ja-JP" altLang="en-US"/>
          </a:p>
        </p:txBody>
      </p:sp>
      <p:sp>
        <p:nvSpPr>
          <p:cNvPr id="10272" name="AutoShape 32"/>
          <p:cNvSpPr>
            <a:spLocks noChangeArrowheads="1"/>
          </p:cNvSpPr>
          <p:nvPr/>
        </p:nvSpPr>
        <p:spPr bwMode="auto">
          <a:xfrm rot="-1144544">
            <a:off x="5792788" y="2208213"/>
            <a:ext cx="1068387" cy="609600"/>
          </a:xfrm>
          <a:prstGeom prst="leftArrow">
            <a:avLst>
              <a:gd name="adj1" fmla="val 50000"/>
              <a:gd name="adj2" fmla="val 43815"/>
            </a:avLst>
          </a:prstGeom>
          <a:noFill/>
          <a:ln w="38100">
            <a:solidFill>
              <a:srgbClr val="FF0000"/>
            </a:solidFill>
            <a:prstDash val="dash"/>
            <a:miter lim="800000"/>
            <a:headEnd/>
            <a:tailEnd/>
          </a:ln>
          <a:effectLst/>
        </p:spPr>
        <p:txBody>
          <a:bodyPr wrap="none" anchor="ctr"/>
          <a:lstStyle/>
          <a:p>
            <a:endParaRPr lang="ja-JP" altLang="en-US"/>
          </a:p>
        </p:txBody>
      </p:sp>
      <p:sp>
        <p:nvSpPr>
          <p:cNvPr id="10273" name="AutoShape 33"/>
          <p:cNvSpPr>
            <a:spLocks noChangeArrowheads="1"/>
          </p:cNvSpPr>
          <p:nvPr/>
        </p:nvSpPr>
        <p:spPr bwMode="auto">
          <a:xfrm rot="13843416">
            <a:off x="2128838" y="1368425"/>
            <a:ext cx="533400" cy="631825"/>
          </a:xfrm>
          <a:prstGeom prst="leftArrow">
            <a:avLst>
              <a:gd name="adj1" fmla="val 50000"/>
              <a:gd name="adj2" fmla="val 25000"/>
            </a:avLst>
          </a:prstGeom>
          <a:noFill/>
          <a:ln w="38100">
            <a:solidFill>
              <a:srgbClr val="0000FF"/>
            </a:solidFill>
            <a:miter lim="800000"/>
            <a:headEnd/>
            <a:tailEnd/>
          </a:ln>
          <a:effectLst/>
        </p:spPr>
        <p:txBody>
          <a:bodyPr wrap="none" anchor="ctr"/>
          <a:lstStyle/>
          <a:p>
            <a:endParaRPr lang="ja-JP" altLang="en-US"/>
          </a:p>
        </p:txBody>
      </p:sp>
      <p:sp>
        <p:nvSpPr>
          <p:cNvPr id="10274" name="Text Box 34"/>
          <p:cNvSpPr txBox="1">
            <a:spLocks noChangeArrowheads="1"/>
          </p:cNvSpPr>
          <p:nvPr/>
        </p:nvSpPr>
        <p:spPr bwMode="auto">
          <a:xfrm>
            <a:off x="0" y="0"/>
            <a:ext cx="9144000" cy="639763"/>
          </a:xfrm>
          <a:prstGeom prst="rect">
            <a:avLst/>
          </a:prstGeom>
          <a:noFill/>
          <a:ln w="9525">
            <a:noFill/>
            <a:miter lim="800000"/>
            <a:headEnd/>
            <a:tailEnd/>
          </a:ln>
          <a:effectLst/>
        </p:spPr>
        <p:txBody>
          <a:bodyPr>
            <a:spAutoFit/>
          </a:bodyPr>
          <a:lstStyle/>
          <a:p>
            <a:pPr algn="just">
              <a:spcBef>
                <a:spcPct val="50000"/>
              </a:spcBef>
            </a:pPr>
            <a:r>
              <a:rPr lang="en-US" altLang="ja-JP" sz="1200">
                <a:latin typeface="Franklin Gothic Demi" pitchFamily="34" charset="0"/>
                <a:ea typeface="ＭＳ Ｐゴシック" charset="-128"/>
              </a:rPr>
              <a:t>Kapzevitsch’s forces reach the battle as Kleist’s right wing is completely annihilated by Grouchy’s cavalry charge and Marmont’s infantry counterattack. Bonaparte prepares the Imperial Guard to engage the Allied reinforcements; Blücher sees the tall fur caps of the elite French formation and orders a retreat. He is unaware that part of Grouchy’s cavalry blocks the main road east.</a:t>
            </a:r>
          </a:p>
        </p:txBody>
      </p:sp>
      <p:sp>
        <p:nvSpPr>
          <p:cNvPr id="10275" name="Text Box 35"/>
          <p:cNvSpPr txBox="1">
            <a:spLocks noChangeArrowheads="1"/>
          </p:cNvSpPr>
          <p:nvPr/>
        </p:nvSpPr>
        <p:spPr bwMode="auto">
          <a:xfrm>
            <a:off x="1136650" y="3200400"/>
            <a:ext cx="763588" cy="282575"/>
          </a:xfrm>
          <a:prstGeom prst="rect">
            <a:avLst/>
          </a:prstGeom>
          <a:solidFill>
            <a:schemeClr val="bg1"/>
          </a:solidFill>
          <a:ln w="38100">
            <a:solidFill>
              <a:srgbClr val="0000FF"/>
            </a:solidFill>
            <a:miter lim="800000"/>
            <a:headEnd/>
            <a:tailEnd/>
          </a:ln>
          <a:effectLst/>
        </p:spPr>
        <p:txBody>
          <a:bodyPr>
            <a:spAutoFit/>
          </a:bodyPr>
          <a:lstStyle/>
          <a:p>
            <a:pPr algn="ctr">
              <a:spcBef>
                <a:spcPct val="50000"/>
              </a:spcBef>
            </a:pPr>
            <a:r>
              <a:rPr lang="en-US" altLang="ja-JP" sz="1000">
                <a:ea typeface="ＭＳ Ｐゴシック" charset="-128"/>
              </a:rPr>
              <a:t>Marmont</a:t>
            </a:r>
          </a:p>
        </p:txBody>
      </p:sp>
      <p:sp>
        <p:nvSpPr>
          <p:cNvPr id="10276" name="Text Box 36"/>
          <p:cNvSpPr txBox="1">
            <a:spLocks noChangeArrowheads="1"/>
          </p:cNvSpPr>
          <p:nvPr/>
        </p:nvSpPr>
        <p:spPr bwMode="auto">
          <a:xfrm>
            <a:off x="3808413" y="4573588"/>
            <a:ext cx="533400" cy="282575"/>
          </a:xfrm>
          <a:prstGeom prst="rect">
            <a:avLst/>
          </a:prstGeom>
          <a:solidFill>
            <a:schemeClr val="bg1"/>
          </a:solidFill>
          <a:ln w="38100">
            <a:solidFill>
              <a:srgbClr val="FF0000"/>
            </a:solidFill>
            <a:miter lim="800000"/>
            <a:headEnd/>
            <a:tailEnd/>
          </a:ln>
          <a:effectLst/>
        </p:spPr>
        <p:txBody>
          <a:bodyPr>
            <a:spAutoFit/>
          </a:bodyPr>
          <a:lstStyle/>
          <a:p>
            <a:pPr algn="ctr">
              <a:spcBef>
                <a:spcPct val="50000"/>
              </a:spcBef>
            </a:pPr>
            <a:r>
              <a:rPr lang="en-US" altLang="ja-JP" sz="1000">
                <a:ea typeface="ＭＳ Ｐゴシック" charset="-128"/>
              </a:rPr>
              <a:t>Kleist</a:t>
            </a:r>
          </a:p>
        </p:txBody>
      </p:sp>
      <p:sp>
        <p:nvSpPr>
          <p:cNvPr id="10277" name="Text Box 37"/>
          <p:cNvSpPr txBox="1">
            <a:spLocks noChangeArrowheads="1"/>
          </p:cNvSpPr>
          <p:nvPr/>
        </p:nvSpPr>
        <p:spPr bwMode="auto">
          <a:xfrm>
            <a:off x="1900238" y="757238"/>
            <a:ext cx="763587" cy="282575"/>
          </a:xfrm>
          <a:prstGeom prst="rect">
            <a:avLst/>
          </a:prstGeom>
          <a:solidFill>
            <a:schemeClr val="bg1"/>
          </a:solidFill>
          <a:ln w="38100">
            <a:solidFill>
              <a:srgbClr val="0000FF"/>
            </a:solidFill>
            <a:miter lim="800000"/>
            <a:headEnd/>
            <a:tailEnd/>
          </a:ln>
          <a:effectLst/>
        </p:spPr>
        <p:txBody>
          <a:bodyPr>
            <a:spAutoFit/>
          </a:bodyPr>
          <a:lstStyle/>
          <a:p>
            <a:pPr algn="ctr">
              <a:spcBef>
                <a:spcPct val="50000"/>
              </a:spcBef>
            </a:pPr>
            <a:r>
              <a:rPr lang="en-US" altLang="ja-JP" sz="1000">
                <a:ea typeface="ＭＳ Ｐゴシック" charset="-128"/>
              </a:rPr>
              <a:t>Grouchy</a:t>
            </a:r>
          </a:p>
        </p:txBody>
      </p:sp>
      <p:sp>
        <p:nvSpPr>
          <p:cNvPr id="10278" name="Text Box 38"/>
          <p:cNvSpPr txBox="1">
            <a:spLocks noChangeArrowheads="1"/>
          </p:cNvSpPr>
          <p:nvPr/>
        </p:nvSpPr>
        <p:spPr bwMode="auto">
          <a:xfrm>
            <a:off x="5487988" y="3429000"/>
            <a:ext cx="915987" cy="282575"/>
          </a:xfrm>
          <a:prstGeom prst="rect">
            <a:avLst/>
          </a:prstGeom>
          <a:solidFill>
            <a:schemeClr val="bg1"/>
          </a:solidFill>
          <a:ln w="38100">
            <a:solidFill>
              <a:srgbClr val="FF0000"/>
            </a:solidFill>
            <a:miter lim="800000"/>
            <a:headEnd/>
            <a:tailEnd/>
          </a:ln>
          <a:effectLst/>
        </p:spPr>
        <p:txBody>
          <a:bodyPr>
            <a:spAutoFit/>
          </a:bodyPr>
          <a:lstStyle/>
          <a:p>
            <a:pPr algn="ctr">
              <a:spcBef>
                <a:spcPct val="50000"/>
              </a:spcBef>
            </a:pPr>
            <a:r>
              <a:rPr lang="en-US" altLang="ja-JP" sz="1000">
                <a:ea typeface="ＭＳ Ｐゴシック" charset="-128"/>
              </a:rPr>
              <a:t>Kapzevitsch</a:t>
            </a:r>
          </a:p>
        </p:txBody>
      </p:sp>
      <p:sp>
        <p:nvSpPr>
          <p:cNvPr id="10279" name="AutoShape 39"/>
          <p:cNvSpPr>
            <a:spLocks noChangeArrowheads="1"/>
          </p:cNvSpPr>
          <p:nvPr/>
        </p:nvSpPr>
        <p:spPr bwMode="auto">
          <a:xfrm rot="11954238">
            <a:off x="6327775" y="1444625"/>
            <a:ext cx="533400" cy="555625"/>
          </a:xfrm>
          <a:prstGeom prst="leftArrow">
            <a:avLst>
              <a:gd name="adj1" fmla="val 50000"/>
              <a:gd name="adj2" fmla="val 25000"/>
            </a:avLst>
          </a:prstGeom>
          <a:noFill/>
          <a:ln w="38100">
            <a:solidFill>
              <a:srgbClr val="0000FF"/>
            </a:solidFill>
            <a:prstDash val="dash"/>
            <a:miter lim="800000"/>
            <a:headEnd/>
            <a:tailEnd/>
          </a:ln>
          <a:effectLst/>
        </p:spPr>
        <p:txBody>
          <a:bodyPr wrap="none" anchor="ctr"/>
          <a:lstStyle/>
          <a:p>
            <a:endParaRPr lang="ja-JP" altLang="en-US"/>
          </a:p>
        </p:txBody>
      </p:sp>
      <p:sp>
        <p:nvSpPr>
          <p:cNvPr id="10280" name="AutoShape 40"/>
          <p:cNvSpPr>
            <a:spLocks noChangeArrowheads="1"/>
          </p:cNvSpPr>
          <p:nvPr/>
        </p:nvSpPr>
        <p:spPr bwMode="auto">
          <a:xfrm rot="10113314">
            <a:off x="6480175" y="2132013"/>
            <a:ext cx="533400" cy="555625"/>
          </a:xfrm>
          <a:prstGeom prst="leftArrow">
            <a:avLst>
              <a:gd name="adj1" fmla="val 50000"/>
              <a:gd name="adj2" fmla="val 25000"/>
            </a:avLst>
          </a:prstGeom>
          <a:noFill/>
          <a:ln w="38100">
            <a:solidFill>
              <a:srgbClr val="FF0000"/>
            </a:solidFill>
            <a:prstDash val="sysDot"/>
            <a:miter lim="800000"/>
            <a:headEnd/>
            <a:tailEnd/>
          </a:ln>
          <a:effectLst/>
        </p:spPr>
        <p:txBody>
          <a:bodyPr wrap="none" anchor="ctr"/>
          <a:lstStyle/>
          <a:p>
            <a:endParaRPr lang="ja-JP" altLang="en-US"/>
          </a:p>
        </p:txBody>
      </p:sp>
      <p:sp>
        <p:nvSpPr>
          <p:cNvPr id="10281" name="AutoShape 41"/>
          <p:cNvSpPr>
            <a:spLocks noChangeArrowheads="1"/>
          </p:cNvSpPr>
          <p:nvPr/>
        </p:nvSpPr>
        <p:spPr bwMode="auto">
          <a:xfrm>
            <a:off x="2282825" y="2360613"/>
            <a:ext cx="609600" cy="839787"/>
          </a:xfrm>
          <a:prstGeom prst="rightArrow">
            <a:avLst>
              <a:gd name="adj1" fmla="val 50000"/>
              <a:gd name="adj2" fmla="val 25000"/>
            </a:avLst>
          </a:prstGeom>
          <a:noFill/>
          <a:ln w="38100">
            <a:solidFill>
              <a:srgbClr val="0000FF"/>
            </a:solidFill>
            <a:miter lim="800000"/>
            <a:headEnd/>
            <a:tailEnd/>
          </a:ln>
          <a:effectLst/>
        </p:spPr>
        <p:txBody>
          <a:bodyPr wrap="none" anchor="ctr"/>
          <a:lstStyle/>
          <a:p>
            <a:endParaRPr lang="ja-JP" altLang="en-US"/>
          </a:p>
        </p:txBody>
      </p:sp>
      <p:sp>
        <p:nvSpPr>
          <p:cNvPr id="10282" name="Text Box 42"/>
          <p:cNvSpPr txBox="1">
            <a:spLocks noChangeArrowheads="1"/>
          </p:cNvSpPr>
          <p:nvPr/>
        </p:nvSpPr>
        <p:spPr bwMode="auto">
          <a:xfrm>
            <a:off x="0" y="0"/>
            <a:ext cx="9144000" cy="730250"/>
          </a:xfrm>
          <a:prstGeom prst="rect">
            <a:avLst/>
          </a:prstGeom>
          <a:noFill/>
          <a:ln w="9525">
            <a:noFill/>
            <a:miter lim="800000"/>
            <a:headEnd/>
            <a:tailEnd/>
          </a:ln>
          <a:effectLst/>
        </p:spPr>
        <p:txBody>
          <a:bodyPr>
            <a:spAutoFit/>
          </a:bodyPr>
          <a:lstStyle/>
          <a:p>
            <a:pPr algn="just">
              <a:spcBef>
                <a:spcPct val="50000"/>
              </a:spcBef>
            </a:pPr>
            <a:r>
              <a:rPr lang="en-US" altLang="ja-JP" sz="1400">
                <a:latin typeface="Franklin Gothic Demi" pitchFamily="34" charset="0"/>
                <a:ea typeface="ＭＳ Ｐゴシック" charset="-128"/>
              </a:rPr>
              <a:t>The rest of Grouchy’s cavalry gets ahead of Blücher’s retreating forces but thick mud prevent the horse artillery from taking part in the subsequent engagement. This allows Blücher’s desperate attacks to break through the trap. Marmont continues the pursuit and later wipes out the Allied rearguard, covering the retreat.</a:t>
            </a:r>
          </a:p>
        </p:txBody>
      </p:sp>
      <p:sp>
        <p:nvSpPr>
          <p:cNvPr id="10283" name="Text Box 43"/>
          <p:cNvSpPr txBox="1">
            <a:spLocks noChangeArrowheads="1"/>
          </p:cNvSpPr>
          <p:nvPr/>
        </p:nvSpPr>
        <p:spPr bwMode="auto">
          <a:xfrm>
            <a:off x="2511425" y="3048000"/>
            <a:ext cx="763588" cy="282575"/>
          </a:xfrm>
          <a:prstGeom prst="rect">
            <a:avLst/>
          </a:prstGeom>
          <a:solidFill>
            <a:schemeClr val="bg1"/>
          </a:solidFill>
          <a:ln w="38100">
            <a:solidFill>
              <a:srgbClr val="0000FF"/>
            </a:solidFill>
            <a:miter lim="800000"/>
            <a:headEnd/>
            <a:tailEnd/>
          </a:ln>
          <a:effectLst/>
        </p:spPr>
        <p:txBody>
          <a:bodyPr>
            <a:spAutoFit/>
          </a:bodyPr>
          <a:lstStyle/>
          <a:p>
            <a:pPr algn="ctr">
              <a:spcBef>
                <a:spcPct val="50000"/>
              </a:spcBef>
            </a:pPr>
            <a:r>
              <a:rPr lang="en-US" altLang="ja-JP" sz="1000">
                <a:ea typeface="ＭＳ Ｐゴシック" charset="-128"/>
              </a:rPr>
              <a:t>Marmont</a:t>
            </a:r>
          </a:p>
        </p:txBody>
      </p:sp>
      <p:sp>
        <p:nvSpPr>
          <p:cNvPr id="10284" name="Text Box 44"/>
          <p:cNvSpPr txBox="1">
            <a:spLocks noChangeArrowheads="1"/>
          </p:cNvSpPr>
          <p:nvPr/>
        </p:nvSpPr>
        <p:spPr bwMode="auto">
          <a:xfrm>
            <a:off x="5868988" y="833438"/>
            <a:ext cx="763587" cy="282575"/>
          </a:xfrm>
          <a:prstGeom prst="rect">
            <a:avLst/>
          </a:prstGeom>
          <a:solidFill>
            <a:schemeClr val="bg1"/>
          </a:solidFill>
          <a:ln w="38100">
            <a:solidFill>
              <a:srgbClr val="0000FF"/>
            </a:solidFill>
            <a:miter lim="800000"/>
            <a:headEnd/>
            <a:tailEnd/>
          </a:ln>
          <a:effectLst/>
        </p:spPr>
        <p:txBody>
          <a:bodyPr>
            <a:spAutoFit/>
          </a:bodyPr>
          <a:lstStyle/>
          <a:p>
            <a:pPr algn="ctr">
              <a:spcBef>
                <a:spcPct val="50000"/>
              </a:spcBef>
            </a:pPr>
            <a:r>
              <a:rPr lang="en-US" altLang="ja-JP" sz="1000">
                <a:ea typeface="ＭＳ Ｐゴシック" charset="-128"/>
              </a:rPr>
              <a:t>Grouchy</a:t>
            </a:r>
          </a:p>
        </p:txBody>
      </p:sp>
      <p:sp>
        <p:nvSpPr>
          <p:cNvPr id="10285" name="AutoShape 45"/>
          <p:cNvSpPr>
            <a:spLocks noChangeArrowheads="1"/>
          </p:cNvSpPr>
          <p:nvPr/>
        </p:nvSpPr>
        <p:spPr bwMode="auto">
          <a:xfrm rot="10113314">
            <a:off x="6708775" y="2055813"/>
            <a:ext cx="533400" cy="555625"/>
          </a:xfrm>
          <a:prstGeom prst="leftArrow">
            <a:avLst>
              <a:gd name="adj1" fmla="val 50000"/>
              <a:gd name="adj2" fmla="val 25000"/>
            </a:avLst>
          </a:prstGeom>
          <a:noFill/>
          <a:ln w="38100">
            <a:solidFill>
              <a:srgbClr val="FF0000"/>
            </a:solidFill>
            <a:miter lim="800000"/>
            <a:headEnd/>
            <a:tailEnd/>
          </a:ln>
          <a:effectLst/>
        </p:spPr>
        <p:txBody>
          <a:bodyPr wrap="none" anchor="ctr"/>
          <a:lstStyle/>
          <a:p>
            <a:endParaRPr lang="ja-JP" altLang="en-US"/>
          </a:p>
        </p:txBody>
      </p:sp>
      <p:sp>
        <p:nvSpPr>
          <p:cNvPr id="10286" name="AutoShape 46"/>
          <p:cNvSpPr>
            <a:spLocks noChangeArrowheads="1"/>
          </p:cNvSpPr>
          <p:nvPr/>
        </p:nvSpPr>
        <p:spPr bwMode="auto">
          <a:xfrm rot="10800000">
            <a:off x="7700963" y="1749425"/>
            <a:ext cx="993775" cy="1166813"/>
          </a:xfrm>
          <a:prstGeom prst="leftArrow">
            <a:avLst>
              <a:gd name="adj1" fmla="val 50000"/>
              <a:gd name="adj2" fmla="val 25000"/>
            </a:avLst>
          </a:prstGeom>
          <a:noFill/>
          <a:ln w="38100">
            <a:solidFill>
              <a:srgbClr val="FF0000"/>
            </a:solidFill>
            <a:prstDash val="sysDot"/>
            <a:miter lim="800000"/>
            <a:headEnd/>
            <a:tailEnd/>
          </a:ln>
          <a:effectLst/>
        </p:spPr>
        <p:txBody>
          <a:bodyPr wrap="none" anchor="ctr"/>
          <a:lstStyle/>
          <a:p>
            <a:endParaRPr lang="ja-JP" altLang="en-US"/>
          </a:p>
        </p:txBody>
      </p:sp>
      <p:sp>
        <p:nvSpPr>
          <p:cNvPr id="10287" name="AutoShape 47"/>
          <p:cNvSpPr>
            <a:spLocks noChangeArrowheads="1"/>
          </p:cNvSpPr>
          <p:nvPr/>
        </p:nvSpPr>
        <p:spPr bwMode="auto">
          <a:xfrm rot="10800000">
            <a:off x="4648200" y="2208213"/>
            <a:ext cx="993775" cy="1166812"/>
          </a:xfrm>
          <a:prstGeom prst="leftArrow">
            <a:avLst>
              <a:gd name="adj1" fmla="val 50000"/>
              <a:gd name="adj2" fmla="val 25000"/>
            </a:avLst>
          </a:prstGeom>
          <a:noFill/>
          <a:ln w="38100">
            <a:solidFill>
              <a:srgbClr val="0000FF"/>
            </a:solidFill>
            <a:miter lim="800000"/>
            <a:headEnd/>
            <a:tailEnd/>
          </a:ln>
          <a:effectLst/>
        </p:spPr>
        <p:txBody>
          <a:bodyPr wrap="none" anchor="ctr"/>
          <a:lstStyle/>
          <a:p>
            <a:endParaRPr lang="ja-JP" altLang="en-US"/>
          </a:p>
        </p:txBody>
      </p:sp>
      <p:sp>
        <p:nvSpPr>
          <p:cNvPr id="10288" name="Text Box 48"/>
          <p:cNvSpPr txBox="1">
            <a:spLocks noChangeArrowheads="1"/>
          </p:cNvSpPr>
          <p:nvPr/>
        </p:nvSpPr>
        <p:spPr bwMode="auto">
          <a:xfrm>
            <a:off x="7319963" y="6362700"/>
            <a:ext cx="1824037" cy="495300"/>
          </a:xfrm>
          <a:prstGeom prst="rect">
            <a:avLst/>
          </a:prstGeom>
          <a:solidFill>
            <a:schemeClr val="bg1"/>
          </a:solidFill>
          <a:ln w="38100">
            <a:solidFill>
              <a:srgbClr val="FF0000"/>
            </a:solidFill>
            <a:miter lim="800000"/>
            <a:headEnd/>
            <a:tailEnd/>
          </a:ln>
          <a:effectLst/>
        </p:spPr>
        <p:txBody>
          <a:bodyPr>
            <a:spAutoFit/>
          </a:bodyPr>
          <a:lstStyle/>
          <a:p>
            <a:pPr algn="ctr">
              <a:lnSpc>
                <a:spcPct val="75000"/>
              </a:lnSpc>
              <a:spcBef>
                <a:spcPct val="50000"/>
              </a:spcBef>
            </a:pPr>
            <a:r>
              <a:rPr lang="en-US" altLang="ja-JP" sz="1200" b="1">
                <a:ea typeface="ＭＳ Ｐゴシック" charset="-128"/>
              </a:rPr>
              <a:t>Allied Army of Silesia</a:t>
            </a:r>
          </a:p>
          <a:p>
            <a:pPr algn="ctr">
              <a:lnSpc>
                <a:spcPct val="75000"/>
              </a:lnSpc>
              <a:spcBef>
                <a:spcPct val="50000"/>
              </a:spcBef>
            </a:pPr>
            <a:r>
              <a:rPr lang="en-US" altLang="ja-JP" sz="1200">
                <a:ea typeface="ＭＳ Ｐゴシック" charset="-128"/>
              </a:rPr>
              <a:t>(Blücher)</a:t>
            </a:r>
          </a:p>
        </p:txBody>
      </p:sp>
      <p:sp>
        <p:nvSpPr>
          <p:cNvPr id="10290" name="Text Box 50"/>
          <p:cNvSpPr txBox="1">
            <a:spLocks noChangeArrowheads="1"/>
          </p:cNvSpPr>
          <p:nvPr/>
        </p:nvSpPr>
        <p:spPr bwMode="auto">
          <a:xfrm>
            <a:off x="5183188" y="701675"/>
            <a:ext cx="3960812" cy="1120775"/>
          </a:xfrm>
          <a:prstGeom prst="rect">
            <a:avLst/>
          </a:prstGeom>
          <a:solidFill>
            <a:schemeClr val="bg1"/>
          </a:solidFill>
          <a:ln w="38100">
            <a:solidFill>
              <a:srgbClr val="FF0000"/>
            </a:solidFill>
            <a:miter lim="800000"/>
            <a:headEnd/>
            <a:tailEnd/>
          </a:ln>
          <a:effectLst/>
        </p:spPr>
        <p:txBody>
          <a:bodyPr>
            <a:spAutoFit/>
          </a:bodyPr>
          <a:lstStyle/>
          <a:p>
            <a:pPr algn="ctr">
              <a:lnSpc>
                <a:spcPct val="75000"/>
              </a:lnSpc>
              <a:spcBef>
                <a:spcPct val="50000"/>
              </a:spcBef>
            </a:pPr>
            <a:r>
              <a:rPr lang="en-US" altLang="ja-JP" sz="2000" b="1">
                <a:ea typeface="ＭＳ Ｐゴシック" charset="-128"/>
              </a:rPr>
              <a:t>Allied Army of Silesia</a:t>
            </a:r>
          </a:p>
          <a:p>
            <a:pPr algn="ctr">
              <a:lnSpc>
                <a:spcPct val="75000"/>
              </a:lnSpc>
              <a:spcBef>
                <a:spcPct val="50000"/>
              </a:spcBef>
            </a:pPr>
            <a:r>
              <a:rPr lang="en-US" altLang="ja-JP" sz="2000">
                <a:ea typeface="ＭＳ Ｐゴシック" charset="-128"/>
              </a:rPr>
              <a:t>(Gebhart Leberecht von Blücher)</a:t>
            </a:r>
          </a:p>
          <a:p>
            <a:pPr>
              <a:lnSpc>
                <a:spcPct val="75000"/>
              </a:lnSpc>
              <a:spcBef>
                <a:spcPct val="50000"/>
              </a:spcBef>
            </a:pPr>
            <a:r>
              <a:rPr lang="en-US" altLang="ja-JP" sz="2000">
                <a:ea typeface="ＭＳ Ｐゴシック" charset="-128"/>
              </a:rPr>
              <a:t>22,000</a:t>
            </a:r>
          </a:p>
        </p:txBody>
      </p:sp>
      <p:sp>
        <p:nvSpPr>
          <p:cNvPr id="10291" name="Text Box 51"/>
          <p:cNvSpPr txBox="1">
            <a:spLocks noChangeArrowheads="1"/>
          </p:cNvSpPr>
          <p:nvPr/>
        </p:nvSpPr>
        <p:spPr bwMode="auto">
          <a:xfrm>
            <a:off x="6318250" y="701675"/>
            <a:ext cx="2825750" cy="1120775"/>
          </a:xfrm>
          <a:prstGeom prst="rect">
            <a:avLst/>
          </a:prstGeom>
          <a:solidFill>
            <a:schemeClr val="bg1"/>
          </a:solidFill>
          <a:ln w="38100">
            <a:solidFill>
              <a:srgbClr val="0000FF"/>
            </a:solidFill>
            <a:miter lim="800000"/>
            <a:headEnd/>
            <a:tailEnd/>
          </a:ln>
          <a:effectLst/>
        </p:spPr>
        <p:txBody>
          <a:bodyPr>
            <a:spAutoFit/>
          </a:bodyPr>
          <a:lstStyle/>
          <a:p>
            <a:pPr algn="ctr">
              <a:lnSpc>
                <a:spcPct val="75000"/>
              </a:lnSpc>
              <a:spcBef>
                <a:spcPct val="50000"/>
              </a:spcBef>
            </a:pPr>
            <a:r>
              <a:rPr lang="en-US" altLang="ja-JP" sz="2000" b="1">
                <a:ea typeface="ＭＳ Ｐゴシック" charset="-128"/>
              </a:rPr>
              <a:t>Grande Armée</a:t>
            </a:r>
          </a:p>
          <a:p>
            <a:pPr algn="ctr">
              <a:lnSpc>
                <a:spcPct val="75000"/>
              </a:lnSpc>
              <a:spcBef>
                <a:spcPct val="50000"/>
              </a:spcBef>
            </a:pPr>
            <a:r>
              <a:rPr lang="en-US" altLang="ja-JP" sz="2000">
                <a:ea typeface="ＭＳ Ｐゴシック" charset="-128"/>
              </a:rPr>
              <a:t>(Napoleon Bonaparte)</a:t>
            </a:r>
          </a:p>
          <a:p>
            <a:pPr>
              <a:lnSpc>
                <a:spcPct val="75000"/>
              </a:lnSpc>
              <a:spcBef>
                <a:spcPct val="50000"/>
              </a:spcBef>
            </a:pPr>
            <a:r>
              <a:rPr lang="en-US" altLang="ja-JP" sz="2000">
                <a:ea typeface="ＭＳ Ｐゴシック" charset="-128"/>
              </a:rPr>
              <a:t>25,000</a:t>
            </a:r>
          </a:p>
        </p:txBody>
      </p:sp>
      <p:pic>
        <p:nvPicPr>
          <p:cNvPr id="10293" name="Picture 53" descr="compass"/>
          <p:cNvPicPr>
            <a:picLocks noChangeAspect="1" noChangeArrowheads="1"/>
          </p:cNvPicPr>
          <p:nvPr/>
        </p:nvPicPr>
        <p:blipFill>
          <a:blip r:embed="rId10"/>
          <a:srcRect/>
          <a:stretch>
            <a:fillRect/>
          </a:stretch>
        </p:blipFill>
        <p:spPr bwMode="auto">
          <a:xfrm>
            <a:off x="0" y="5565775"/>
            <a:ext cx="352425" cy="515938"/>
          </a:xfrm>
          <a:prstGeom prst="rect">
            <a:avLst/>
          </a:prstGeom>
          <a:noFill/>
        </p:spPr>
      </p:pic>
      <p:grpSp>
        <p:nvGrpSpPr>
          <p:cNvPr id="10294" name="Group 54"/>
          <p:cNvGrpSpPr>
            <a:grpSpLocks/>
          </p:cNvGrpSpPr>
          <p:nvPr/>
        </p:nvGrpSpPr>
        <p:grpSpPr bwMode="auto">
          <a:xfrm>
            <a:off x="-160338" y="6426200"/>
            <a:ext cx="2166938" cy="431800"/>
            <a:chOff x="4570" y="766"/>
            <a:chExt cx="1190" cy="272"/>
          </a:xfrm>
        </p:grpSpPr>
        <p:sp>
          <p:nvSpPr>
            <p:cNvPr id="10295" name="Rectangle 55"/>
            <p:cNvSpPr>
              <a:spLocks noChangeArrowheads="1"/>
            </p:cNvSpPr>
            <p:nvPr/>
          </p:nvSpPr>
          <p:spPr bwMode="auto">
            <a:xfrm>
              <a:off x="4669" y="766"/>
              <a:ext cx="1048" cy="272"/>
            </a:xfrm>
            <a:prstGeom prst="rect">
              <a:avLst/>
            </a:prstGeom>
            <a:solidFill>
              <a:schemeClr val="bg1"/>
            </a:solidFill>
            <a:ln w="38100">
              <a:solidFill>
                <a:schemeClr val="tx1"/>
              </a:solidFill>
              <a:miter lim="800000"/>
              <a:headEnd/>
              <a:tailEnd/>
            </a:ln>
            <a:effectLst/>
          </p:spPr>
          <p:txBody>
            <a:bodyPr wrap="none" anchor="ctr"/>
            <a:lstStyle/>
            <a:p>
              <a:endParaRPr lang="ja-JP" altLang="en-US"/>
            </a:p>
          </p:txBody>
        </p:sp>
        <p:sp>
          <p:nvSpPr>
            <p:cNvPr id="10296" name="Line 56"/>
            <p:cNvSpPr>
              <a:spLocks noChangeShapeType="1"/>
            </p:cNvSpPr>
            <p:nvPr/>
          </p:nvSpPr>
          <p:spPr bwMode="auto">
            <a:xfrm rot="-5400000">
              <a:off x="5190" y="522"/>
              <a:ext cx="0" cy="896"/>
            </a:xfrm>
            <a:prstGeom prst="line">
              <a:avLst/>
            </a:prstGeom>
            <a:noFill/>
            <a:ln w="25400">
              <a:solidFill>
                <a:schemeClr val="tx1"/>
              </a:solidFill>
              <a:round/>
              <a:headEnd/>
              <a:tailEnd/>
            </a:ln>
            <a:effectLst/>
          </p:spPr>
          <p:txBody>
            <a:bodyPr/>
            <a:lstStyle/>
            <a:p>
              <a:endParaRPr lang="ja-JP" altLang="en-US"/>
            </a:p>
          </p:txBody>
        </p:sp>
        <p:sp>
          <p:nvSpPr>
            <p:cNvPr id="10297" name="Line 57"/>
            <p:cNvSpPr>
              <a:spLocks noChangeShapeType="1"/>
            </p:cNvSpPr>
            <p:nvPr/>
          </p:nvSpPr>
          <p:spPr bwMode="auto">
            <a:xfrm rot="-5400000">
              <a:off x="5155" y="943"/>
              <a:ext cx="68" cy="0"/>
            </a:xfrm>
            <a:prstGeom prst="line">
              <a:avLst/>
            </a:prstGeom>
            <a:noFill/>
            <a:ln w="25400">
              <a:solidFill>
                <a:schemeClr val="tx1"/>
              </a:solidFill>
              <a:round/>
              <a:headEnd/>
              <a:tailEnd/>
            </a:ln>
            <a:effectLst/>
          </p:spPr>
          <p:txBody>
            <a:bodyPr/>
            <a:lstStyle/>
            <a:p>
              <a:endParaRPr lang="ja-JP" altLang="en-US"/>
            </a:p>
          </p:txBody>
        </p:sp>
        <p:sp>
          <p:nvSpPr>
            <p:cNvPr id="10298" name="Line 58"/>
            <p:cNvSpPr>
              <a:spLocks noChangeShapeType="1"/>
            </p:cNvSpPr>
            <p:nvPr/>
          </p:nvSpPr>
          <p:spPr bwMode="auto">
            <a:xfrm rot="-5400000">
              <a:off x="5603" y="943"/>
              <a:ext cx="68" cy="0"/>
            </a:xfrm>
            <a:prstGeom prst="line">
              <a:avLst/>
            </a:prstGeom>
            <a:noFill/>
            <a:ln w="25400">
              <a:solidFill>
                <a:schemeClr val="tx1"/>
              </a:solidFill>
              <a:round/>
              <a:headEnd/>
              <a:tailEnd/>
            </a:ln>
            <a:effectLst/>
          </p:spPr>
          <p:txBody>
            <a:bodyPr/>
            <a:lstStyle/>
            <a:p>
              <a:endParaRPr lang="ja-JP" altLang="en-US"/>
            </a:p>
          </p:txBody>
        </p:sp>
        <p:sp>
          <p:nvSpPr>
            <p:cNvPr id="10299" name="Line 59"/>
            <p:cNvSpPr>
              <a:spLocks noChangeShapeType="1"/>
            </p:cNvSpPr>
            <p:nvPr/>
          </p:nvSpPr>
          <p:spPr bwMode="auto">
            <a:xfrm rot="-5400000">
              <a:off x="4709" y="942"/>
              <a:ext cx="68" cy="0"/>
            </a:xfrm>
            <a:prstGeom prst="line">
              <a:avLst/>
            </a:prstGeom>
            <a:noFill/>
            <a:ln w="25400">
              <a:solidFill>
                <a:schemeClr val="tx1"/>
              </a:solidFill>
              <a:round/>
              <a:headEnd/>
              <a:tailEnd/>
            </a:ln>
            <a:effectLst/>
          </p:spPr>
          <p:txBody>
            <a:bodyPr/>
            <a:lstStyle/>
            <a:p>
              <a:endParaRPr lang="ja-JP" altLang="en-US"/>
            </a:p>
          </p:txBody>
        </p:sp>
        <p:sp>
          <p:nvSpPr>
            <p:cNvPr id="10300" name="Text Box 60"/>
            <p:cNvSpPr txBox="1">
              <a:spLocks noChangeArrowheads="1"/>
            </p:cNvSpPr>
            <p:nvPr/>
          </p:nvSpPr>
          <p:spPr bwMode="auto">
            <a:xfrm>
              <a:off x="4570" y="766"/>
              <a:ext cx="261" cy="154"/>
            </a:xfrm>
            <a:prstGeom prst="rect">
              <a:avLst/>
            </a:prstGeom>
            <a:noFill/>
            <a:ln w="9525">
              <a:noFill/>
              <a:miter lim="800000"/>
              <a:headEnd/>
              <a:tailEnd/>
            </a:ln>
            <a:effectLst/>
          </p:spPr>
          <p:txBody>
            <a:bodyPr>
              <a:spAutoFit/>
            </a:bodyPr>
            <a:lstStyle/>
            <a:p>
              <a:pPr algn="ctr">
                <a:spcBef>
                  <a:spcPct val="50000"/>
                </a:spcBef>
              </a:pPr>
              <a:r>
                <a:rPr lang="en-CA" sz="1000"/>
                <a:t>    0 </a:t>
              </a:r>
            </a:p>
          </p:txBody>
        </p:sp>
        <p:sp>
          <p:nvSpPr>
            <p:cNvPr id="10301" name="Text Box 61"/>
            <p:cNvSpPr txBox="1">
              <a:spLocks noChangeArrowheads="1"/>
            </p:cNvSpPr>
            <p:nvPr/>
          </p:nvSpPr>
          <p:spPr bwMode="auto">
            <a:xfrm>
              <a:off x="5024" y="766"/>
              <a:ext cx="284" cy="154"/>
            </a:xfrm>
            <a:prstGeom prst="rect">
              <a:avLst/>
            </a:prstGeom>
            <a:noFill/>
            <a:ln w="9525">
              <a:noFill/>
              <a:miter lim="800000"/>
              <a:headEnd/>
              <a:tailEnd/>
            </a:ln>
            <a:effectLst/>
          </p:spPr>
          <p:txBody>
            <a:bodyPr>
              <a:spAutoFit/>
            </a:bodyPr>
            <a:lstStyle/>
            <a:p>
              <a:pPr>
                <a:spcBef>
                  <a:spcPct val="50000"/>
                </a:spcBef>
              </a:pPr>
              <a:r>
                <a:rPr lang="en-CA" sz="1000"/>
                <a:t>    1</a:t>
              </a:r>
            </a:p>
          </p:txBody>
        </p:sp>
        <p:sp>
          <p:nvSpPr>
            <p:cNvPr id="10302" name="Text Box 62"/>
            <p:cNvSpPr txBox="1">
              <a:spLocks noChangeArrowheads="1"/>
            </p:cNvSpPr>
            <p:nvPr/>
          </p:nvSpPr>
          <p:spPr bwMode="auto">
            <a:xfrm>
              <a:off x="5413" y="766"/>
              <a:ext cx="347" cy="154"/>
            </a:xfrm>
            <a:prstGeom prst="rect">
              <a:avLst/>
            </a:prstGeom>
            <a:noFill/>
            <a:ln w="9525">
              <a:noFill/>
              <a:miter lim="800000"/>
              <a:headEnd/>
              <a:tailEnd/>
            </a:ln>
            <a:effectLst/>
          </p:spPr>
          <p:txBody>
            <a:bodyPr>
              <a:spAutoFit/>
            </a:bodyPr>
            <a:lstStyle/>
            <a:p>
              <a:pPr algn="ctr">
                <a:spcBef>
                  <a:spcPct val="50000"/>
                </a:spcBef>
              </a:pPr>
              <a:r>
                <a:rPr lang="en-CA" sz="1000"/>
                <a:t> 2 km</a:t>
              </a:r>
            </a:p>
          </p:txBody>
        </p:sp>
      </p:grpSp>
      <p:sp>
        <p:nvSpPr>
          <p:cNvPr id="10303" name="Text Box 63"/>
          <p:cNvSpPr txBox="1">
            <a:spLocks noChangeArrowheads="1"/>
          </p:cNvSpPr>
          <p:nvPr/>
        </p:nvSpPr>
        <p:spPr bwMode="auto">
          <a:xfrm>
            <a:off x="0" y="1193800"/>
            <a:ext cx="1060450" cy="282575"/>
          </a:xfrm>
          <a:prstGeom prst="rect">
            <a:avLst/>
          </a:prstGeom>
          <a:solidFill>
            <a:schemeClr val="bg1"/>
          </a:solidFill>
          <a:ln w="38100">
            <a:solidFill>
              <a:schemeClr val="tx1"/>
            </a:solidFill>
            <a:miter lim="800000"/>
            <a:headEnd/>
            <a:tailEnd/>
          </a:ln>
          <a:effectLst/>
        </p:spPr>
        <p:txBody>
          <a:bodyPr>
            <a:spAutoFit/>
          </a:bodyPr>
          <a:lstStyle/>
          <a:p>
            <a:pPr algn="ctr">
              <a:spcBef>
                <a:spcPct val="50000"/>
              </a:spcBef>
            </a:pPr>
            <a:r>
              <a:rPr lang="en-US" altLang="ja-JP" sz="1000">
                <a:ea typeface="ＭＳ Ｐゴシック" charset="-128"/>
              </a:rPr>
              <a:t>Symbol guide</a:t>
            </a:r>
          </a:p>
        </p:txBody>
      </p:sp>
      <p:sp>
        <p:nvSpPr>
          <p:cNvPr id="10289" name="Text Box 49"/>
          <p:cNvSpPr txBox="1">
            <a:spLocks noChangeArrowheads="1"/>
          </p:cNvSpPr>
          <p:nvPr/>
        </p:nvSpPr>
        <p:spPr bwMode="auto">
          <a:xfrm>
            <a:off x="0" y="701675"/>
            <a:ext cx="1308100" cy="495300"/>
          </a:xfrm>
          <a:prstGeom prst="rect">
            <a:avLst/>
          </a:prstGeom>
          <a:solidFill>
            <a:schemeClr val="bg1"/>
          </a:solidFill>
          <a:ln w="38100">
            <a:solidFill>
              <a:srgbClr val="0000FF"/>
            </a:solidFill>
            <a:miter lim="800000"/>
            <a:headEnd/>
            <a:tailEnd/>
          </a:ln>
          <a:effectLst/>
        </p:spPr>
        <p:txBody>
          <a:bodyPr>
            <a:spAutoFit/>
          </a:bodyPr>
          <a:lstStyle/>
          <a:p>
            <a:pPr algn="ctr">
              <a:lnSpc>
                <a:spcPct val="75000"/>
              </a:lnSpc>
              <a:spcBef>
                <a:spcPct val="50000"/>
              </a:spcBef>
            </a:pPr>
            <a:r>
              <a:rPr lang="en-US" altLang="ja-JP" sz="1200" b="1">
                <a:ea typeface="ＭＳ Ｐゴシック" charset="-128"/>
              </a:rPr>
              <a:t>Grande Armée</a:t>
            </a:r>
          </a:p>
          <a:p>
            <a:pPr algn="ctr">
              <a:lnSpc>
                <a:spcPct val="75000"/>
              </a:lnSpc>
              <a:spcBef>
                <a:spcPct val="50000"/>
              </a:spcBef>
            </a:pPr>
            <a:r>
              <a:rPr lang="en-US" altLang="ja-JP" sz="1200">
                <a:ea typeface="ＭＳ Ｐゴシック" charset="-128"/>
              </a:rPr>
              <a:t>(Bonaparte)</a:t>
            </a:r>
          </a:p>
        </p:txBody>
      </p:sp>
      <p:sp>
        <p:nvSpPr>
          <p:cNvPr id="10310" name="Text Box 70"/>
          <p:cNvSpPr txBox="1">
            <a:spLocks noChangeArrowheads="1"/>
          </p:cNvSpPr>
          <p:nvPr/>
        </p:nvSpPr>
        <p:spPr bwMode="auto">
          <a:xfrm>
            <a:off x="0" y="6130925"/>
            <a:ext cx="915988" cy="282575"/>
          </a:xfrm>
          <a:prstGeom prst="rect">
            <a:avLst/>
          </a:prstGeom>
          <a:solidFill>
            <a:schemeClr val="bg1"/>
          </a:solidFill>
          <a:ln w="38100">
            <a:solidFill>
              <a:schemeClr val="tx1"/>
            </a:solidFill>
            <a:miter lim="800000"/>
            <a:headEnd/>
            <a:tailEnd/>
          </a:ln>
          <a:effectLst/>
        </p:spPr>
        <p:txBody>
          <a:bodyPr>
            <a:spAutoFit/>
          </a:bodyPr>
          <a:lstStyle/>
          <a:p>
            <a:pPr algn="ctr">
              <a:spcBef>
                <a:spcPct val="50000"/>
              </a:spcBef>
            </a:pPr>
            <a:r>
              <a:rPr lang="en-US" altLang="ja-JP" sz="1000">
                <a:ea typeface="ＭＳ Ｐゴシック" charset="-128"/>
              </a:rPr>
              <a:t>Landmarks</a:t>
            </a:r>
          </a:p>
        </p:txBody>
      </p:sp>
      <p:sp>
        <p:nvSpPr>
          <p:cNvPr id="10311" name="Text Box 71"/>
          <p:cNvSpPr txBox="1">
            <a:spLocks noChangeArrowheads="1"/>
          </p:cNvSpPr>
          <p:nvPr/>
        </p:nvSpPr>
        <p:spPr bwMode="auto">
          <a:xfrm>
            <a:off x="5029200" y="5948363"/>
            <a:ext cx="1144588" cy="266700"/>
          </a:xfrm>
          <a:prstGeom prst="rect">
            <a:avLst/>
          </a:prstGeom>
          <a:solidFill>
            <a:schemeClr val="bg1">
              <a:alpha val="80000"/>
            </a:schemeClr>
          </a:solidFill>
          <a:ln w="38100">
            <a:solidFill>
              <a:srgbClr val="0033CC"/>
            </a:solidFill>
            <a:miter lim="800000"/>
            <a:headEnd/>
            <a:tailEnd/>
          </a:ln>
          <a:effectLst/>
        </p:spPr>
        <p:txBody>
          <a:bodyPr>
            <a:spAutoFit/>
          </a:bodyPr>
          <a:lstStyle/>
          <a:p>
            <a:pPr algn="ctr">
              <a:spcBef>
                <a:spcPct val="50000"/>
              </a:spcBef>
            </a:pPr>
            <a:r>
              <a:rPr lang="en-US" altLang="ja-JP" sz="900">
                <a:ea typeface="ＭＳ Ｐゴシック" charset="-128"/>
              </a:rPr>
              <a:t>Little Morin River</a:t>
            </a:r>
          </a:p>
        </p:txBody>
      </p:sp>
      <p:sp>
        <p:nvSpPr>
          <p:cNvPr id="10312" name="Text Box 72"/>
          <p:cNvSpPr txBox="1">
            <a:spLocks noChangeArrowheads="1"/>
          </p:cNvSpPr>
          <p:nvPr/>
        </p:nvSpPr>
        <p:spPr bwMode="auto">
          <a:xfrm>
            <a:off x="2435225" y="3124200"/>
            <a:ext cx="839788" cy="266700"/>
          </a:xfrm>
          <a:prstGeom prst="rect">
            <a:avLst/>
          </a:prstGeom>
          <a:solidFill>
            <a:schemeClr val="bg1">
              <a:alpha val="80000"/>
            </a:schemeClr>
          </a:solidFill>
          <a:ln w="38100">
            <a:solidFill>
              <a:schemeClr val="tx1"/>
            </a:solidFill>
            <a:miter lim="800000"/>
            <a:headEnd/>
            <a:tailEnd/>
          </a:ln>
          <a:effectLst/>
        </p:spPr>
        <p:txBody>
          <a:bodyPr>
            <a:spAutoFit/>
          </a:bodyPr>
          <a:lstStyle/>
          <a:p>
            <a:pPr algn="ctr">
              <a:spcBef>
                <a:spcPct val="50000"/>
              </a:spcBef>
            </a:pPr>
            <a:r>
              <a:rPr lang="en-US" altLang="ja-JP" sz="900">
                <a:ea typeface="ＭＳ Ｐゴシック" charset="-128"/>
              </a:rPr>
              <a:t>Vauchamps</a:t>
            </a:r>
          </a:p>
        </p:txBody>
      </p:sp>
      <p:grpSp>
        <p:nvGrpSpPr>
          <p:cNvPr id="10304" name="Group 64"/>
          <p:cNvGrpSpPr>
            <a:grpSpLocks/>
          </p:cNvGrpSpPr>
          <p:nvPr/>
        </p:nvGrpSpPr>
        <p:grpSpPr bwMode="auto">
          <a:xfrm>
            <a:off x="1900238" y="2894013"/>
            <a:ext cx="5400675" cy="1349375"/>
            <a:chOff x="884" y="1752"/>
            <a:chExt cx="3402" cy="850"/>
          </a:xfrm>
        </p:grpSpPr>
        <p:sp>
          <p:nvSpPr>
            <p:cNvPr id="10305" name="Text Box 65"/>
            <p:cNvSpPr txBox="1">
              <a:spLocks noChangeArrowheads="1"/>
            </p:cNvSpPr>
            <p:nvPr/>
          </p:nvSpPr>
          <p:spPr bwMode="auto">
            <a:xfrm>
              <a:off x="884" y="1752"/>
              <a:ext cx="3402" cy="850"/>
            </a:xfrm>
            <a:prstGeom prst="rect">
              <a:avLst/>
            </a:prstGeom>
            <a:solidFill>
              <a:schemeClr val="bg1">
                <a:alpha val="89999"/>
              </a:schemeClr>
            </a:solidFill>
            <a:ln w="38100">
              <a:solidFill>
                <a:schemeClr val="tx1"/>
              </a:solidFill>
              <a:miter lim="800000"/>
              <a:headEnd/>
              <a:tailEnd/>
            </a:ln>
            <a:effectLst/>
          </p:spPr>
          <p:txBody>
            <a:bodyPr>
              <a:spAutoFit/>
            </a:bodyPr>
            <a:lstStyle/>
            <a:p>
              <a:pPr>
                <a:spcBef>
                  <a:spcPct val="50000"/>
                </a:spcBef>
              </a:pPr>
              <a:r>
                <a:rPr lang="en-US" altLang="ja-JP" sz="2000">
                  <a:ea typeface="ＭＳ Ｐゴシック" charset="-128"/>
                </a:rPr>
                <a:t>Grande Armée		Allied Army of Silesia</a:t>
              </a:r>
            </a:p>
            <a:p>
              <a:pPr>
                <a:spcBef>
                  <a:spcPct val="50000"/>
                </a:spcBef>
              </a:pPr>
              <a:r>
                <a:rPr lang="en-US" altLang="ja-JP" sz="2000">
                  <a:ea typeface="ＭＳ Ｐゴシック" charset="-128"/>
                </a:rPr>
                <a:t>Infantry 		Infantry </a:t>
              </a:r>
            </a:p>
            <a:p>
              <a:pPr>
                <a:spcBef>
                  <a:spcPct val="50000"/>
                </a:spcBef>
              </a:pPr>
              <a:r>
                <a:rPr lang="en-US" altLang="ja-JP" sz="2000">
                  <a:ea typeface="ＭＳ Ｐゴシック" charset="-128"/>
                </a:rPr>
                <a:t>Cavalry 		Cavalry</a:t>
              </a:r>
            </a:p>
          </p:txBody>
        </p:sp>
        <p:pic>
          <p:nvPicPr>
            <p:cNvPr id="10306" name="Picture 66" descr="red infantry"/>
            <p:cNvPicPr>
              <a:picLocks noChangeAspect="1" noChangeArrowheads="1"/>
            </p:cNvPicPr>
            <p:nvPr/>
          </p:nvPicPr>
          <p:blipFill>
            <a:blip r:embed="rId7"/>
            <a:srcRect/>
            <a:stretch>
              <a:fillRect/>
            </a:stretch>
          </p:blipFill>
          <p:spPr bwMode="auto">
            <a:xfrm rot="10800000">
              <a:off x="3379" y="2069"/>
              <a:ext cx="329" cy="209"/>
            </a:xfrm>
            <a:prstGeom prst="rect">
              <a:avLst/>
            </a:prstGeom>
            <a:noFill/>
            <a:ln w="9525">
              <a:noFill/>
              <a:miter lim="800000"/>
              <a:headEnd/>
              <a:tailEnd/>
            </a:ln>
          </p:spPr>
        </p:pic>
        <p:pic>
          <p:nvPicPr>
            <p:cNvPr id="10307" name="Picture 67" descr="red cavalry"/>
            <p:cNvPicPr>
              <a:picLocks noChangeAspect="1" noChangeArrowheads="1"/>
            </p:cNvPicPr>
            <p:nvPr/>
          </p:nvPicPr>
          <p:blipFill>
            <a:blip r:embed="rId11"/>
            <a:srcRect/>
            <a:stretch>
              <a:fillRect/>
            </a:stretch>
          </p:blipFill>
          <p:spPr bwMode="auto">
            <a:xfrm rot="10800000">
              <a:off x="3424" y="2341"/>
              <a:ext cx="283" cy="186"/>
            </a:xfrm>
            <a:prstGeom prst="rect">
              <a:avLst/>
            </a:prstGeom>
            <a:noFill/>
          </p:spPr>
        </p:pic>
        <p:pic>
          <p:nvPicPr>
            <p:cNvPr id="10308" name="Picture 68" descr="blue cavalry"/>
            <p:cNvPicPr>
              <a:picLocks noChangeAspect="1" noChangeArrowheads="1"/>
            </p:cNvPicPr>
            <p:nvPr/>
          </p:nvPicPr>
          <p:blipFill>
            <a:blip r:embed="rId8"/>
            <a:srcRect/>
            <a:stretch>
              <a:fillRect/>
            </a:stretch>
          </p:blipFill>
          <p:spPr bwMode="auto">
            <a:xfrm rot="21600000">
              <a:off x="1701" y="2341"/>
              <a:ext cx="283" cy="185"/>
            </a:xfrm>
            <a:prstGeom prst="rect">
              <a:avLst/>
            </a:prstGeom>
            <a:noFill/>
          </p:spPr>
        </p:pic>
        <p:pic>
          <p:nvPicPr>
            <p:cNvPr id="10309" name="Picture 69" descr="blue infantry"/>
            <p:cNvPicPr>
              <a:picLocks noChangeAspect="1" noChangeArrowheads="1"/>
            </p:cNvPicPr>
            <p:nvPr/>
          </p:nvPicPr>
          <p:blipFill>
            <a:blip r:embed="rId9"/>
            <a:srcRect/>
            <a:stretch>
              <a:fillRect/>
            </a:stretch>
          </p:blipFill>
          <p:spPr bwMode="auto">
            <a:xfrm rot="21600000">
              <a:off x="1701" y="2069"/>
              <a:ext cx="299" cy="191"/>
            </a:xfrm>
            <a:prstGeom prst="rect">
              <a:avLst/>
            </a:prstGeom>
            <a:noFill/>
            <a:ln w="9525">
              <a:noFill/>
              <a:miter lim="800000"/>
              <a:headEnd/>
              <a:tailEnd/>
            </a:ln>
          </p:spPr>
        </p:pic>
      </p:gr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3" presetClass="emph" presetSubtype="0" fill="remove" nodeType="clickEffect">
                                  <p:stCondLst>
                                    <p:cond delay="0"/>
                                  </p:stCondLst>
                                  <p:childTnLst>
                                    <p:animClr clrSpc="rgb" dir="cw">
                                      <p:cBhvr override="childStyle">
                                        <p:cTn id="6" dur="1500" accel="50000" autoRev="1" fill="hold" tmFilter="0, 0; .33333, 1; 1, 1">
                                          <p:stCondLst>
                                            <p:cond delay="0"/>
                                          </p:stCondLst>
                                        </p:cTn>
                                        <p:tgtEl>
                                          <p:spTgt spid="10263"/>
                                        </p:tgtEl>
                                        <p:attrNameLst>
                                          <p:attrName>style.color</p:attrName>
                                        </p:attrNameLst>
                                      </p:cBhvr>
                                      <p:to>
                                        <a:srgbClr val="97FF2F"/>
                                      </p:to>
                                    </p:animClr>
                                    <p:animClr clrSpc="rgb" dir="cw">
                                      <p:cBhvr>
                                        <p:cTn id="7" dur="1500" accel="50000" autoRev="1" fill="hold" tmFilter="0, 0; .33333, 1; 1, 1">
                                          <p:stCondLst>
                                            <p:cond delay="0"/>
                                          </p:stCondLst>
                                        </p:cTn>
                                        <p:tgtEl>
                                          <p:spTgt spid="10263"/>
                                        </p:tgtEl>
                                        <p:attrNameLst>
                                          <p:attrName>fillcolor</p:attrName>
                                        </p:attrNameLst>
                                      </p:cBhvr>
                                      <p:to>
                                        <a:srgbClr val="97FF2F"/>
                                      </p:to>
                                    </p:animClr>
                                    <p:set>
                                      <p:cBhvr>
                                        <p:cTn id="8" dur="3000" fill="hold"/>
                                        <p:tgtEl>
                                          <p:spTgt spid="10263"/>
                                        </p:tgtEl>
                                        <p:attrNameLst>
                                          <p:attrName>fill.type</p:attrName>
                                        </p:attrNameLst>
                                      </p:cBhvr>
                                      <p:to>
                                        <p:strVal val="solid"/>
                                      </p:to>
                                    </p:set>
                                    <p:set>
                                      <p:cBhvr>
                                        <p:cTn id="9" dur="3000" fill="hold"/>
                                        <p:tgtEl>
                                          <p:spTgt spid="10263"/>
                                        </p:tgtEl>
                                        <p:attrNameLst>
                                          <p:attrName>fill.on</p:attrName>
                                        </p:attrNameLst>
                                      </p:cBhvr>
                                      <p:to>
                                        <p:strVal val="true"/>
                                      </p:to>
                                    </p:set>
                                    <p:animScale>
                                      <p:cBhvr>
                                        <p:cTn id="10" dur="1500" accel="50000" autoRev="1" fill="hold" tmFilter="0, 0; .33333, 1; 1, 1">
                                          <p:stCondLst>
                                            <p:cond delay="0"/>
                                          </p:stCondLst>
                                        </p:cTn>
                                        <p:tgtEl>
                                          <p:spTgt spid="10263"/>
                                        </p:tgtEl>
                                      </p:cBhvr>
                                      <p:from x="100000" y="100000"/>
                                      <p:to x="100000" y="140000"/>
                                    </p:animScale>
                                  </p:childTnLst>
                                </p:cTn>
                              </p:par>
                            </p:childTnLst>
                          </p:cTn>
                        </p:par>
                      </p:childTnLst>
                    </p:cTn>
                  </p:par>
                  <p:par>
                    <p:cTn id="11" fill="hold">
                      <p:stCondLst>
                        <p:cond delay="indefinite"/>
                      </p:stCondLst>
                      <p:childTnLst>
                        <p:par>
                          <p:cTn id="12" fill="hold">
                            <p:stCondLst>
                              <p:cond delay="0"/>
                            </p:stCondLst>
                            <p:childTnLst>
                              <p:par>
                                <p:cTn id="13" presetID="16" presetClass="exit" presetSubtype="26" fill="hold" grpId="1" nodeType="clickEffect">
                                  <p:stCondLst>
                                    <p:cond delay="0"/>
                                  </p:stCondLst>
                                  <p:childTnLst>
                                    <p:animEffect transition="out" filter="barn(inHorizontal)">
                                      <p:cBhvr>
                                        <p:cTn id="14" dur="1000"/>
                                        <p:tgtEl>
                                          <p:spTgt spid="10254"/>
                                        </p:tgtEl>
                                      </p:cBhvr>
                                    </p:animEffect>
                                    <p:set>
                                      <p:cBhvr>
                                        <p:cTn id="15" dur="1" fill="hold">
                                          <p:stCondLst>
                                            <p:cond delay="999"/>
                                          </p:stCondLst>
                                        </p:cTn>
                                        <p:tgtEl>
                                          <p:spTgt spid="10254"/>
                                        </p:tgtEl>
                                        <p:attrNameLst>
                                          <p:attrName>style.visibility</p:attrName>
                                        </p:attrNameLst>
                                      </p:cBhvr>
                                      <p:to>
                                        <p:strVal val="hidden"/>
                                      </p:to>
                                    </p:set>
                                  </p:childTnLst>
                                </p:cTn>
                              </p:par>
                            </p:childTnLst>
                          </p:cTn>
                        </p:par>
                        <p:par>
                          <p:cTn id="16" fill="hold">
                            <p:stCondLst>
                              <p:cond delay="1000"/>
                            </p:stCondLst>
                            <p:childTnLst>
                              <p:par>
                                <p:cTn id="17" presetID="16" presetClass="entr" presetSubtype="26" fill="hold" grpId="0" nodeType="afterEffect">
                                  <p:stCondLst>
                                    <p:cond delay="0"/>
                                  </p:stCondLst>
                                  <p:childTnLst>
                                    <p:set>
                                      <p:cBhvr>
                                        <p:cTn id="18" dur="1" fill="hold">
                                          <p:stCondLst>
                                            <p:cond delay="0"/>
                                          </p:stCondLst>
                                        </p:cTn>
                                        <p:tgtEl>
                                          <p:spTgt spid="10270"/>
                                        </p:tgtEl>
                                        <p:attrNameLst>
                                          <p:attrName>style.visibility</p:attrName>
                                        </p:attrNameLst>
                                      </p:cBhvr>
                                      <p:to>
                                        <p:strVal val="visible"/>
                                      </p:to>
                                    </p:set>
                                    <p:animEffect transition="in" filter="barn(inHorizontal)">
                                      <p:cBhvr>
                                        <p:cTn id="19" dur="1000"/>
                                        <p:tgtEl>
                                          <p:spTgt spid="10270"/>
                                        </p:tgtEl>
                                      </p:cBhvr>
                                    </p:animEffect>
                                  </p:childTnLst>
                                </p:cTn>
                              </p:par>
                            </p:childTnLst>
                          </p:cTn>
                        </p:par>
                      </p:childTnLst>
                    </p:cTn>
                  </p:par>
                  <p:par>
                    <p:cTn id="20" fill="hold">
                      <p:stCondLst>
                        <p:cond delay="indefinite"/>
                      </p:stCondLst>
                      <p:childTnLst>
                        <p:par>
                          <p:cTn id="21" fill="hold">
                            <p:stCondLst>
                              <p:cond delay="0"/>
                            </p:stCondLst>
                            <p:childTnLst>
                              <p:par>
                                <p:cTn id="22" presetID="0" presetClass="path" presetSubtype="0" accel="50000" decel="50000" fill="hold" nodeType="clickEffect">
                                  <p:stCondLst>
                                    <p:cond delay="0"/>
                                  </p:stCondLst>
                                  <p:childTnLst>
                                    <p:animMotion origin="layout" path="M 0 0 L -0.14201 0.01111 " pathEditMode="relative" ptsTypes="AA">
                                      <p:cBhvr>
                                        <p:cTn id="23" dur="2500" fill="hold"/>
                                        <p:tgtEl>
                                          <p:spTgt spid="10267"/>
                                        </p:tgtEl>
                                        <p:attrNameLst>
                                          <p:attrName>ppt_x</p:attrName>
                                          <p:attrName>ppt_y</p:attrName>
                                        </p:attrNameLst>
                                      </p:cBhvr>
                                    </p:animMotion>
                                  </p:childTnLst>
                                </p:cTn>
                              </p:par>
                              <p:par>
                                <p:cTn id="24" presetID="0" presetClass="path" presetSubtype="0" accel="50000" decel="50000" fill="hold" nodeType="withEffect">
                                  <p:stCondLst>
                                    <p:cond delay="0"/>
                                  </p:stCondLst>
                                  <p:childTnLst>
                                    <p:animMotion origin="layout" path="M 0 0 L -0.14201 0.01111 " pathEditMode="relative" ptsTypes="AA">
                                      <p:cBhvr>
                                        <p:cTn id="25" dur="2500" fill="hold"/>
                                        <p:tgtEl>
                                          <p:spTgt spid="10268"/>
                                        </p:tgtEl>
                                        <p:attrNameLst>
                                          <p:attrName>ppt_x</p:attrName>
                                          <p:attrName>ppt_y</p:attrName>
                                        </p:attrNameLst>
                                      </p:cBhvr>
                                    </p:animMotion>
                                  </p:childTnLst>
                                </p:cTn>
                              </p:par>
                              <p:par>
                                <p:cTn id="26" presetID="0" presetClass="path" presetSubtype="0" accel="50000" decel="50000" fill="hold" nodeType="withEffect">
                                  <p:stCondLst>
                                    <p:cond delay="0"/>
                                  </p:stCondLst>
                                  <p:childTnLst>
                                    <p:animMotion origin="layout" path="M -3.33333E-6 -1.48148E-6 L -0.14201 0.01111 " pathEditMode="relative" rAng="0" ptsTypes="AA">
                                      <p:cBhvr>
                                        <p:cTn id="27" dur="2500" fill="hold"/>
                                        <p:tgtEl>
                                          <p:spTgt spid="10269"/>
                                        </p:tgtEl>
                                        <p:attrNameLst>
                                          <p:attrName>ppt_x</p:attrName>
                                          <p:attrName>ppt_y</p:attrName>
                                        </p:attrNameLst>
                                      </p:cBhvr>
                                      <p:rCtr x="-71" y="6"/>
                                    </p:animMotion>
                                  </p:childTnLst>
                                </p:cTn>
                              </p:par>
                              <p:par>
                                <p:cTn id="28" presetID="8" presetClass="emph" presetSubtype="0" fill="hold" nodeType="withEffect">
                                  <p:stCondLst>
                                    <p:cond delay="0"/>
                                  </p:stCondLst>
                                  <p:childTnLst>
                                    <p:animRot by="2700000">
                                      <p:cBhvr>
                                        <p:cTn id="29" dur="2000" fill="hold"/>
                                        <p:tgtEl>
                                          <p:spTgt spid="10258"/>
                                        </p:tgtEl>
                                        <p:attrNameLst>
                                          <p:attrName>r</p:attrName>
                                        </p:attrNameLst>
                                      </p:cBhvr>
                                    </p:animRot>
                                  </p:childTnLst>
                                </p:cTn>
                              </p:par>
                              <p:par>
                                <p:cTn id="30" presetID="0" presetClass="path" presetSubtype="0" accel="50000" decel="50000" fill="hold" nodeType="withEffect">
                                  <p:stCondLst>
                                    <p:cond delay="0"/>
                                  </p:stCondLst>
                                  <p:childTnLst>
                                    <p:animMotion origin="layout" path="M 5.55556E-7 -4.81481E-6 L 0.07917 0.11343 " pathEditMode="relative" rAng="0" ptsTypes="AA">
                                      <p:cBhvr>
                                        <p:cTn id="31" dur="2000" fill="hold"/>
                                        <p:tgtEl>
                                          <p:spTgt spid="10258"/>
                                        </p:tgtEl>
                                        <p:attrNameLst>
                                          <p:attrName>ppt_x</p:attrName>
                                          <p:attrName>ppt_y</p:attrName>
                                        </p:attrNameLst>
                                      </p:cBhvr>
                                      <p:rCtr x="40" y="57"/>
                                    </p:animMotion>
                                  </p:childTnLst>
                                </p:cTn>
                              </p:par>
                              <p:par>
                                <p:cTn id="32" presetID="26" presetClass="emph" presetSubtype="0" fill="hold" nodeType="withEffect">
                                  <p:stCondLst>
                                    <p:cond delay="2000"/>
                                  </p:stCondLst>
                                  <p:childTnLst>
                                    <p:animEffect transition="out" filter="fade">
                                      <p:cBhvr>
                                        <p:cTn id="33" dur="1000" tmFilter="0, 0; .2, .5; .8, .5; 1, 0"/>
                                        <p:tgtEl>
                                          <p:spTgt spid="10267"/>
                                        </p:tgtEl>
                                      </p:cBhvr>
                                    </p:animEffect>
                                    <p:animScale>
                                      <p:cBhvr>
                                        <p:cTn id="34" dur="500" autoRev="1" fill="hold"/>
                                        <p:tgtEl>
                                          <p:spTgt spid="10267"/>
                                        </p:tgtEl>
                                      </p:cBhvr>
                                      <p:by x="105000" y="105000"/>
                                    </p:animScale>
                                  </p:childTnLst>
                                </p:cTn>
                              </p:par>
                              <p:par>
                                <p:cTn id="35" presetID="0" presetClass="path" presetSubtype="0" accel="50000" decel="50000" fill="hold" nodeType="withEffect">
                                  <p:stCondLst>
                                    <p:cond delay="2000"/>
                                  </p:stCondLst>
                                  <p:childTnLst>
                                    <p:animMotion origin="layout" path="M -0.14201 0.01111 L -0.11701 0.01111 " pathEditMode="relative" ptsTypes="AA">
                                      <p:cBhvr>
                                        <p:cTn id="36" dur="1000" fill="hold"/>
                                        <p:tgtEl>
                                          <p:spTgt spid="10267"/>
                                        </p:tgtEl>
                                        <p:attrNameLst>
                                          <p:attrName>ppt_x</p:attrName>
                                          <p:attrName>ppt_y</p:attrName>
                                        </p:attrNameLst>
                                      </p:cBhvr>
                                    </p:animMotion>
                                  </p:childTnLst>
                                </p:cTn>
                              </p:par>
                              <p:par>
                                <p:cTn id="37" presetID="8" presetClass="emph" presetSubtype="0" fill="hold" nodeType="withEffect">
                                  <p:stCondLst>
                                    <p:cond delay="2000"/>
                                  </p:stCondLst>
                                  <p:childTnLst>
                                    <p:animRot by="2700000">
                                      <p:cBhvr>
                                        <p:cTn id="38" dur="1000" fill="hold"/>
                                        <p:tgtEl>
                                          <p:spTgt spid="10267"/>
                                        </p:tgtEl>
                                        <p:attrNameLst>
                                          <p:attrName>r</p:attrName>
                                        </p:attrNameLst>
                                      </p:cBhvr>
                                    </p:animRot>
                                  </p:childTnLst>
                                </p:cTn>
                              </p:par>
                              <p:par>
                                <p:cTn id="39" presetID="0" presetClass="path" presetSubtype="0" accel="50000" decel="50000" fill="hold" nodeType="withEffect">
                                  <p:stCondLst>
                                    <p:cond delay="0"/>
                                  </p:stCondLst>
                                  <p:childTnLst>
                                    <p:animMotion origin="layout" path="M 3.33333E-6 -7.40741E-7 L 0.14184 0.03333 " pathEditMode="relative" ptsTypes="AA">
                                      <p:cBhvr>
                                        <p:cTn id="40" dur="2000" fill="hold"/>
                                        <p:tgtEl>
                                          <p:spTgt spid="10261"/>
                                        </p:tgtEl>
                                        <p:attrNameLst>
                                          <p:attrName>ppt_x</p:attrName>
                                          <p:attrName>ppt_y</p:attrName>
                                        </p:attrNameLst>
                                      </p:cBhvr>
                                    </p:animMotion>
                                  </p:childTnLst>
                                </p:cTn>
                              </p:par>
                              <p:par>
                                <p:cTn id="41" presetID="0" presetClass="path" presetSubtype="0" accel="50000" decel="50000" fill="hold" nodeType="withEffect">
                                  <p:stCondLst>
                                    <p:cond delay="0"/>
                                  </p:stCondLst>
                                  <p:childTnLst>
                                    <p:animMotion origin="layout" path="M 0 2.59259E-6 L -0.1 0.04467 " pathEditMode="relative" rAng="0" ptsTypes="AA">
                                      <p:cBhvr>
                                        <p:cTn id="42" dur="3000" fill="hold"/>
                                        <p:tgtEl>
                                          <p:spTgt spid="10257"/>
                                        </p:tgtEl>
                                        <p:attrNameLst>
                                          <p:attrName>ppt_x</p:attrName>
                                          <p:attrName>ppt_y</p:attrName>
                                        </p:attrNameLst>
                                      </p:cBhvr>
                                      <p:rCtr x="-50" y="22"/>
                                    </p:animMotion>
                                  </p:childTnLst>
                                </p:cTn>
                              </p:par>
                              <p:par>
                                <p:cTn id="43" presetID="0" presetClass="path" presetSubtype="0" accel="50000" decel="50000" fill="hold" nodeType="withEffect">
                                  <p:stCondLst>
                                    <p:cond delay="0"/>
                                  </p:stCondLst>
                                  <p:childTnLst>
                                    <p:animMotion origin="layout" path="M 0 0 L -0.1 0.04468 " pathEditMode="relative" ptsTypes="AA">
                                      <p:cBhvr>
                                        <p:cTn id="44" dur="3000" fill="hold"/>
                                        <p:tgtEl>
                                          <p:spTgt spid="10265"/>
                                        </p:tgtEl>
                                        <p:attrNameLst>
                                          <p:attrName>ppt_x</p:attrName>
                                          <p:attrName>ppt_y</p:attrName>
                                        </p:attrNameLst>
                                      </p:cBhvr>
                                    </p:animMotion>
                                  </p:childTnLst>
                                </p:cTn>
                              </p:par>
                              <p:par>
                                <p:cTn id="45" presetID="0" presetClass="path" presetSubtype="0" accel="50000" decel="50000" fill="hold" nodeType="withEffect">
                                  <p:stCondLst>
                                    <p:cond delay="0"/>
                                  </p:stCondLst>
                                  <p:childTnLst>
                                    <p:animMotion origin="layout" path="M 0 0 L -0.1 0.04468 " pathEditMode="relative" ptsTypes="AA">
                                      <p:cBhvr>
                                        <p:cTn id="46" dur="3000" fill="hold"/>
                                        <p:tgtEl>
                                          <p:spTgt spid="10266"/>
                                        </p:tgtEl>
                                        <p:attrNameLst>
                                          <p:attrName>ppt_x</p:attrName>
                                          <p:attrName>ppt_y</p:attrName>
                                        </p:attrNameLst>
                                      </p:cBhvr>
                                    </p:animMotion>
                                  </p:childTnLst>
                                </p:cTn>
                              </p:par>
                            </p:childTnLst>
                          </p:cTn>
                        </p:par>
                        <p:par>
                          <p:cTn id="47" fill="hold">
                            <p:stCondLst>
                              <p:cond delay="3000"/>
                            </p:stCondLst>
                            <p:childTnLst>
                              <p:par>
                                <p:cTn id="48" presetID="10" presetClass="entr" presetSubtype="0" fill="hold" grpId="0" nodeType="afterEffect">
                                  <p:stCondLst>
                                    <p:cond delay="1000"/>
                                  </p:stCondLst>
                                  <p:childTnLst>
                                    <p:set>
                                      <p:cBhvr>
                                        <p:cTn id="49" dur="1" fill="hold">
                                          <p:stCondLst>
                                            <p:cond delay="0"/>
                                          </p:stCondLst>
                                        </p:cTn>
                                        <p:tgtEl>
                                          <p:spTgt spid="10273"/>
                                        </p:tgtEl>
                                        <p:attrNameLst>
                                          <p:attrName>style.visibility</p:attrName>
                                        </p:attrNameLst>
                                      </p:cBhvr>
                                      <p:to>
                                        <p:strVal val="visible"/>
                                      </p:to>
                                    </p:set>
                                    <p:animEffect transition="in" filter="fade">
                                      <p:cBhvr>
                                        <p:cTn id="50" dur="2000"/>
                                        <p:tgtEl>
                                          <p:spTgt spid="10273"/>
                                        </p:tgtEl>
                                      </p:cBhvr>
                                    </p:animEffect>
                                  </p:childTnLst>
                                </p:cTn>
                              </p:par>
                              <p:par>
                                <p:cTn id="51" presetID="10" presetClass="entr" presetSubtype="0" fill="hold" grpId="0" nodeType="withEffect">
                                  <p:stCondLst>
                                    <p:cond delay="1000"/>
                                  </p:stCondLst>
                                  <p:childTnLst>
                                    <p:set>
                                      <p:cBhvr>
                                        <p:cTn id="52" dur="1" fill="hold">
                                          <p:stCondLst>
                                            <p:cond delay="0"/>
                                          </p:stCondLst>
                                        </p:cTn>
                                        <p:tgtEl>
                                          <p:spTgt spid="10271"/>
                                        </p:tgtEl>
                                        <p:attrNameLst>
                                          <p:attrName>style.visibility</p:attrName>
                                        </p:attrNameLst>
                                      </p:cBhvr>
                                      <p:to>
                                        <p:strVal val="visible"/>
                                      </p:to>
                                    </p:set>
                                    <p:animEffect transition="in" filter="fade">
                                      <p:cBhvr>
                                        <p:cTn id="53" dur="2000"/>
                                        <p:tgtEl>
                                          <p:spTgt spid="10271"/>
                                        </p:tgtEl>
                                      </p:cBhvr>
                                    </p:animEffect>
                                  </p:childTnLst>
                                </p:cTn>
                              </p:par>
                              <p:par>
                                <p:cTn id="54" presetID="10" presetClass="entr" presetSubtype="0" fill="hold" grpId="0" nodeType="withEffect">
                                  <p:stCondLst>
                                    <p:cond delay="1000"/>
                                  </p:stCondLst>
                                  <p:childTnLst>
                                    <p:set>
                                      <p:cBhvr>
                                        <p:cTn id="55" dur="1" fill="hold">
                                          <p:stCondLst>
                                            <p:cond delay="0"/>
                                          </p:stCondLst>
                                        </p:cTn>
                                        <p:tgtEl>
                                          <p:spTgt spid="10272"/>
                                        </p:tgtEl>
                                        <p:attrNameLst>
                                          <p:attrName>style.visibility</p:attrName>
                                        </p:attrNameLst>
                                      </p:cBhvr>
                                      <p:to>
                                        <p:strVal val="visible"/>
                                      </p:to>
                                    </p:set>
                                    <p:animEffect transition="in" filter="fade">
                                      <p:cBhvr>
                                        <p:cTn id="56" dur="2000"/>
                                        <p:tgtEl>
                                          <p:spTgt spid="10272"/>
                                        </p:tgtEl>
                                      </p:cBhvr>
                                    </p:animEffect>
                                  </p:childTnLst>
                                </p:cTn>
                              </p:par>
                            </p:childTnLst>
                          </p:cTn>
                        </p:par>
                      </p:childTnLst>
                    </p:cTn>
                  </p:par>
                  <p:par>
                    <p:cTn id="57" fill="hold">
                      <p:stCondLst>
                        <p:cond delay="indefinite"/>
                      </p:stCondLst>
                      <p:childTnLst>
                        <p:par>
                          <p:cTn id="58" fill="hold">
                            <p:stCondLst>
                              <p:cond delay="0"/>
                            </p:stCondLst>
                            <p:childTnLst>
                              <p:par>
                                <p:cTn id="59" presetID="16" presetClass="exit" presetSubtype="26" fill="hold" grpId="1" nodeType="clickEffect">
                                  <p:stCondLst>
                                    <p:cond delay="0"/>
                                  </p:stCondLst>
                                  <p:childTnLst>
                                    <p:animEffect transition="out" filter="barn(inHorizontal)">
                                      <p:cBhvr>
                                        <p:cTn id="60" dur="1000"/>
                                        <p:tgtEl>
                                          <p:spTgt spid="10270"/>
                                        </p:tgtEl>
                                      </p:cBhvr>
                                    </p:animEffect>
                                    <p:set>
                                      <p:cBhvr>
                                        <p:cTn id="61" dur="1" fill="hold">
                                          <p:stCondLst>
                                            <p:cond delay="999"/>
                                          </p:stCondLst>
                                        </p:cTn>
                                        <p:tgtEl>
                                          <p:spTgt spid="10270"/>
                                        </p:tgtEl>
                                        <p:attrNameLst>
                                          <p:attrName>style.visibility</p:attrName>
                                        </p:attrNameLst>
                                      </p:cBhvr>
                                      <p:to>
                                        <p:strVal val="hidden"/>
                                      </p:to>
                                    </p:set>
                                  </p:childTnLst>
                                </p:cTn>
                              </p:par>
                              <p:par>
                                <p:cTn id="62" presetID="10" presetClass="exit" presetSubtype="0" fill="hold" grpId="1" nodeType="withEffect">
                                  <p:stCondLst>
                                    <p:cond delay="0"/>
                                  </p:stCondLst>
                                  <p:childTnLst>
                                    <p:animEffect transition="out" filter="fade">
                                      <p:cBhvr>
                                        <p:cTn id="63" dur="2000"/>
                                        <p:tgtEl>
                                          <p:spTgt spid="10271"/>
                                        </p:tgtEl>
                                      </p:cBhvr>
                                    </p:animEffect>
                                    <p:set>
                                      <p:cBhvr>
                                        <p:cTn id="64" dur="1" fill="hold">
                                          <p:stCondLst>
                                            <p:cond delay="1999"/>
                                          </p:stCondLst>
                                        </p:cTn>
                                        <p:tgtEl>
                                          <p:spTgt spid="10271"/>
                                        </p:tgtEl>
                                        <p:attrNameLst>
                                          <p:attrName>style.visibility</p:attrName>
                                        </p:attrNameLst>
                                      </p:cBhvr>
                                      <p:to>
                                        <p:strVal val="hidden"/>
                                      </p:to>
                                    </p:set>
                                  </p:childTnLst>
                                </p:cTn>
                              </p:par>
                              <p:par>
                                <p:cTn id="65" presetID="10" presetClass="exit" presetSubtype="0" fill="hold" grpId="1" nodeType="withEffect">
                                  <p:stCondLst>
                                    <p:cond delay="0"/>
                                  </p:stCondLst>
                                  <p:childTnLst>
                                    <p:animEffect transition="out" filter="fade">
                                      <p:cBhvr>
                                        <p:cTn id="66" dur="2000"/>
                                        <p:tgtEl>
                                          <p:spTgt spid="10272"/>
                                        </p:tgtEl>
                                      </p:cBhvr>
                                    </p:animEffect>
                                    <p:set>
                                      <p:cBhvr>
                                        <p:cTn id="67" dur="1" fill="hold">
                                          <p:stCondLst>
                                            <p:cond delay="1999"/>
                                          </p:stCondLst>
                                        </p:cTn>
                                        <p:tgtEl>
                                          <p:spTgt spid="10272"/>
                                        </p:tgtEl>
                                        <p:attrNameLst>
                                          <p:attrName>style.visibility</p:attrName>
                                        </p:attrNameLst>
                                      </p:cBhvr>
                                      <p:to>
                                        <p:strVal val="hidden"/>
                                      </p:to>
                                    </p:set>
                                  </p:childTnLst>
                                </p:cTn>
                              </p:par>
                              <p:par>
                                <p:cTn id="68" presetID="10" presetClass="exit" presetSubtype="0" fill="hold" grpId="1" nodeType="withEffect">
                                  <p:stCondLst>
                                    <p:cond delay="0"/>
                                  </p:stCondLst>
                                  <p:childTnLst>
                                    <p:animEffect transition="out" filter="fade">
                                      <p:cBhvr>
                                        <p:cTn id="69" dur="2000"/>
                                        <p:tgtEl>
                                          <p:spTgt spid="10273"/>
                                        </p:tgtEl>
                                      </p:cBhvr>
                                    </p:animEffect>
                                    <p:set>
                                      <p:cBhvr>
                                        <p:cTn id="70" dur="1" fill="hold">
                                          <p:stCondLst>
                                            <p:cond delay="1999"/>
                                          </p:stCondLst>
                                        </p:cTn>
                                        <p:tgtEl>
                                          <p:spTgt spid="10273"/>
                                        </p:tgtEl>
                                        <p:attrNameLst>
                                          <p:attrName>style.visibility</p:attrName>
                                        </p:attrNameLst>
                                      </p:cBhvr>
                                      <p:to>
                                        <p:strVal val="hidden"/>
                                      </p:to>
                                    </p:set>
                                  </p:childTnLst>
                                </p:cTn>
                              </p:par>
                            </p:childTnLst>
                          </p:cTn>
                        </p:par>
                        <p:par>
                          <p:cTn id="71" fill="hold">
                            <p:stCondLst>
                              <p:cond delay="2000"/>
                            </p:stCondLst>
                            <p:childTnLst>
                              <p:par>
                                <p:cTn id="72" presetID="16" presetClass="entr" presetSubtype="26" fill="hold" grpId="0" nodeType="afterEffect">
                                  <p:stCondLst>
                                    <p:cond delay="0"/>
                                  </p:stCondLst>
                                  <p:childTnLst>
                                    <p:set>
                                      <p:cBhvr>
                                        <p:cTn id="73" dur="1" fill="hold">
                                          <p:stCondLst>
                                            <p:cond delay="0"/>
                                          </p:stCondLst>
                                        </p:cTn>
                                        <p:tgtEl>
                                          <p:spTgt spid="10274"/>
                                        </p:tgtEl>
                                        <p:attrNameLst>
                                          <p:attrName>style.visibility</p:attrName>
                                        </p:attrNameLst>
                                      </p:cBhvr>
                                      <p:to>
                                        <p:strVal val="visible"/>
                                      </p:to>
                                    </p:set>
                                    <p:animEffect transition="in" filter="barn(inHorizontal)">
                                      <p:cBhvr>
                                        <p:cTn id="74" dur="1000"/>
                                        <p:tgtEl>
                                          <p:spTgt spid="10274"/>
                                        </p:tgtEl>
                                      </p:cBhvr>
                                    </p:animEffect>
                                  </p:childTnLst>
                                </p:cTn>
                              </p:par>
                            </p:childTnLst>
                          </p:cTn>
                        </p:par>
                      </p:childTnLst>
                    </p:cTn>
                  </p:par>
                  <p:par>
                    <p:cTn id="75" fill="hold">
                      <p:stCondLst>
                        <p:cond delay="indefinite"/>
                      </p:stCondLst>
                      <p:childTnLst>
                        <p:par>
                          <p:cTn id="76" fill="hold">
                            <p:stCondLst>
                              <p:cond delay="0"/>
                            </p:stCondLst>
                            <p:childTnLst>
                              <p:par>
                                <p:cTn id="77" presetID="0" presetClass="path" presetSubtype="0" accel="50000" decel="50000" fill="hold" nodeType="clickEffect">
                                  <p:stCondLst>
                                    <p:cond delay="0"/>
                                  </p:stCondLst>
                                  <p:childTnLst>
                                    <p:animMotion origin="layout" path="M -0.1 0.04467 L -0.125 0.05578 " pathEditMode="relative" rAng="0" ptsTypes="AA">
                                      <p:cBhvr>
                                        <p:cTn id="78" dur="1000" fill="hold"/>
                                        <p:tgtEl>
                                          <p:spTgt spid="10257"/>
                                        </p:tgtEl>
                                        <p:attrNameLst>
                                          <p:attrName>ppt_x</p:attrName>
                                          <p:attrName>ppt_y</p:attrName>
                                        </p:attrNameLst>
                                      </p:cBhvr>
                                      <p:rCtr x="-13" y="6"/>
                                    </p:animMotion>
                                  </p:childTnLst>
                                </p:cTn>
                              </p:par>
                              <p:par>
                                <p:cTn id="79" presetID="0" presetClass="path" presetSubtype="0" accel="50000" decel="50000" fill="hold" nodeType="withEffect">
                                  <p:stCondLst>
                                    <p:cond delay="0"/>
                                  </p:stCondLst>
                                  <p:childTnLst>
                                    <p:animMotion origin="layout" path="M -0.1 0.04468 L -0.125 0.05579 " pathEditMode="relative" rAng="0" ptsTypes="AA">
                                      <p:cBhvr>
                                        <p:cTn id="80" dur="1000" fill="hold"/>
                                        <p:tgtEl>
                                          <p:spTgt spid="10265"/>
                                        </p:tgtEl>
                                        <p:attrNameLst>
                                          <p:attrName>ppt_x</p:attrName>
                                          <p:attrName>ppt_y</p:attrName>
                                        </p:attrNameLst>
                                      </p:cBhvr>
                                      <p:rCtr x="-13" y="6"/>
                                    </p:animMotion>
                                  </p:childTnLst>
                                </p:cTn>
                              </p:par>
                              <p:par>
                                <p:cTn id="81" presetID="0" presetClass="path" presetSubtype="0" accel="50000" decel="50000" fill="hold" nodeType="withEffect">
                                  <p:stCondLst>
                                    <p:cond delay="0"/>
                                  </p:stCondLst>
                                  <p:childTnLst>
                                    <p:animMotion origin="layout" path="M -0.1 0.04467 L -0.125 0.05579 " pathEditMode="relative" rAng="0" ptsTypes="AA">
                                      <p:cBhvr>
                                        <p:cTn id="82" dur="1000" fill="hold"/>
                                        <p:tgtEl>
                                          <p:spTgt spid="10266"/>
                                        </p:tgtEl>
                                        <p:attrNameLst>
                                          <p:attrName>ppt_x</p:attrName>
                                          <p:attrName>ppt_y</p:attrName>
                                        </p:attrNameLst>
                                      </p:cBhvr>
                                      <p:rCtr x="-13" y="6"/>
                                    </p:animMotion>
                                  </p:childTnLst>
                                </p:cTn>
                              </p:par>
                              <p:par>
                                <p:cTn id="83" presetID="0" presetClass="path" presetSubtype="0" accel="50000" decel="50000" fill="hold" nodeType="withEffect">
                                  <p:stCondLst>
                                    <p:cond delay="0"/>
                                  </p:stCondLst>
                                  <p:childTnLst>
                                    <p:animMotion origin="layout" path="M 0 0 L 0.03333 0 " pathEditMode="relative" ptsTypes="AA">
                                      <p:cBhvr>
                                        <p:cTn id="84" dur="1000" fill="hold"/>
                                        <p:tgtEl>
                                          <p:spTgt spid="10264"/>
                                        </p:tgtEl>
                                        <p:attrNameLst>
                                          <p:attrName>ppt_x</p:attrName>
                                          <p:attrName>ppt_y</p:attrName>
                                        </p:attrNameLst>
                                      </p:cBhvr>
                                    </p:animMotion>
                                  </p:childTnLst>
                                </p:cTn>
                              </p:par>
                              <p:par>
                                <p:cTn id="85" presetID="0" presetClass="path" presetSubtype="0" accel="50000" decel="50000" fill="hold" nodeType="withEffect">
                                  <p:stCondLst>
                                    <p:cond delay="0"/>
                                  </p:stCondLst>
                                  <p:childTnLst>
                                    <p:animMotion origin="layout" path="M 0 0 L 0.03333 0 " pathEditMode="relative" ptsTypes="AA">
                                      <p:cBhvr>
                                        <p:cTn id="86" dur="1000" fill="hold"/>
                                        <p:tgtEl>
                                          <p:spTgt spid="10259"/>
                                        </p:tgtEl>
                                        <p:attrNameLst>
                                          <p:attrName>ppt_x</p:attrName>
                                          <p:attrName>ppt_y</p:attrName>
                                        </p:attrNameLst>
                                      </p:cBhvr>
                                    </p:animMotion>
                                  </p:childTnLst>
                                </p:cTn>
                              </p:par>
                              <p:par>
                                <p:cTn id="87" presetID="0" presetClass="path" presetSubtype="0" accel="50000" decel="50000" fill="hold" nodeType="withEffect">
                                  <p:stCondLst>
                                    <p:cond delay="0"/>
                                  </p:stCondLst>
                                  <p:childTnLst>
                                    <p:animMotion origin="layout" path="M 0 0 L 0.03333 0 " pathEditMode="relative" ptsTypes="AA">
                                      <p:cBhvr>
                                        <p:cTn id="88" dur="1000" fill="hold"/>
                                        <p:tgtEl>
                                          <p:spTgt spid="10262"/>
                                        </p:tgtEl>
                                        <p:attrNameLst>
                                          <p:attrName>ppt_x</p:attrName>
                                          <p:attrName>ppt_y</p:attrName>
                                        </p:attrNameLst>
                                      </p:cBhvr>
                                    </p:animMotion>
                                  </p:childTnLst>
                                </p:cTn>
                              </p:par>
                              <p:par>
                                <p:cTn id="89" presetID="0" presetClass="path" presetSubtype="0" accel="50000" decel="50000" fill="hold" nodeType="withEffect">
                                  <p:stCondLst>
                                    <p:cond delay="0"/>
                                  </p:stCondLst>
                                  <p:childTnLst>
                                    <p:animMotion origin="layout" path="M -0.14201 0.01111 L -0.10868 0.01111 " pathEditMode="relative" rAng="0" ptsTypes="AA">
                                      <p:cBhvr>
                                        <p:cTn id="90" dur="1000" fill="hold"/>
                                        <p:tgtEl>
                                          <p:spTgt spid="10269"/>
                                        </p:tgtEl>
                                        <p:attrNameLst>
                                          <p:attrName>ppt_x</p:attrName>
                                          <p:attrName>ppt_y</p:attrName>
                                        </p:attrNameLst>
                                      </p:cBhvr>
                                      <p:rCtr x="17" y="0"/>
                                    </p:animMotion>
                                  </p:childTnLst>
                                </p:cTn>
                              </p:par>
                              <p:par>
                                <p:cTn id="91" presetID="0" presetClass="path" presetSubtype="0" accel="50000" decel="50000" fill="hold" nodeType="withEffect">
                                  <p:stCondLst>
                                    <p:cond delay="0"/>
                                  </p:stCondLst>
                                  <p:childTnLst>
                                    <p:animMotion origin="layout" path="M -0.14202 0.01111 L -0.10868 0.01111 " pathEditMode="relative" rAng="0" ptsTypes="AA">
                                      <p:cBhvr>
                                        <p:cTn id="92" dur="1000" fill="hold"/>
                                        <p:tgtEl>
                                          <p:spTgt spid="10268"/>
                                        </p:tgtEl>
                                        <p:attrNameLst>
                                          <p:attrName>ppt_x</p:attrName>
                                          <p:attrName>ppt_y</p:attrName>
                                        </p:attrNameLst>
                                      </p:cBhvr>
                                      <p:rCtr x="17" y="0"/>
                                    </p:animMotion>
                                  </p:childTnLst>
                                </p:cTn>
                              </p:par>
                              <p:par>
                                <p:cTn id="93" presetID="0" presetClass="path" presetSubtype="0" accel="50000" decel="50000" fill="hold" nodeType="withEffect">
                                  <p:stCondLst>
                                    <p:cond delay="0"/>
                                  </p:stCondLst>
                                  <p:childTnLst>
                                    <p:animMotion origin="layout" path="M 8.33333E-7 -2.59259E-6 L 0.04479 -0.05717 " pathEditMode="relative" rAng="0" ptsTypes="AA">
                                      <p:cBhvr>
                                        <p:cTn id="94" dur="1000" fill="hold"/>
                                        <p:tgtEl>
                                          <p:spTgt spid="10263"/>
                                        </p:tgtEl>
                                        <p:attrNameLst>
                                          <p:attrName>ppt_x</p:attrName>
                                          <p:attrName>ppt_y</p:attrName>
                                        </p:attrNameLst>
                                      </p:cBhvr>
                                      <p:rCtr x="22" y="-29"/>
                                    </p:animMotion>
                                  </p:childTnLst>
                                </p:cTn>
                              </p:par>
                              <p:par>
                                <p:cTn id="95" presetID="9" presetClass="exit" presetSubtype="0" fill="hold" nodeType="withEffect">
                                  <p:stCondLst>
                                    <p:cond delay="0"/>
                                  </p:stCondLst>
                                  <p:childTnLst>
                                    <p:animEffect transition="out" filter="dissolve">
                                      <p:cBhvr>
                                        <p:cTn id="96" dur="1000"/>
                                        <p:tgtEl>
                                          <p:spTgt spid="10267"/>
                                        </p:tgtEl>
                                      </p:cBhvr>
                                    </p:animEffect>
                                    <p:set>
                                      <p:cBhvr>
                                        <p:cTn id="97" dur="1" fill="hold">
                                          <p:stCondLst>
                                            <p:cond delay="999"/>
                                          </p:stCondLst>
                                        </p:cTn>
                                        <p:tgtEl>
                                          <p:spTgt spid="10267"/>
                                        </p:tgtEl>
                                        <p:attrNameLst>
                                          <p:attrName>style.visibility</p:attrName>
                                        </p:attrNameLst>
                                      </p:cBhvr>
                                      <p:to>
                                        <p:strVal val="hidden"/>
                                      </p:to>
                                    </p:set>
                                  </p:childTnLst>
                                </p:cTn>
                              </p:par>
                              <p:par>
                                <p:cTn id="98" presetID="0" presetClass="path" presetSubtype="0" accel="50000" decel="50000" fill="hold" nodeType="withEffect">
                                  <p:stCondLst>
                                    <p:cond delay="0"/>
                                  </p:stCondLst>
                                  <p:childTnLst>
                                    <p:animMotion origin="layout" path="M 0.07917 0.11343 L 0.12101 0.13565 " pathEditMode="relative" ptsTypes="AA">
                                      <p:cBhvr>
                                        <p:cTn id="99" dur="1000" fill="hold"/>
                                        <p:tgtEl>
                                          <p:spTgt spid="10258"/>
                                        </p:tgtEl>
                                        <p:attrNameLst>
                                          <p:attrName>ppt_x</p:attrName>
                                          <p:attrName>ppt_y</p:attrName>
                                        </p:attrNameLst>
                                      </p:cBhvr>
                                    </p:animMotion>
                                  </p:childTnLst>
                                </p:cTn>
                              </p:par>
                              <p:par>
                                <p:cTn id="100" presetID="0" presetClass="path" presetSubtype="0" accel="50000" decel="50000" fill="hold" nodeType="withEffect">
                                  <p:stCondLst>
                                    <p:cond delay="0"/>
                                  </p:stCondLst>
                                  <p:childTnLst>
                                    <p:animMotion origin="layout" path="M 0.14185 0.03333 C 0.26199 0.03495 0.3823 0.0368 0.44463 0.05 C 0.50695 0.06319 0.50747 0.10324 0.51546 0.11296 " pathEditMode="relative" ptsTypes="aaA">
                                      <p:cBhvr>
                                        <p:cTn id="101" dur="3500" fill="hold"/>
                                        <p:tgtEl>
                                          <p:spTgt spid="10261"/>
                                        </p:tgtEl>
                                        <p:attrNameLst>
                                          <p:attrName>ppt_x</p:attrName>
                                          <p:attrName>ppt_y</p:attrName>
                                        </p:attrNameLst>
                                      </p:cBhvr>
                                    </p:animMotion>
                                  </p:childTnLst>
                                </p:cTn>
                              </p:par>
                              <p:par>
                                <p:cTn id="102" presetID="0" presetClass="path" presetSubtype="0" accel="50000" decel="50000" fill="hold" nodeType="withEffect">
                                  <p:stCondLst>
                                    <p:cond delay="1000"/>
                                  </p:stCondLst>
                                  <p:childTnLst>
                                    <p:animMotion origin="layout" path="M -0.125 0.05579 L -0.01649 0.01134 " pathEditMode="relative" rAng="0" ptsTypes="AA">
                                      <p:cBhvr>
                                        <p:cTn id="103" dur="2000" fill="hold"/>
                                        <p:tgtEl>
                                          <p:spTgt spid="10266"/>
                                        </p:tgtEl>
                                        <p:attrNameLst>
                                          <p:attrName>ppt_x</p:attrName>
                                          <p:attrName>ppt_y</p:attrName>
                                        </p:attrNameLst>
                                      </p:cBhvr>
                                      <p:rCtr x="54" y="-22"/>
                                    </p:animMotion>
                                  </p:childTnLst>
                                </p:cTn>
                              </p:par>
                              <p:par>
                                <p:cTn id="104" presetID="0" presetClass="path" presetSubtype="0" accel="50000" decel="50000" fill="hold" nodeType="withEffect">
                                  <p:stCondLst>
                                    <p:cond delay="1000"/>
                                  </p:stCondLst>
                                  <p:childTnLst>
                                    <p:animMotion origin="layout" path="M -0.125 0.05579 L -0.01649 0.01134 " pathEditMode="relative" rAng="0" ptsTypes="AA">
                                      <p:cBhvr>
                                        <p:cTn id="105" dur="2000" fill="hold"/>
                                        <p:tgtEl>
                                          <p:spTgt spid="10265"/>
                                        </p:tgtEl>
                                        <p:attrNameLst>
                                          <p:attrName>ppt_x</p:attrName>
                                          <p:attrName>ppt_y</p:attrName>
                                        </p:attrNameLst>
                                      </p:cBhvr>
                                      <p:rCtr x="54" y="-22"/>
                                    </p:animMotion>
                                  </p:childTnLst>
                                </p:cTn>
                              </p:par>
                              <p:par>
                                <p:cTn id="106" presetID="0" presetClass="path" presetSubtype="0" accel="50000" decel="50000" fill="hold" nodeType="withEffect">
                                  <p:stCondLst>
                                    <p:cond delay="1000"/>
                                  </p:stCondLst>
                                  <p:childTnLst>
                                    <p:animMotion origin="layout" path="M -0.125 0.05579 L -0.01649 0.01134 " pathEditMode="relative" rAng="0" ptsTypes="AA">
                                      <p:cBhvr>
                                        <p:cTn id="107" dur="2000" fill="hold"/>
                                        <p:tgtEl>
                                          <p:spTgt spid="10257"/>
                                        </p:tgtEl>
                                        <p:attrNameLst>
                                          <p:attrName>ppt_x</p:attrName>
                                          <p:attrName>ppt_y</p:attrName>
                                        </p:attrNameLst>
                                      </p:cBhvr>
                                      <p:rCtr x="54" y="-22"/>
                                    </p:animMotion>
                                  </p:childTnLst>
                                </p:cTn>
                              </p:par>
                              <p:par>
                                <p:cTn id="108" presetID="0" presetClass="path" presetSubtype="0" accel="50000" decel="50000" fill="hold" nodeType="withEffect">
                                  <p:stCondLst>
                                    <p:cond delay="1000"/>
                                  </p:stCondLst>
                                  <p:childTnLst>
                                    <p:animMotion origin="layout" path="M -0.10868 0.01111 L 0.0033 -0.075 " pathEditMode="relative" rAng="0" ptsTypes="AA">
                                      <p:cBhvr>
                                        <p:cTn id="109" dur="2000" fill="hold"/>
                                        <p:tgtEl>
                                          <p:spTgt spid="10269"/>
                                        </p:tgtEl>
                                        <p:attrNameLst>
                                          <p:attrName>ppt_x</p:attrName>
                                          <p:attrName>ppt_y</p:attrName>
                                        </p:attrNameLst>
                                      </p:cBhvr>
                                      <p:rCtr x="56" y="-43"/>
                                    </p:animMotion>
                                  </p:childTnLst>
                                </p:cTn>
                              </p:par>
                              <p:par>
                                <p:cTn id="110" presetID="0" presetClass="path" presetSubtype="0" accel="50000" decel="50000" fill="hold" nodeType="withEffect">
                                  <p:stCondLst>
                                    <p:cond delay="1000"/>
                                  </p:stCondLst>
                                  <p:childTnLst>
                                    <p:animMotion origin="layout" path="M -0.10868 0.01134 L -0.00815 -0.075 " pathEditMode="relative" rAng="0" ptsTypes="AA">
                                      <p:cBhvr>
                                        <p:cTn id="111" dur="2000" fill="hold"/>
                                        <p:tgtEl>
                                          <p:spTgt spid="10268"/>
                                        </p:tgtEl>
                                        <p:attrNameLst>
                                          <p:attrName>ppt_x</p:attrName>
                                          <p:attrName>ppt_y</p:attrName>
                                        </p:attrNameLst>
                                      </p:cBhvr>
                                      <p:rCtr x="50" y="-43"/>
                                    </p:animMotion>
                                  </p:childTnLst>
                                </p:cTn>
                              </p:par>
                              <p:par>
                                <p:cTn id="112" presetID="8" presetClass="emph" presetSubtype="0" fill="hold" nodeType="withEffect">
                                  <p:stCondLst>
                                    <p:cond delay="1500"/>
                                  </p:stCondLst>
                                  <p:childTnLst>
                                    <p:animRot by="-2700000">
                                      <p:cBhvr>
                                        <p:cTn id="113" dur="2000" fill="hold"/>
                                        <p:tgtEl>
                                          <p:spTgt spid="10258"/>
                                        </p:tgtEl>
                                        <p:attrNameLst>
                                          <p:attrName>r</p:attrName>
                                        </p:attrNameLst>
                                      </p:cBhvr>
                                    </p:animRot>
                                  </p:childTnLst>
                                </p:cTn>
                              </p:par>
                              <p:par>
                                <p:cTn id="114" presetID="0" presetClass="path" presetSubtype="0" accel="50000" decel="50000" fill="hold" nodeType="withEffect">
                                  <p:stCondLst>
                                    <p:cond delay="1500"/>
                                  </p:stCondLst>
                                  <p:childTnLst>
                                    <p:animMotion origin="layout" path="M 0.12101 0.13565 L 0.27118 0.03542 " pathEditMode="relative" rAng="0" ptsTypes="AA">
                                      <p:cBhvr>
                                        <p:cTn id="115" dur="2000" fill="hold"/>
                                        <p:tgtEl>
                                          <p:spTgt spid="10258"/>
                                        </p:tgtEl>
                                        <p:attrNameLst>
                                          <p:attrName>ppt_x</p:attrName>
                                          <p:attrName>ppt_y</p:attrName>
                                        </p:attrNameLst>
                                      </p:cBhvr>
                                      <p:rCtr x="75" y="-50"/>
                                    </p:animMotion>
                                  </p:childTnLst>
                                </p:cTn>
                              </p:par>
                              <p:par>
                                <p:cTn id="116" presetID="0" presetClass="path" presetSubtype="0" accel="50000" decel="50000" fill="hold" nodeType="withEffect">
                                  <p:stCondLst>
                                    <p:cond delay="1500"/>
                                  </p:stCondLst>
                                  <p:childTnLst>
                                    <p:animMotion origin="layout" path="M 0.0448 -0.05717 L 0.11164 -0.0794 " pathEditMode="relative" rAng="0" ptsTypes="AA">
                                      <p:cBhvr>
                                        <p:cTn id="117" dur="2000" fill="hold"/>
                                        <p:tgtEl>
                                          <p:spTgt spid="10263"/>
                                        </p:tgtEl>
                                        <p:attrNameLst>
                                          <p:attrName>ppt_x</p:attrName>
                                          <p:attrName>ppt_y</p:attrName>
                                        </p:attrNameLst>
                                      </p:cBhvr>
                                      <p:rCtr x="33" y="-11"/>
                                    </p:animMotion>
                                  </p:childTnLst>
                                </p:cTn>
                              </p:par>
                              <p:par>
                                <p:cTn id="118" presetID="0" presetClass="path" presetSubtype="0" accel="50000" decel="50000" fill="hold" nodeType="withEffect">
                                  <p:stCondLst>
                                    <p:cond delay="1500"/>
                                  </p:stCondLst>
                                  <p:childTnLst>
                                    <p:animMotion origin="layout" path="M 0.03334 3.7037E-6 L 0.10018 -0.02223 " pathEditMode="relative" rAng="0" ptsTypes="AA">
                                      <p:cBhvr>
                                        <p:cTn id="119" dur="2000" fill="hold"/>
                                        <p:tgtEl>
                                          <p:spTgt spid="10262"/>
                                        </p:tgtEl>
                                        <p:attrNameLst>
                                          <p:attrName>ppt_x</p:attrName>
                                          <p:attrName>ppt_y</p:attrName>
                                        </p:attrNameLst>
                                      </p:cBhvr>
                                      <p:rCtr x="33" y="-11"/>
                                    </p:animMotion>
                                  </p:childTnLst>
                                </p:cTn>
                              </p:par>
                              <p:par>
                                <p:cTn id="120" presetID="0" presetClass="path" presetSubtype="0" accel="50000" decel="50000" fill="hold" nodeType="withEffect">
                                  <p:stCondLst>
                                    <p:cond delay="1500"/>
                                  </p:stCondLst>
                                  <p:childTnLst>
                                    <p:animMotion origin="layout" path="M 0.03333 -7.40741E-7 L 0.10017 -0.02222 " pathEditMode="relative" rAng="0" ptsTypes="AA">
                                      <p:cBhvr>
                                        <p:cTn id="121" dur="2000" fill="hold"/>
                                        <p:tgtEl>
                                          <p:spTgt spid="10259"/>
                                        </p:tgtEl>
                                        <p:attrNameLst>
                                          <p:attrName>ppt_x</p:attrName>
                                          <p:attrName>ppt_y</p:attrName>
                                        </p:attrNameLst>
                                      </p:cBhvr>
                                      <p:rCtr x="33" y="-11"/>
                                    </p:animMotion>
                                  </p:childTnLst>
                                </p:cTn>
                              </p:par>
                              <p:par>
                                <p:cTn id="122" presetID="0" presetClass="path" presetSubtype="0" accel="50000" decel="50000" fill="hold" nodeType="withEffect">
                                  <p:stCondLst>
                                    <p:cond delay="1500"/>
                                  </p:stCondLst>
                                  <p:childTnLst>
                                    <p:animMotion origin="layout" path="M 0.03333 3.7037E-7 L 0.10017 -0.02222 " pathEditMode="relative" rAng="0" ptsTypes="AA">
                                      <p:cBhvr>
                                        <p:cTn id="123" dur="2000" fill="hold"/>
                                        <p:tgtEl>
                                          <p:spTgt spid="10264"/>
                                        </p:tgtEl>
                                        <p:attrNameLst>
                                          <p:attrName>ppt_x</p:attrName>
                                          <p:attrName>ppt_y</p:attrName>
                                        </p:attrNameLst>
                                      </p:cBhvr>
                                      <p:rCtr x="33" y="-11"/>
                                    </p:animMotion>
                                  </p:childTnLst>
                                </p:cTn>
                              </p:par>
                            </p:childTnLst>
                          </p:cTn>
                        </p:par>
                        <p:par>
                          <p:cTn id="124" fill="hold">
                            <p:stCondLst>
                              <p:cond delay="3500"/>
                            </p:stCondLst>
                            <p:childTnLst>
                              <p:par>
                                <p:cTn id="125" presetID="10" presetClass="entr" presetSubtype="0" fill="hold" grpId="0" nodeType="afterEffect">
                                  <p:stCondLst>
                                    <p:cond delay="1000"/>
                                  </p:stCondLst>
                                  <p:childTnLst>
                                    <p:set>
                                      <p:cBhvr>
                                        <p:cTn id="126" dur="1" fill="hold">
                                          <p:stCondLst>
                                            <p:cond delay="0"/>
                                          </p:stCondLst>
                                        </p:cTn>
                                        <p:tgtEl>
                                          <p:spTgt spid="10279"/>
                                        </p:tgtEl>
                                        <p:attrNameLst>
                                          <p:attrName>style.visibility</p:attrName>
                                        </p:attrNameLst>
                                      </p:cBhvr>
                                      <p:to>
                                        <p:strVal val="visible"/>
                                      </p:to>
                                    </p:set>
                                    <p:animEffect transition="in" filter="fade">
                                      <p:cBhvr>
                                        <p:cTn id="127" dur="2000"/>
                                        <p:tgtEl>
                                          <p:spTgt spid="10279"/>
                                        </p:tgtEl>
                                      </p:cBhvr>
                                    </p:animEffect>
                                  </p:childTnLst>
                                </p:cTn>
                              </p:par>
                              <p:par>
                                <p:cTn id="128" presetID="10" presetClass="entr" presetSubtype="0" fill="hold" grpId="0" nodeType="withEffect">
                                  <p:stCondLst>
                                    <p:cond delay="1000"/>
                                  </p:stCondLst>
                                  <p:childTnLst>
                                    <p:set>
                                      <p:cBhvr>
                                        <p:cTn id="129" dur="1" fill="hold">
                                          <p:stCondLst>
                                            <p:cond delay="0"/>
                                          </p:stCondLst>
                                        </p:cTn>
                                        <p:tgtEl>
                                          <p:spTgt spid="10280"/>
                                        </p:tgtEl>
                                        <p:attrNameLst>
                                          <p:attrName>style.visibility</p:attrName>
                                        </p:attrNameLst>
                                      </p:cBhvr>
                                      <p:to>
                                        <p:strVal val="visible"/>
                                      </p:to>
                                    </p:set>
                                    <p:animEffect transition="in" filter="fade">
                                      <p:cBhvr>
                                        <p:cTn id="130" dur="2000"/>
                                        <p:tgtEl>
                                          <p:spTgt spid="10280"/>
                                        </p:tgtEl>
                                      </p:cBhvr>
                                    </p:animEffect>
                                  </p:childTnLst>
                                </p:cTn>
                              </p:par>
                              <p:par>
                                <p:cTn id="131" presetID="10" presetClass="entr" presetSubtype="0" fill="hold" grpId="0" nodeType="withEffect">
                                  <p:stCondLst>
                                    <p:cond delay="1000"/>
                                  </p:stCondLst>
                                  <p:childTnLst>
                                    <p:set>
                                      <p:cBhvr>
                                        <p:cTn id="132" dur="1" fill="hold">
                                          <p:stCondLst>
                                            <p:cond delay="0"/>
                                          </p:stCondLst>
                                        </p:cTn>
                                        <p:tgtEl>
                                          <p:spTgt spid="10281"/>
                                        </p:tgtEl>
                                        <p:attrNameLst>
                                          <p:attrName>style.visibility</p:attrName>
                                        </p:attrNameLst>
                                      </p:cBhvr>
                                      <p:to>
                                        <p:strVal val="visible"/>
                                      </p:to>
                                    </p:set>
                                    <p:animEffect transition="in" filter="fade">
                                      <p:cBhvr>
                                        <p:cTn id="133" dur="2000"/>
                                        <p:tgtEl>
                                          <p:spTgt spid="10281"/>
                                        </p:tgtEl>
                                      </p:cBhvr>
                                    </p:animEffect>
                                  </p:childTnLst>
                                </p:cTn>
                              </p:par>
                            </p:childTnLst>
                          </p:cTn>
                        </p:par>
                      </p:childTnLst>
                    </p:cTn>
                  </p:par>
                  <p:par>
                    <p:cTn id="134" fill="hold">
                      <p:stCondLst>
                        <p:cond delay="indefinite"/>
                      </p:stCondLst>
                      <p:childTnLst>
                        <p:par>
                          <p:cTn id="135" fill="hold">
                            <p:stCondLst>
                              <p:cond delay="0"/>
                            </p:stCondLst>
                            <p:childTnLst>
                              <p:par>
                                <p:cTn id="136" presetID="10" presetClass="exit" presetSubtype="0" fill="hold" grpId="1" nodeType="clickEffect">
                                  <p:stCondLst>
                                    <p:cond delay="0"/>
                                  </p:stCondLst>
                                  <p:childTnLst>
                                    <p:animEffect transition="out" filter="fade">
                                      <p:cBhvr>
                                        <p:cTn id="137" dur="2000"/>
                                        <p:tgtEl>
                                          <p:spTgt spid="10279"/>
                                        </p:tgtEl>
                                      </p:cBhvr>
                                    </p:animEffect>
                                    <p:set>
                                      <p:cBhvr>
                                        <p:cTn id="138" dur="1" fill="hold">
                                          <p:stCondLst>
                                            <p:cond delay="1999"/>
                                          </p:stCondLst>
                                        </p:cTn>
                                        <p:tgtEl>
                                          <p:spTgt spid="10279"/>
                                        </p:tgtEl>
                                        <p:attrNameLst>
                                          <p:attrName>style.visibility</p:attrName>
                                        </p:attrNameLst>
                                      </p:cBhvr>
                                      <p:to>
                                        <p:strVal val="hidden"/>
                                      </p:to>
                                    </p:set>
                                  </p:childTnLst>
                                </p:cTn>
                              </p:par>
                              <p:par>
                                <p:cTn id="139" presetID="10" presetClass="exit" presetSubtype="0" fill="hold" grpId="1" nodeType="withEffect">
                                  <p:stCondLst>
                                    <p:cond delay="0"/>
                                  </p:stCondLst>
                                  <p:childTnLst>
                                    <p:animEffect transition="out" filter="fade">
                                      <p:cBhvr>
                                        <p:cTn id="140" dur="2000"/>
                                        <p:tgtEl>
                                          <p:spTgt spid="10280"/>
                                        </p:tgtEl>
                                      </p:cBhvr>
                                    </p:animEffect>
                                    <p:set>
                                      <p:cBhvr>
                                        <p:cTn id="141" dur="1" fill="hold">
                                          <p:stCondLst>
                                            <p:cond delay="1999"/>
                                          </p:stCondLst>
                                        </p:cTn>
                                        <p:tgtEl>
                                          <p:spTgt spid="10280"/>
                                        </p:tgtEl>
                                        <p:attrNameLst>
                                          <p:attrName>style.visibility</p:attrName>
                                        </p:attrNameLst>
                                      </p:cBhvr>
                                      <p:to>
                                        <p:strVal val="hidden"/>
                                      </p:to>
                                    </p:set>
                                  </p:childTnLst>
                                </p:cTn>
                              </p:par>
                              <p:par>
                                <p:cTn id="142" presetID="10" presetClass="exit" presetSubtype="0" fill="hold" grpId="1" nodeType="withEffect">
                                  <p:stCondLst>
                                    <p:cond delay="0"/>
                                  </p:stCondLst>
                                  <p:childTnLst>
                                    <p:animEffect transition="out" filter="fade">
                                      <p:cBhvr>
                                        <p:cTn id="143" dur="2000"/>
                                        <p:tgtEl>
                                          <p:spTgt spid="10281"/>
                                        </p:tgtEl>
                                      </p:cBhvr>
                                    </p:animEffect>
                                    <p:set>
                                      <p:cBhvr>
                                        <p:cTn id="144" dur="1" fill="hold">
                                          <p:stCondLst>
                                            <p:cond delay="1999"/>
                                          </p:stCondLst>
                                        </p:cTn>
                                        <p:tgtEl>
                                          <p:spTgt spid="10281"/>
                                        </p:tgtEl>
                                        <p:attrNameLst>
                                          <p:attrName>style.visibility</p:attrName>
                                        </p:attrNameLst>
                                      </p:cBhvr>
                                      <p:to>
                                        <p:strVal val="hidden"/>
                                      </p:to>
                                    </p:set>
                                  </p:childTnLst>
                                </p:cTn>
                              </p:par>
                              <p:par>
                                <p:cTn id="145" presetID="16" presetClass="exit" presetSubtype="26" fill="hold" grpId="1" nodeType="withEffect">
                                  <p:stCondLst>
                                    <p:cond delay="0"/>
                                  </p:stCondLst>
                                  <p:childTnLst>
                                    <p:animEffect transition="out" filter="barn(inHorizontal)">
                                      <p:cBhvr>
                                        <p:cTn id="146" dur="1000"/>
                                        <p:tgtEl>
                                          <p:spTgt spid="10274"/>
                                        </p:tgtEl>
                                      </p:cBhvr>
                                    </p:animEffect>
                                    <p:set>
                                      <p:cBhvr>
                                        <p:cTn id="147" dur="1" fill="hold">
                                          <p:stCondLst>
                                            <p:cond delay="999"/>
                                          </p:stCondLst>
                                        </p:cTn>
                                        <p:tgtEl>
                                          <p:spTgt spid="10274"/>
                                        </p:tgtEl>
                                        <p:attrNameLst>
                                          <p:attrName>style.visibility</p:attrName>
                                        </p:attrNameLst>
                                      </p:cBhvr>
                                      <p:to>
                                        <p:strVal val="hidden"/>
                                      </p:to>
                                    </p:set>
                                  </p:childTnLst>
                                </p:cTn>
                              </p:par>
                            </p:childTnLst>
                          </p:cTn>
                        </p:par>
                        <p:par>
                          <p:cTn id="148" fill="hold">
                            <p:stCondLst>
                              <p:cond delay="2000"/>
                            </p:stCondLst>
                            <p:childTnLst>
                              <p:par>
                                <p:cTn id="149" presetID="16" presetClass="entr" presetSubtype="26" fill="hold" grpId="0" nodeType="afterEffect">
                                  <p:stCondLst>
                                    <p:cond delay="0"/>
                                  </p:stCondLst>
                                  <p:childTnLst>
                                    <p:set>
                                      <p:cBhvr>
                                        <p:cTn id="150" dur="1" fill="hold">
                                          <p:stCondLst>
                                            <p:cond delay="0"/>
                                          </p:stCondLst>
                                        </p:cTn>
                                        <p:tgtEl>
                                          <p:spTgt spid="10282"/>
                                        </p:tgtEl>
                                        <p:attrNameLst>
                                          <p:attrName>style.visibility</p:attrName>
                                        </p:attrNameLst>
                                      </p:cBhvr>
                                      <p:to>
                                        <p:strVal val="visible"/>
                                      </p:to>
                                    </p:set>
                                    <p:animEffect transition="in" filter="barn(inHorizontal)">
                                      <p:cBhvr>
                                        <p:cTn id="151" dur="1000"/>
                                        <p:tgtEl>
                                          <p:spTgt spid="10282"/>
                                        </p:tgtEl>
                                      </p:cBhvr>
                                    </p:animEffect>
                                  </p:childTnLst>
                                </p:cTn>
                              </p:par>
                            </p:childTnLst>
                          </p:cTn>
                        </p:par>
                      </p:childTnLst>
                    </p:cTn>
                  </p:par>
                  <p:par>
                    <p:cTn id="152" fill="hold">
                      <p:stCondLst>
                        <p:cond delay="indefinite"/>
                      </p:stCondLst>
                      <p:childTnLst>
                        <p:par>
                          <p:cTn id="153" fill="hold">
                            <p:stCondLst>
                              <p:cond delay="0"/>
                            </p:stCondLst>
                            <p:childTnLst>
                              <p:par>
                                <p:cTn id="154" presetID="0" presetClass="path" presetSubtype="0" accel="50000" decel="50000" fill="hold" nodeType="clickEffect">
                                  <p:stCondLst>
                                    <p:cond delay="0"/>
                                  </p:stCondLst>
                                  <p:childTnLst>
                                    <p:animMotion origin="layout" path="M 0.27118 0.03542 L 0.50486 0.03542 " pathEditMode="relative" rAng="0" ptsTypes="AA">
                                      <p:cBhvr>
                                        <p:cTn id="155" dur="1500" fill="hold"/>
                                        <p:tgtEl>
                                          <p:spTgt spid="10258"/>
                                        </p:tgtEl>
                                        <p:attrNameLst>
                                          <p:attrName>ppt_x</p:attrName>
                                          <p:attrName>ppt_y</p:attrName>
                                        </p:attrNameLst>
                                      </p:cBhvr>
                                      <p:rCtr x="117" y="0"/>
                                    </p:animMotion>
                                  </p:childTnLst>
                                </p:cTn>
                              </p:par>
                              <p:par>
                                <p:cTn id="156" presetID="8" presetClass="emph" presetSubtype="0" fill="hold" nodeType="withEffect">
                                  <p:stCondLst>
                                    <p:cond delay="0"/>
                                  </p:stCondLst>
                                  <p:childTnLst>
                                    <p:animRot by="5400000">
                                      <p:cBhvr>
                                        <p:cTn id="157" dur="1500" fill="hold"/>
                                        <p:tgtEl>
                                          <p:spTgt spid="10258"/>
                                        </p:tgtEl>
                                        <p:attrNameLst>
                                          <p:attrName>r</p:attrName>
                                        </p:attrNameLst>
                                      </p:cBhvr>
                                    </p:animRot>
                                  </p:childTnLst>
                                </p:cTn>
                              </p:par>
                              <p:par>
                                <p:cTn id="158" presetID="0" presetClass="path" presetSubtype="0" accel="50000" decel="50000" fill="hold" nodeType="withEffect">
                                  <p:stCondLst>
                                    <p:cond delay="0"/>
                                  </p:stCondLst>
                                  <p:childTnLst>
                                    <p:animMotion origin="layout" path="M -0.01649 0.01134 L 0.06684 -0.0331 " pathEditMode="relative" rAng="0" ptsTypes="AA">
                                      <p:cBhvr>
                                        <p:cTn id="159" dur="1500" fill="hold"/>
                                        <p:tgtEl>
                                          <p:spTgt spid="10266"/>
                                        </p:tgtEl>
                                        <p:attrNameLst>
                                          <p:attrName>ppt_x</p:attrName>
                                          <p:attrName>ppt_y</p:attrName>
                                        </p:attrNameLst>
                                      </p:cBhvr>
                                      <p:rCtr x="42" y="-22"/>
                                    </p:animMotion>
                                  </p:childTnLst>
                                </p:cTn>
                              </p:par>
                              <p:par>
                                <p:cTn id="160" presetID="26" presetClass="emph" presetSubtype="0" fill="hold" nodeType="withEffect">
                                  <p:stCondLst>
                                    <p:cond delay="1000"/>
                                  </p:stCondLst>
                                  <p:childTnLst>
                                    <p:animEffect transition="out" filter="fade">
                                      <p:cBhvr>
                                        <p:cTn id="161" dur="1000" tmFilter="0, 0; .2, .5; .8, .5; 1, 0"/>
                                        <p:tgtEl>
                                          <p:spTgt spid="10266"/>
                                        </p:tgtEl>
                                      </p:cBhvr>
                                    </p:animEffect>
                                    <p:animScale>
                                      <p:cBhvr>
                                        <p:cTn id="162" dur="500" autoRev="1" fill="hold"/>
                                        <p:tgtEl>
                                          <p:spTgt spid="10266"/>
                                        </p:tgtEl>
                                      </p:cBhvr>
                                      <p:by x="105000" y="105000"/>
                                    </p:animScale>
                                  </p:childTnLst>
                                </p:cTn>
                              </p:par>
                              <p:par>
                                <p:cTn id="163" presetID="0" presetClass="path" presetSubtype="0" accel="50000" decel="50000" fill="hold" nodeType="withEffect">
                                  <p:stCondLst>
                                    <p:cond delay="0"/>
                                  </p:stCondLst>
                                  <p:childTnLst>
                                    <p:animMotion origin="layout" path="M -0.01649 0.01134 L 0.08368 -0.03311 " pathEditMode="relative" rAng="0" ptsTypes="AA">
                                      <p:cBhvr>
                                        <p:cTn id="164" dur="1900" fill="hold"/>
                                        <p:tgtEl>
                                          <p:spTgt spid="10265"/>
                                        </p:tgtEl>
                                        <p:attrNameLst>
                                          <p:attrName>ppt_x</p:attrName>
                                          <p:attrName>ppt_y</p:attrName>
                                        </p:attrNameLst>
                                      </p:cBhvr>
                                      <p:rCtr x="50" y="-22"/>
                                    </p:animMotion>
                                  </p:childTnLst>
                                </p:cTn>
                              </p:par>
                              <p:par>
                                <p:cTn id="165" presetID="26" presetClass="emph" presetSubtype="0" fill="hold" nodeType="withEffect">
                                  <p:stCondLst>
                                    <p:cond delay="1500"/>
                                  </p:stCondLst>
                                  <p:childTnLst>
                                    <p:animEffect transition="out" filter="fade">
                                      <p:cBhvr>
                                        <p:cTn id="166" dur="1000" tmFilter="0, 0; .2, .5; .8, .5; 1, 0"/>
                                        <p:tgtEl>
                                          <p:spTgt spid="10265"/>
                                        </p:tgtEl>
                                      </p:cBhvr>
                                    </p:animEffect>
                                    <p:animScale>
                                      <p:cBhvr>
                                        <p:cTn id="167" dur="500" autoRev="1" fill="hold"/>
                                        <p:tgtEl>
                                          <p:spTgt spid="10265"/>
                                        </p:tgtEl>
                                      </p:cBhvr>
                                      <p:by x="105000" y="105000"/>
                                    </p:animScale>
                                  </p:childTnLst>
                                </p:cTn>
                              </p:par>
                              <p:par>
                                <p:cTn id="168" presetID="0" presetClass="path" presetSubtype="0" accel="50000" decel="50000" fill="hold" nodeType="withEffect">
                                  <p:stCondLst>
                                    <p:cond delay="0"/>
                                  </p:stCondLst>
                                  <p:childTnLst>
                                    <p:animMotion origin="layout" path="M -0.01649 0.01157 L 0.10173 -0.03727 " pathEditMode="relative" rAng="0" ptsTypes="AA">
                                      <p:cBhvr>
                                        <p:cTn id="169" dur="2500" fill="hold"/>
                                        <p:tgtEl>
                                          <p:spTgt spid="10257"/>
                                        </p:tgtEl>
                                        <p:attrNameLst>
                                          <p:attrName>ppt_x</p:attrName>
                                          <p:attrName>ppt_y</p:attrName>
                                        </p:attrNameLst>
                                      </p:cBhvr>
                                      <p:rCtr x="59" y="-25"/>
                                    </p:animMotion>
                                  </p:childTnLst>
                                </p:cTn>
                              </p:par>
                              <p:par>
                                <p:cTn id="170" presetID="26" presetClass="emph" presetSubtype="0" fill="hold" nodeType="withEffect">
                                  <p:stCondLst>
                                    <p:cond delay="2000"/>
                                  </p:stCondLst>
                                  <p:childTnLst>
                                    <p:animEffect transition="out" filter="fade">
                                      <p:cBhvr>
                                        <p:cTn id="171" dur="1000" tmFilter="0, 0; .2, .5; .8, .5; 1, 0"/>
                                        <p:tgtEl>
                                          <p:spTgt spid="10257"/>
                                        </p:tgtEl>
                                      </p:cBhvr>
                                    </p:animEffect>
                                    <p:animScale>
                                      <p:cBhvr>
                                        <p:cTn id="172" dur="500" autoRev="1" fill="hold"/>
                                        <p:tgtEl>
                                          <p:spTgt spid="10257"/>
                                        </p:tgtEl>
                                      </p:cBhvr>
                                      <p:by x="105000" y="105000"/>
                                    </p:animScale>
                                  </p:childTnLst>
                                </p:cTn>
                              </p:par>
                              <p:par>
                                <p:cTn id="173" presetID="10" presetClass="exit" presetSubtype="0" fill="hold" grpId="0" nodeType="withEffect">
                                  <p:stCondLst>
                                    <p:cond delay="0"/>
                                  </p:stCondLst>
                                  <p:childTnLst>
                                    <p:animEffect transition="out" filter="fade">
                                      <p:cBhvr>
                                        <p:cTn id="174" dur="2000"/>
                                        <p:tgtEl>
                                          <p:spTgt spid="10276"/>
                                        </p:tgtEl>
                                      </p:cBhvr>
                                    </p:animEffect>
                                    <p:set>
                                      <p:cBhvr>
                                        <p:cTn id="175" dur="1" fill="hold">
                                          <p:stCondLst>
                                            <p:cond delay="1999"/>
                                          </p:stCondLst>
                                        </p:cTn>
                                        <p:tgtEl>
                                          <p:spTgt spid="10276"/>
                                        </p:tgtEl>
                                        <p:attrNameLst>
                                          <p:attrName>style.visibility</p:attrName>
                                        </p:attrNameLst>
                                      </p:cBhvr>
                                      <p:to>
                                        <p:strVal val="hidden"/>
                                      </p:to>
                                    </p:set>
                                  </p:childTnLst>
                                </p:cTn>
                              </p:par>
                              <p:par>
                                <p:cTn id="176" presetID="10" presetClass="exit" presetSubtype="0" fill="hold" grpId="0" nodeType="withEffect">
                                  <p:stCondLst>
                                    <p:cond delay="0"/>
                                  </p:stCondLst>
                                  <p:childTnLst>
                                    <p:animEffect transition="out" filter="fade">
                                      <p:cBhvr>
                                        <p:cTn id="177" dur="2000"/>
                                        <p:tgtEl>
                                          <p:spTgt spid="10278"/>
                                        </p:tgtEl>
                                      </p:cBhvr>
                                    </p:animEffect>
                                    <p:set>
                                      <p:cBhvr>
                                        <p:cTn id="178" dur="1" fill="hold">
                                          <p:stCondLst>
                                            <p:cond delay="1999"/>
                                          </p:stCondLst>
                                        </p:cTn>
                                        <p:tgtEl>
                                          <p:spTgt spid="10278"/>
                                        </p:tgtEl>
                                        <p:attrNameLst>
                                          <p:attrName>style.visibility</p:attrName>
                                        </p:attrNameLst>
                                      </p:cBhvr>
                                      <p:to>
                                        <p:strVal val="hidden"/>
                                      </p:to>
                                    </p:set>
                                  </p:childTnLst>
                                </p:cTn>
                              </p:par>
                              <p:par>
                                <p:cTn id="179" presetID="10" presetClass="exit" presetSubtype="0" fill="hold" grpId="0" nodeType="withEffect">
                                  <p:stCondLst>
                                    <p:cond delay="0"/>
                                  </p:stCondLst>
                                  <p:childTnLst>
                                    <p:animEffect transition="out" filter="fade">
                                      <p:cBhvr>
                                        <p:cTn id="180" dur="2000"/>
                                        <p:tgtEl>
                                          <p:spTgt spid="10275"/>
                                        </p:tgtEl>
                                      </p:cBhvr>
                                    </p:animEffect>
                                    <p:set>
                                      <p:cBhvr>
                                        <p:cTn id="181" dur="1" fill="hold">
                                          <p:stCondLst>
                                            <p:cond delay="1999"/>
                                          </p:stCondLst>
                                        </p:cTn>
                                        <p:tgtEl>
                                          <p:spTgt spid="10275"/>
                                        </p:tgtEl>
                                        <p:attrNameLst>
                                          <p:attrName>style.visibility</p:attrName>
                                        </p:attrNameLst>
                                      </p:cBhvr>
                                      <p:to>
                                        <p:strVal val="hidden"/>
                                      </p:to>
                                    </p:set>
                                  </p:childTnLst>
                                </p:cTn>
                              </p:par>
                              <p:par>
                                <p:cTn id="182" presetID="10" presetClass="exit" presetSubtype="0" fill="hold" grpId="0" nodeType="withEffect">
                                  <p:stCondLst>
                                    <p:cond delay="0"/>
                                  </p:stCondLst>
                                  <p:childTnLst>
                                    <p:animEffect transition="out" filter="fade">
                                      <p:cBhvr>
                                        <p:cTn id="183" dur="2000"/>
                                        <p:tgtEl>
                                          <p:spTgt spid="10277"/>
                                        </p:tgtEl>
                                      </p:cBhvr>
                                    </p:animEffect>
                                    <p:set>
                                      <p:cBhvr>
                                        <p:cTn id="184" dur="1" fill="hold">
                                          <p:stCondLst>
                                            <p:cond delay="1999"/>
                                          </p:stCondLst>
                                        </p:cTn>
                                        <p:tgtEl>
                                          <p:spTgt spid="10277"/>
                                        </p:tgtEl>
                                        <p:attrNameLst>
                                          <p:attrName>style.visibility</p:attrName>
                                        </p:attrNameLst>
                                      </p:cBhvr>
                                      <p:to>
                                        <p:strVal val="hidden"/>
                                      </p:to>
                                    </p:set>
                                  </p:childTnLst>
                                </p:cTn>
                              </p:par>
                              <p:par>
                                <p:cTn id="185" presetID="10" presetClass="entr" presetSubtype="0" fill="hold" grpId="0" nodeType="withEffect">
                                  <p:stCondLst>
                                    <p:cond delay="1000"/>
                                  </p:stCondLst>
                                  <p:childTnLst>
                                    <p:set>
                                      <p:cBhvr>
                                        <p:cTn id="186" dur="1" fill="hold">
                                          <p:stCondLst>
                                            <p:cond delay="0"/>
                                          </p:stCondLst>
                                        </p:cTn>
                                        <p:tgtEl>
                                          <p:spTgt spid="10284"/>
                                        </p:tgtEl>
                                        <p:attrNameLst>
                                          <p:attrName>style.visibility</p:attrName>
                                        </p:attrNameLst>
                                      </p:cBhvr>
                                      <p:to>
                                        <p:strVal val="visible"/>
                                      </p:to>
                                    </p:set>
                                    <p:animEffect transition="in" filter="fade">
                                      <p:cBhvr>
                                        <p:cTn id="187" dur="2000"/>
                                        <p:tgtEl>
                                          <p:spTgt spid="10284"/>
                                        </p:tgtEl>
                                      </p:cBhvr>
                                    </p:animEffect>
                                  </p:childTnLst>
                                </p:cTn>
                              </p:par>
                              <p:par>
                                <p:cTn id="188" presetID="10" presetClass="entr" presetSubtype="0" fill="hold" grpId="0" nodeType="withEffect">
                                  <p:stCondLst>
                                    <p:cond delay="1000"/>
                                  </p:stCondLst>
                                  <p:childTnLst>
                                    <p:set>
                                      <p:cBhvr>
                                        <p:cTn id="189" dur="1" fill="hold">
                                          <p:stCondLst>
                                            <p:cond delay="0"/>
                                          </p:stCondLst>
                                        </p:cTn>
                                        <p:tgtEl>
                                          <p:spTgt spid="10283"/>
                                        </p:tgtEl>
                                        <p:attrNameLst>
                                          <p:attrName>style.visibility</p:attrName>
                                        </p:attrNameLst>
                                      </p:cBhvr>
                                      <p:to>
                                        <p:strVal val="visible"/>
                                      </p:to>
                                    </p:set>
                                    <p:animEffect transition="in" filter="fade">
                                      <p:cBhvr>
                                        <p:cTn id="190" dur="2000"/>
                                        <p:tgtEl>
                                          <p:spTgt spid="10283"/>
                                        </p:tgtEl>
                                      </p:cBhvr>
                                    </p:animEffect>
                                  </p:childTnLst>
                                </p:cTn>
                              </p:par>
                              <p:par>
                                <p:cTn id="191" presetID="0" presetClass="path" presetSubtype="0" accel="50000" decel="50000" fill="hold" nodeType="withEffect">
                                  <p:stCondLst>
                                    <p:cond delay="0"/>
                                  </p:stCondLst>
                                  <p:childTnLst>
                                    <p:animMotion origin="layout" path="M 0.0033 -0.075 L 0.14914 -0.14028 " pathEditMode="relative" rAng="0" ptsTypes="AA">
                                      <p:cBhvr>
                                        <p:cTn id="192" dur="3500" fill="hold"/>
                                        <p:tgtEl>
                                          <p:spTgt spid="10269"/>
                                        </p:tgtEl>
                                        <p:attrNameLst>
                                          <p:attrName>ppt_x</p:attrName>
                                          <p:attrName>ppt_y</p:attrName>
                                        </p:attrNameLst>
                                      </p:cBhvr>
                                      <p:rCtr x="73" y="-33"/>
                                    </p:animMotion>
                                  </p:childTnLst>
                                </p:cTn>
                              </p:par>
                              <p:par>
                                <p:cTn id="193" presetID="0" presetClass="path" presetSubtype="0" accel="50000" decel="50000" fill="hold" nodeType="withEffect">
                                  <p:stCondLst>
                                    <p:cond delay="0"/>
                                  </p:stCondLst>
                                  <p:childTnLst>
                                    <p:animMotion origin="layout" path="M -0.00815 -0.075 L 0.1231 -0.13472 " pathEditMode="relative" rAng="0" ptsTypes="AA">
                                      <p:cBhvr>
                                        <p:cTn id="194" dur="3500" fill="hold"/>
                                        <p:tgtEl>
                                          <p:spTgt spid="10268"/>
                                        </p:tgtEl>
                                        <p:attrNameLst>
                                          <p:attrName>ppt_x</p:attrName>
                                          <p:attrName>ppt_y</p:attrName>
                                        </p:attrNameLst>
                                      </p:cBhvr>
                                      <p:rCtr x="66" y="-30"/>
                                    </p:animMotion>
                                  </p:childTnLst>
                                </p:cTn>
                              </p:par>
                              <p:par>
                                <p:cTn id="195" presetID="0" presetClass="path" presetSubtype="0" accel="50000" decel="50000" fill="hold" nodeType="withEffect">
                                  <p:stCondLst>
                                    <p:cond delay="0"/>
                                  </p:stCondLst>
                                  <p:childTnLst>
                                    <p:animMotion origin="layout" path="M 0.10017 -0.02223 L 0.26701 -0.1 " pathEditMode="relative" rAng="0" ptsTypes="AA">
                                      <p:cBhvr>
                                        <p:cTn id="196" dur="3500" fill="hold"/>
                                        <p:tgtEl>
                                          <p:spTgt spid="10262"/>
                                        </p:tgtEl>
                                        <p:attrNameLst>
                                          <p:attrName>ppt_x</p:attrName>
                                          <p:attrName>ppt_y</p:attrName>
                                        </p:attrNameLst>
                                      </p:cBhvr>
                                      <p:rCtr x="83" y="-39"/>
                                    </p:animMotion>
                                  </p:childTnLst>
                                </p:cTn>
                              </p:par>
                              <p:par>
                                <p:cTn id="197" presetID="0" presetClass="path" presetSubtype="0" accel="50000" decel="50000" fill="hold" nodeType="withEffect">
                                  <p:stCondLst>
                                    <p:cond delay="0"/>
                                  </p:stCondLst>
                                  <p:childTnLst>
                                    <p:animMotion origin="layout" path="M 0.10017 -0.02223 L 0.26701 -0.1 " pathEditMode="relative" rAng="0" ptsTypes="AA">
                                      <p:cBhvr>
                                        <p:cTn id="198" dur="3500" fill="hold"/>
                                        <p:tgtEl>
                                          <p:spTgt spid="10259"/>
                                        </p:tgtEl>
                                        <p:attrNameLst>
                                          <p:attrName>ppt_x</p:attrName>
                                          <p:attrName>ppt_y</p:attrName>
                                        </p:attrNameLst>
                                      </p:cBhvr>
                                      <p:rCtr x="83" y="-39"/>
                                    </p:animMotion>
                                  </p:childTnLst>
                                </p:cTn>
                              </p:par>
                              <p:par>
                                <p:cTn id="199" presetID="0" presetClass="path" presetSubtype="0" accel="50000" decel="50000" fill="hold" nodeType="withEffect">
                                  <p:stCondLst>
                                    <p:cond delay="0"/>
                                  </p:stCondLst>
                                  <p:childTnLst>
                                    <p:animMotion origin="layout" path="M 0.10017 -0.02222 L 0.26701 -0.1 " pathEditMode="relative" rAng="0" ptsTypes="AA">
                                      <p:cBhvr>
                                        <p:cTn id="200" dur="3500" fill="hold"/>
                                        <p:tgtEl>
                                          <p:spTgt spid="10264"/>
                                        </p:tgtEl>
                                        <p:attrNameLst>
                                          <p:attrName>ppt_x</p:attrName>
                                          <p:attrName>ppt_y</p:attrName>
                                        </p:attrNameLst>
                                      </p:cBhvr>
                                      <p:rCtr x="83" y="-39"/>
                                    </p:animMotion>
                                  </p:childTnLst>
                                </p:cTn>
                              </p:par>
                              <p:par>
                                <p:cTn id="201" presetID="0" presetClass="path" presetSubtype="0" accel="50000" decel="50000" fill="hold" nodeType="withEffect">
                                  <p:stCondLst>
                                    <p:cond delay="0"/>
                                  </p:stCondLst>
                                  <p:childTnLst>
                                    <p:animMotion origin="layout" path="M 0.11163 -0.0794 L 0.2349 -0.13195 " pathEditMode="relative" rAng="0" ptsTypes="AA">
                                      <p:cBhvr>
                                        <p:cTn id="202" dur="3500" fill="hold"/>
                                        <p:tgtEl>
                                          <p:spTgt spid="10263"/>
                                        </p:tgtEl>
                                        <p:attrNameLst>
                                          <p:attrName>ppt_x</p:attrName>
                                          <p:attrName>ppt_y</p:attrName>
                                        </p:attrNameLst>
                                      </p:cBhvr>
                                      <p:rCtr x="62" y="-26"/>
                                    </p:animMotion>
                                  </p:childTnLst>
                                </p:cTn>
                              </p:par>
                              <p:par>
                                <p:cTn id="203" presetID="0" presetClass="path" presetSubtype="0" accel="50000" decel="50000" fill="hold" nodeType="withEffect">
                                  <p:stCondLst>
                                    <p:cond delay="3000"/>
                                  </p:stCondLst>
                                  <p:childTnLst>
                                    <p:animMotion origin="layout" path="M 0.51545 0.11296 L 0.5217 0.02407 " pathEditMode="relative" rAng="0" ptsTypes="AA">
                                      <p:cBhvr>
                                        <p:cTn id="204" dur="1500" fill="hold"/>
                                        <p:tgtEl>
                                          <p:spTgt spid="10261"/>
                                        </p:tgtEl>
                                        <p:attrNameLst>
                                          <p:attrName>ppt_x</p:attrName>
                                          <p:attrName>ppt_y</p:attrName>
                                        </p:attrNameLst>
                                      </p:cBhvr>
                                      <p:rCtr x="3" y="-44"/>
                                    </p:animMotion>
                                  </p:childTnLst>
                                </p:cTn>
                              </p:par>
                              <p:par>
                                <p:cTn id="205" presetID="8" presetClass="emph" presetSubtype="0" fill="hold" nodeType="withEffect">
                                  <p:stCondLst>
                                    <p:cond delay="3000"/>
                                  </p:stCondLst>
                                  <p:childTnLst>
                                    <p:animRot by="-8100000">
                                      <p:cBhvr>
                                        <p:cTn id="206" dur="1500" fill="hold"/>
                                        <p:tgtEl>
                                          <p:spTgt spid="10261"/>
                                        </p:tgtEl>
                                        <p:attrNameLst>
                                          <p:attrName>r</p:attrName>
                                        </p:attrNameLst>
                                      </p:cBhvr>
                                    </p:animRot>
                                  </p:childTnLst>
                                </p:cTn>
                              </p:par>
                              <p:par>
                                <p:cTn id="207" presetID="0" presetClass="path" presetSubtype="0" accel="50000" decel="50000" fill="hold" nodeType="withEffect">
                                  <p:stCondLst>
                                    <p:cond delay="3000"/>
                                  </p:stCondLst>
                                  <p:childTnLst>
                                    <p:animMotion origin="layout" path="M 0.06684 -0.0331 C 0.08368 -0.02893 0.1007 -0.02453 0.11476 -0.03171 C 0.12882 -0.03889 0.14566 -0.06875 0.15122 -0.07615 " pathEditMode="relative" rAng="0" ptsTypes="aaA">
                                      <p:cBhvr>
                                        <p:cTn id="208" dur="1500" fill="hold"/>
                                        <p:tgtEl>
                                          <p:spTgt spid="10266"/>
                                        </p:tgtEl>
                                        <p:attrNameLst>
                                          <p:attrName>ppt_x</p:attrName>
                                          <p:attrName>ppt_y</p:attrName>
                                        </p:attrNameLst>
                                      </p:cBhvr>
                                      <p:rCtr x="42" y="-17"/>
                                    </p:animMotion>
                                  </p:childTnLst>
                                </p:cTn>
                              </p:par>
                              <p:par>
                                <p:cTn id="209" presetID="8" presetClass="emph" presetSubtype="0" fill="hold" nodeType="withEffect">
                                  <p:stCondLst>
                                    <p:cond delay="3000"/>
                                  </p:stCondLst>
                                  <p:childTnLst>
                                    <p:animRot by="-8100000">
                                      <p:cBhvr>
                                        <p:cTn id="210" dur="1500" fill="hold"/>
                                        <p:tgtEl>
                                          <p:spTgt spid="10266"/>
                                        </p:tgtEl>
                                        <p:attrNameLst>
                                          <p:attrName>r</p:attrName>
                                        </p:attrNameLst>
                                      </p:cBhvr>
                                    </p:animRot>
                                  </p:childTnLst>
                                </p:cTn>
                              </p:par>
                              <p:par>
                                <p:cTn id="211" presetID="0" presetClass="path" presetSubtype="0" accel="50000" decel="50000" fill="hold" nodeType="withEffect">
                                  <p:stCondLst>
                                    <p:cond delay="3000"/>
                                  </p:stCondLst>
                                  <p:childTnLst>
                                    <p:animMotion origin="layout" path="M 0.08368 -0.03311 L 0.15295 -0.04977 " pathEditMode="relative" rAng="0" ptsTypes="AA">
                                      <p:cBhvr>
                                        <p:cTn id="212" dur="1500" fill="hold"/>
                                        <p:tgtEl>
                                          <p:spTgt spid="10265"/>
                                        </p:tgtEl>
                                        <p:attrNameLst>
                                          <p:attrName>ppt_x</p:attrName>
                                          <p:attrName>ppt_y</p:attrName>
                                        </p:attrNameLst>
                                      </p:cBhvr>
                                      <p:rCtr x="35" y="-8"/>
                                    </p:animMotion>
                                  </p:childTnLst>
                                </p:cTn>
                              </p:par>
                              <p:par>
                                <p:cTn id="213" presetID="0" presetClass="path" presetSubtype="0" accel="50000" decel="50000" fill="hold" nodeType="withEffect">
                                  <p:stCondLst>
                                    <p:cond delay="3000"/>
                                  </p:stCondLst>
                                  <p:childTnLst>
                                    <p:animMotion origin="layout" path="M 0.10173 -0.03727 L 0.36059 -0.07061 " pathEditMode="relative" rAng="0" ptsTypes="AA">
                                      <p:cBhvr>
                                        <p:cTn id="214" dur="3000" fill="hold"/>
                                        <p:tgtEl>
                                          <p:spTgt spid="10257"/>
                                        </p:tgtEl>
                                        <p:attrNameLst>
                                          <p:attrName>ppt_x</p:attrName>
                                          <p:attrName>ppt_y</p:attrName>
                                        </p:attrNameLst>
                                      </p:cBhvr>
                                      <p:rCtr x="129" y="-17"/>
                                    </p:animMotion>
                                  </p:childTnLst>
                                </p:cTn>
                              </p:par>
                              <p:par>
                                <p:cTn id="215" presetID="0" presetClass="path" presetSubtype="0" accel="50000" decel="50000" fill="hold" nodeType="withEffect">
                                  <p:stCondLst>
                                    <p:cond delay="3000"/>
                                  </p:stCondLst>
                                  <p:childTnLst>
                                    <p:animMotion origin="layout" path="M 0.14913 -0.14028 L 0.45798 -0.17362 " pathEditMode="relative" rAng="0" ptsTypes="AA">
                                      <p:cBhvr>
                                        <p:cTn id="216" dur="3000" fill="hold"/>
                                        <p:tgtEl>
                                          <p:spTgt spid="10269"/>
                                        </p:tgtEl>
                                        <p:attrNameLst>
                                          <p:attrName>ppt_x</p:attrName>
                                          <p:attrName>ppt_y</p:attrName>
                                        </p:attrNameLst>
                                      </p:cBhvr>
                                      <p:rCtr x="154" y="-17"/>
                                    </p:animMotion>
                                  </p:childTnLst>
                                </p:cTn>
                              </p:par>
                              <p:par>
                                <p:cTn id="217" presetID="0" presetClass="path" presetSubtype="0" accel="50000" decel="50000" fill="hold" nodeType="withEffect">
                                  <p:stCondLst>
                                    <p:cond delay="3000"/>
                                  </p:stCondLst>
                                  <p:childTnLst>
                                    <p:animMotion origin="layout" path="M 0.12309 -0.13473 L 0.43195 -0.16806 " pathEditMode="relative" rAng="0" ptsTypes="AA">
                                      <p:cBhvr>
                                        <p:cTn id="218" dur="3000" fill="hold"/>
                                        <p:tgtEl>
                                          <p:spTgt spid="10268"/>
                                        </p:tgtEl>
                                        <p:attrNameLst>
                                          <p:attrName>ppt_x</p:attrName>
                                          <p:attrName>ppt_y</p:attrName>
                                        </p:attrNameLst>
                                      </p:cBhvr>
                                      <p:rCtr x="154" y="-17"/>
                                    </p:animMotion>
                                  </p:childTnLst>
                                </p:cTn>
                              </p:par>
                              <p:par>
                                <p:cTn id="219" presetID="10" presetClass="exit" presetSubtype="0" fill="hold" nodeType="withEffect">
                                  <p:stCondLst>
                                    <p:cond delay="3000"/>
                                  </p:stCondLst>
                                  <p:childTnLst>
                                    <p:animEffect transition="out" filter="fade">
                                      <p:cBhvr>
                                        <p:cTn id="220" dur="3000"/>
                                        <p:tgtEl>
                                          <p:spTgt spid="10269"/>
                                        </p:tgtEl>
                                      </p:cBhvr>
                                    </p:animEffect>
                                    <p:set>
                                      <p:cBhvr>
                                        <p:cTn id="221" dur="1" fill="hold">
                                          <p:stCondLst>
                                            <p:cond delay="2999"/>
                                          </p:stCondLst>
                                        </p:cTn>
                                        <p:tgtEl>
                                          <p:spTgt spid="10269"/>
                                        </p:tgtEl>
                                        <p:attrNameLst>
                                          <p:attrName>style.visibility</p:attrName>
                                        </p:attrNameLst>
                                      </p:cBhvr>
                                      <p:to>
                                        <p:strVal val="hidden"/>
                                      </p:to>
                                    </p:set>
                                  </p:childTnLst>
                                </p:cTn>
                              </p:par>
                              <p:par>
                                <p:cTn id="222" presetID="10" presetClass="exit" presetSubtype="0" fill="hold" nodeType="withEffect">
                                  <p:stCondLst>
                                    <p:cond delay="3000"/>
                                  </p:stCondLst>
                                  <p:childTnLst>
                                    <p:animEffect transition="out" filter="fade">
                                      <p:cBhvr>
                                        <p:cTn id="223" dur="3000"/>
                                        <p:tgtEl>
                                          <p:spTgt spid="10268"/>
                                        </p:tgtEl>
                                      </p:cBhvr>
                                    </p:animEffect>
                                    <p:set>
                                      <p:cBhvr>
                                        <p:cTn id="224" dur="1" fill="hold">
                                          <p:stCondLst>
                                            <p:cond delay="2999"/>
                                          </p:stCondLst>
                                        </p:cTn>
                                        <p:tgtEl>
                                          <p:spTgt spid="10268"/>
                                        </p:tgtEl>
                                        <p:attrNameLst>
                                          <p:attrName>style.visibility</p:attrName>
                                        </p:attrNameLst>
                                      </p:cBhvr>
                                      <p:to>
                                        <p:strVal val="hidden"/>
                                      </p:to>
                                    </p:set>
                                  </p:childTnLst>
                                </p:cTn>
                              </p:par>
                              <p:par>
                                <p:cTn id="225" presetID="10" presetClass="exit" presetSubtype="0" fill="hold" nodeType="withEffect">
                                  <p:stCondLst>
                                    <p:cond delay="3000"/>
                                  </p:stCondLst>
                                  <p:childTnLst>
                                    <p:animEffect transition="out" filter="fade">
                                      <p:cBhvr>
                                        <p:cTn id="226" dur="3000"/>
                                        <p:tgtEl>
                                          <p:spTgt spid="10257"/>
                                        </p:tgtEl>
                                      </p:cBhvr>
                                    </p:animEffect>
                                    <p:set>
                                      <p:cBhvr>
                                        <p:cTn id="227" dur="1" fill="hold">
                                          <p:stCondLst>
                                            <p:cond delay="2999"/>
                                          </p:stCondLst>
                                        </p:cTn>
                                        <p:tgtEl>
                                          <p:spTgt spid="10257"/>
                                        </p:tgtEl>
                                        <p:attrNameLst>
                                          <p:attrName>style.visibility</p:attrName>
                                        </p:attrNameLst>
                                      </p:cBhvr>
                                      <p:to>
                                        <p:strVal val="hidden"/>
                                      </p:to>
                                    </p:set>
                                  </p:childTnLst>
                                </p:cTn>
                              </p:par>
                              <p:par>
                                <p:cTn id="228" presetID="0" presetClass="path" presetSubtype="0" accel="50000" decel="50000" fill="hold" nodeType="withEffect">
                                  <p:stCondLst>
                                    <p:cond delay="3000"/>
                                  </p:stCondLst>
                                  <p:childTnLst>
                                    <p:animMotion origin="layout" path="M 0.26701 -0.1 L 0.41233 -0.1125 " pathEditMode="relative" rAng="0" ptsTypes="AA">
                                      <p:cBhvr>
                                        <p:cTn id="229" dur="3000" fill="hold"/>
                                        <p:tgtEl>
                                          <p:spTgt spid="10264"/>
                                        </p:tgtEl>
                                        <p:attrNameLst>
                                          <p:attrName>ppt_x</p:attrName>
                                          <p:attrName>ppt_y</p:attrName>
                                        </p:attrNameLst>
                                      </p:cBhvr>
                                      <p:rCtr x="73" y="-6"/>
                                    </p:animMotion>
                                  </p:childTnLst>
                                </p:cTn>
                              </p:par>
                              <p:par>
                                <p:cTn id="230" presetID="0" presetClass="path" presetSubtype="0" accel="50000" decel="50000" fill="hold" nodeType="withEffect">
                                  <p:stCondLst>
                                    <p:cond delay="3000"/>
                                  </p:stCondLst>
                                  <p:childTnLst>
                                    <p:animMotion origin="layout" path="M 0.26701 -0.1 L 0.42864 -0.11273 " pathEditMode="relative" rAng="0" ptsTypes="AA">
                                      <p:cBhvr>
                                        <p:cTn id="231" dur="3000" fill="hold"/>
                                        <p:tgtEl>
                                          <p:spTgt spid="10259"/>
                                        </p:tgtEl>
                                        <p:attrNameLst>
                                          <p:attrName>ppt_x</p:attrName>
                                          <p:attrName>ppt_y</p:attrName>
                                        </p:attrNameLst>
                                      </p:cBhvr>
                                      <p:rCtr x="81" y="-6"/>
                                    </p:animMotion>
                                  </p:childTnLst>
                                </p:cTn>
                              </p:par>
                              <p:par>
                                <p:cTn id="232" presetID="0" presetClass="path" presetSubtype="0" accel="50000" decel="50000" fill="hold" nodeType="withEffect">
                                  <p:stCondLst>
                                    <p:cond delay="3000"/>
                                  </p:stCondLst>
                                  <p:childTnLst>
                                    <p:animMotion origin="layout" path="M 0.26701 -0.1 L 0.42066 -0.1125 " pathEditMode="relative" rAng="0" ptsTypes="AA">
                                      <p:cBhvr>
                                        <p:cTn id="233" dur="3000" fill="hold"/>
                                        <p:tgtEl>
                                          <p:spTgt spid="10262"/>
                                        </p:tgtEl>
                                        <p:attrNameLst>
                                          <p:attrName>ppt_x</p:attrName>
                                          <p:attrName>ppt_y</p:attrName>
                                        </p:attrNameLst>
                                      </p:cBhvr>
                                      <p:rCtr x="77" y="-6"/>
                                    </p:animMotion>
                                  </p:childTnLst>
                                </p:cTn>
                              </p:par>
                              <p:par>
                                <p:cTn id="234" presetID="0" presetClass="path" presetSubtype="0" accel="50000" decel="50000" fill="hold" nodeType="withEffect">
                                  <p:stCondLst>
                                    <p:cond delay="4500"/>
                                  </p:stCondLst>
                                  <p:childTnLst>
                                    <p:animMotion origin="layout" path="M 0.15122 -0.07616 L 0.2849 -0.02037 " pathEditMode="relative" rAng="0" ptsTypes="AA">
                                      <p:cBhvr>
                                        <p:cTn id="235" dur="2500" fill="hold"/>
                                        <p:tgtEl>
                                          <p:spTgt spid="10266"/>
                                        </p:tgtEl>
                                        <p:attrNameLst>
                                          <p:attrName>ppt_x</p:attrName>
                                          <p:attrName>ppt_y</p:attrName>
                                        </p:attrNameLst>
                                      </p:cBhvr>
                                      <p:rCtr x="67" y="28"/>
                                    </p:animMotion>
                                  </p:childTnLst>
                                </p:cTn>
                              </p:par>
                              <p:par>
                                <p:cTn id="236" presetID="0" presetClass="path" presetSubtype="0" accel="50000" decel="50000" fill="hold" nodeType="withEffect">
                                  <p:stCondLst>
                                    <p:cond delay="4500"/>
                                  </p:stCondLst>
                                  <p:childTnLst>
                                    <p:animMotion origin="layout" path="M 0.15295 -0.04977 L 0.32812 -0.03866 " pathEditMode="relative" rAng="0" ptsTypes="AA">
                                      <p:cBhvr>
                                        <p:cTn id="237" dur="2500" fill="hold"/>
                                        <p:tgtEl>
                                          <p:spTgt spid="10265"/>
                                        </p:tgtEl>
                                        <p:attrNameLst>
                                          <p:attrName>ppt_x</p:attrName>
                                          <p:attrName>ppt_y</p:attrName>
                                        </p:attrNameLst>
                                      </p:cBhvr>
                                      <p:rCtr x="87" y="6"/>
                                    </p:animMotion>
                                  </p:childTnLst>
                                </p:cTn>
                              </p:par>
                              <p:par>
                                <p:cTn id="238" presetID="10" presetClass="exit" presetSubtype="0" fill="hold" nodeType="withEffect">
                                  <p:stCondLst>
                                    <p:cond delay="4500"/>
                                  </p:stCondLst>
                                  <p:childTnLst>
                                    <p:animEffect transition="out" filter="fade">
                                      <p:cBhvr>
                                        <p:cTn id="239" dur="2500"/>
                                        <p:tgtEl>
                                          <p:spTgt spid="10266"/>
                                        </p:tgtEl>
                                      </p:cBhvr>
                                    </p:animEffect>
                                    <p:set>
                                      <p:cBhvr>
                                        <p:cTn id="240" dur="1" fill="hold">
                                          <p:stCondLst>
                                            <p:cond delay="2499"/>
                                          </p:stCondLst>
                                        </p:cTn>
                                        <p:tgtEl>
                                          <p:spTgt spid="10266"/>
                                        </p:tgtEl>
                                        <p:attrNameLst>
                                          <p:attrName>style.visibility</p:attrName>
                                        </p:attrNameLst>
                                      </p:cBhvr>
                                      <p:to>
                                        <p:strVal val="hidden"/>
                                      </p:to>
                                    </p:set>
                                  </p:childTnLst>
                                </p:cTn>
                              </p:par>
                              <p:par>
                                <p:cTn id="241" presetID="10" presetClass="exit" presetSubtype="0" fill="hold" nodeType="withEffect">
                                  <p:stCondLst>
                                    <p:cond delay="4500"/>
                                  </p:stCondLst>
                                  <p:childTnLst>
                                    <p:animEffect transition="out" filter="fade">
                                      <p:cBhvr>
                                        <p:cTn id="242" dur="2500"/>
                                        <p:tgtEl>
                                          <p:spTgt spid="10265"/>
                                        </p:tgtEl>
                                      </p:cBhvr>
                                    </p:animEffect>
                                    <p:set>
                                      <p:cBhvr>
                                        <p:cTn id="243" dur="1" fill="hold">
                                          <p:stCondLst>
                                            <p:cond delay="2499"/>
                                          </p:stCondLst>
                                        </p:cTn>
                                        <p:tgtEl>
                                          <p:spTgt spid="10265"/>
                                        </p:tgtEl>
                                        <p:attrNameLst>
                                          <p:attrName>style.visibility</p:attrName>
                                        </p:attrNameLst>
                                      </p:cBhvr>
                                      <p:to>
                                        <p:strVal val="hidden"/>
                                      </p:to>
                                    </p:set>
                                  </p:childTnLst>
                                </p:cTn>
                              </p:par>
                            </p:childTnLst>
                          </p:cTn>
                        </p:par>
                        <p:par>
                          <p:cTn id="244" fill="hold">
                            <p:stCondLst>
                              <p:cond delay="7000"/>
                            </p:stCondLst>
                            <p:childTnLst>
                              <p:par>
                                <p:cTn id="245" presetID="10" presetClass="entr" presetSubtype="0" fill="hold" grpId="0" nodeType="afterEffect">
                                  <p:stCondLst>
                                    <p:cond delay="1000"/>
                                  </p:stCondLst>
                                  <p:childTnLst>
                                    <p:set>
                                      <p:cBhvr>
                                        <p:cTn id="246" dur="1" fill="hold">
                                          <p:stCondLst>
                                            <p:cond delay="0"/>
                                          </p:stCondLst>
                                        </p:cTn>
                                        <p:tgtEl>
                                          <p:spTgt spid="10285"/>
                                        </p:tgtEl>
                                        <p:attrNameLst>
                                          <p:attrName>style.visibility</p:attrName>
                                        </p:attrNameLst>
                                      </p:cBhvr>
                                      <p:to>
                                        <p:strVal val="visible"/>
                                      </p:to>
                                    </p:set>
                                    <p:animEffect transition="in" filter="fade">
                                      <p:cBhvr>
                                        <p:cTn id="247" dur="2000"/>
                                        <p:tgtEl>
                                          <p:spTgt spid="10285"/>
                                        </p:tgtEl>
                                      </p:cBhvr>
                                    </p:animEffect>
                                  </p:childTnLst>
                                </p:cTn>
                              </p:par>
                              <p:par>
                                <p:cTn id="248" presetID="10" presetClass="entr" presetSubtype="0" fill="hold" grpId="0" nodeType="withEffect">
                                  <p:stCondLst>
                                    <p:cond delay="1000"/>
                                  </p:stCondLst>
                                  <p:childTnLst>
                                    <p:set>
                                      <p:cBhvr>
                                        <p:cTn id="249" dur="1" fill="hold">
                                          <p:stCondLst>
                                            <p:cond delay="0"/>
                                          </p:stCondLst>
                                        </p:cTn>
                                        <p:tgtEl>
                                          <p:spTgt spid="10286"/>
                                        </p:tgtEl>
                                        <p:attrNameLst>
                                          <p:attrName>style.visibility</p:attrName>
                                        </p:attrNameLst>
                                      </p:cBhvr>
                                      <p:to>
                                        <p:strVal val="visible"/>
                                      </p:to>
                                    </p:set>
                                    <p:animEffect transition="in" filter="fade">
                                      <p:cBhvr>
                                        <p:cTn id="250" dur="2000"/>
                                        <p:tgtEl>
                                          <p:spTgt spid="10286"/>
                                        </p:tgtEl>
                                      </p:cBhvr>
                                    </p:animEffect>
                                  </p:childTnLst>
                                </p:cTn>
                              </p:par>
                              <p:par>
                                <p:cTn id="251" presetID="10" presetClass="entr" presetSubtype="0" fill="hold" grpId="0" nodeType="withEffect">
                                  <p:stCondLst>
                                    <p:cond delay="1000"/>
                                  </p:stCondLst>
                                  <p:childTnLst>
                                    <p:set>
                                      <p:cBhvr>
                                        <p:cTn id="252" dur="1" fill="hold">
                                          <p:stCondLst>
                                            <p:cond delay="0"/>
                                          </p:stCondLst>
                                        </p:cTn>
                                        <p:tgtEl>
                                          <p:spTgt spid="10287"/>
                                        </p:tgtEl>
                                        <p:attrNameLst>
                                          <p:attrName>style.visibility</p:attrName>
                                        </p:attrNameLst>
                                      </p:cBhvr>
                                      <p:to>
                                        <p:strVal val="visible"/>
                                      </p:to>
                                    </p:set>
                                    <p:animEffect transition="in" filter="fade">
                                      <p:cBhvr>
                                        <p:cTn id="253" dur="2000"/>
                                        <p:tgtEl>
                                          <p:spTgt spid="1028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254" restart="whenNotActive" fill="hold" evtFilter="cancelBubble" nodeType="interactiveSeq">
                <p:stCondLst>
                  <p:cond evt="onClick" delay="0">
                    <p:tgtEl>
                      <p:spTgt spid="10288"/>
                    </p:tgtEl>
                  </p:cond>
                </p:stCondLst>
                <p:endSync evt="end" delay="0">
                  <p:rtn val="all"/>
                </p:endSync>
                <p:childTnLst>
                  <p:par>
                    <p:cTn id="255" fill="hold">
                      <p:stCondLst>
                        <p:cond delay="0"/>
                      </p:stCondLst>
                      <p:childTnLst>
                        <p:par>
                          <p:cTn id="256" fill="hold">
                            <p:stCondLst>
                              <p:cond delay="0"/>
                            </p:stCondLst>
                            <p:childTnLst>
                              <p:par>
                                <p:cTn id="257" presetID="54" presetClass="entr" presetSubtype="0" accel="100000" fill="hold" grpId="0" nodeType="clickEffect">
                                  <p:stCondLst>
                                    <p:cond delay="0"/>
                                  </p:stCondLst>
                                  <p:childTnLst>
                                    <p:set>
                                      <p:cBhvr>
                                        <p:cTn id="258" dur="1" fill="hold">
                                          <p:stCondLst>
                                            <p:cond delay="0"/>
                                          </p:stCondLst>
                                        </p:cTn>
                                        <p:tgtEl>
                                          <p:spTgt spid="10290"/>
                                        </p:tgtEl>
                                        <p:attrNameLst>
                                          <p:attrName>style.visibility</p:attrName>
                                        </p:attrNameLst>
                                      </p:cBhvr>
                                      <p:to>
                                        <p:strVal val="visible"/>
                                      </p:to>
                                    </p:set>
                                    <p:anim calcmode="lin" valueType="num">
                                      <p:cBhvr>
                                        <p:cTn id="259" dur="1000" fill="hold"/>
                                        <p:tgtEl>
                                          <p:spTgt spid="10290"/>
                                        </p:tgtEl>
                                        <p:attrNameLst>
                                          <p:attrName>ppt_w</p:attrName>
                                        </p:attrNameLst>
                                      </p:cBhvr>
                                      <p:tavLst>
                                        <p:tav tm="0">
                                          <p:val>
                                            <p:strVal val="#ppt_w*0.05"/>
                                          </p:val>
                                        </p:tav>
                                        <p:tav tm="100000">
                                          <p:val>
                                            <p:strVal val="#ppt_w"/>
                                          </p:val>
                                        </p:tav>
                                      </p:tavLst>
                                    </p:anim>
                                    <p:anim calcmode="lin" valueType="num">
                                      <p:cBhvr>
                                        <p:cTn id="260" dur="1000" fill="hold"/>
                                        <p:tgtEl>
                                          <p:spTgt spid="10290"/>
                                        </p:tgtEl>
                                        <p:attrNameLst>
                                          <p:attrName>ppt_h</p:attrName>
                                        </p:attrNameLst>
                                      </p:cBhvr>
                                      <p:tavLst>
                                        <p:tav tm="0">
                                          <p:val>
                                            <p:strVal val="#ppt_h"/>
                                          </p:val>
                                        </p:tav>
                                        <p:tav tm="100000">
                                          <p:val>
                                            <p:strVal val="#ppt_h"/>
                                          </p:val>
                                        </p:tav>
                                      </p:tavLst>
                                    </p:anim>
                                    <p:anim calcmode="lin" valueType="num">
                                      <p:cBhvr>
                                        <p:cTn id="261" dur="1000" fill="hold"/>
                                        <p:tgtEl>
                                          <p:spTgt spid="10290"/>
                                        </p:tgtEl>
                                        <p:attrNameLst>
                                          <p:attrName>ppt_x</p:attrName>
                                        </p:attrNameLst>
                                      </p:cBhvr>
                                      <p:tavLst>
                                        <p:tav tm="0">
                                          <p:val>
                                            <p:strVal val="#ppt_x-.2"/>
                                          </p:val>
                                        </p:tav>
                                        <p:tav tm="100000">
                                          <p:val>
                                            <p:strVal val="#ppt_x"/>
                                          </p:val>
                                        </p:tav>
                                      </p:tavLst>
                                    </p:anim>
                                    <p:anim calcmode="lin" valueType="num">
                                      <p:cBhvr>
                                        <p:cTn id="262" dur="1000" fill="hold"/>
                                        <p:tgtEl>
                                          <p:spTgt spid="10290"/>
                                        </p:tgtEl>
                                        <p:attrNameLst>
                                          <p:attrName>ppt_y</p:attrName>
                                        </p:attrNameLst>
                                      </p:cBhvr>
                                      <p:tavLst>
                                        <p:tav tm="0">
                                          <p:val>
                                            <p:strVal val="#ppt_y"/>
                                          </p:val>
                                        </p:tav>
                                        <p:tav tm="100000">
                                          <p:val>
                                            <p:strVal val="#ppt_y"/>
                                          </p:val>
                                        </p:tav>
                                      </p:tavLst>
                                    </p:anim>
                                    <p:animEffect transition="in" filter="fade">
                                      <p:cBhvr>
                                        <p:cTn id="263" dur="1000"/>
                                        <p:tgtEl>
                                          <p:spTgt spid="10290"/>
                                        </p:tgtEl>
                                      </p:cBhvr>
                                    </p:animEffect>
                                  </p:childTnLst>
                                </p:cTn>
                              </p:par>
                              <p:par>
                                <p:cTn id="264" presetID="54" presetClass="exit" presetSubtype="0" decel="100000" fill="hold" grpId="1" nodeType="withEffect">
                                  <p:stCondLst>
                                    <p:cond delay="3000"/>
                                  </p:stCondLst>
                                  <p:childTnLst>
                                    <p:anim calcmode="lin" valueType="num">
                                      <p:cBhvr>
                                        <p:cTn id="265" dur="1000"/>
                                        <p:tgtEl>
                                          <p:spTgt spid="10290"/>
                                        </p:tgtEl>
                                        <p:attrNameLst>
                                          <p:attrName>ppt_w</p:attrName>
                                        </p:attrNameLst>
                                      </p:cBhvr>
                                      <p:tavLst>
                                        <p:tav tm="0">
                                          <p:val>
                                            <p:strVal val="ppt_w"/>
                                          </p:val>
                                        </p:tav>
                                        <p:tav tm="100000">
                                          <p:val>
                                            <p:strVal val="ppt_w*0.05"/>
                                          </p:val>
                                        </p:tav>
                                      </p:tavLst>
                                    </p:anim>
                                    <p:anim calcmode="lin" valueType="num">
                                      <p:cBhvr>
                                        <p:cTn id="266" dur="1000"/>
                                        <p:tgtEl>
                                          <p:spTgt spid="10290"/>
                                        </p:tgtEl>
                                        <p:attrNameLst>
                                          <p:attrName>ppt_h</p:attrName>
                                        </p:attrNameLst>
                                      </p:cBhvr>
                                      <p:tavLst>
                                        <p:tav tm="0">
                                          <p:val>
                                            <p:strVal val="ppt_h"/>
                                          </p:val>
                                        </p:tav>
                                        <p:tav tm="100000">
                                          <p:val>
                                            <p:strVal val="ppt_h"/>
                                          </p:val>
                                        </p:tav>
                                      </p:tavLst>
                                    </p:anim>
                                    <p:anim calcmode="lin" valueType="num">
                                      <p:cBhvr>
                                        <p:cTn id="267" dur="1000"/>
                                        <p:tgtEl>
                                          <p:spTgt spid="10290"/>
                                        </p:tgtEl>
                                        <p:attrNameLst>
                                          <p:attrName>ppt_x</p:attrName>
                                        </p:attrNameLst>
                                      </p:cBhvr>
                                      <p:tavLst>
                                        <p:tav tm="0">
                                          <p:val>
                                            <p:strVal val="ppt_x"/>
                                          </p:val>
                                        </p:tav>
                                        <p:tav tm="100000">
                                          <p:val>
                                            <p:strVal val="ppt_x-.2"/>
                                          </p:val>
                                        </p:tav>
                                      </p:tavLst>
                                    </p:anim>
                                    <p:anim calcmode="lin" valueType="num">
                                      <p:cBhvr>
                                        <p:cTn id="268" dur="1000"/>
                                        <p:tgtEl>
                                          <p:spTgt spid="10290"/>
                                        </p:tgtEl>
                                        <p:attrNameLst>
                                          <p:attrName>ppt_y</p:attrName>
                                        </p:attrNameLst>
                                      </p:cBhvr>
                                      <p:tavLst>
                                        <p:tav tm="0">
                                          <p:val>
                                            <p:strVal val="ppt_y"/>
                                          </p:val>
                                        </p:tav>
                                        <p:tav tm="100000">
                                          <p:val>
                                            <p:strVal val="ppt_y"/>
                                          </p:val>
                                        </p:tav>
                                      </p:tavLst>
                                    </p:anim>
                                    <p:animEffect transition="out" filter="fade">
                                      <p:cBhvr>
                                        <p:cTn id="269" dur="1000"/>
                                        <p:tgtEl>
                                          <p:spTgt spid="10290"/>
                                        </p:tgtEl>
                                      </p:cBhvr>
                                    </p:animEffect>
                                    <p:set>
                                      <p:cBhvr>
                                        <p:cTn id="270" dur="1" fill="hold">
                                          <p:stCondLst>
                                            <p:cond delay="999"/>
                                          </p:stCondLst>
                                        </p:cTn>
                                        <p:tgtEl>
                                          <p:spTgt spid="10290"/>
                                        </p:tgtEl>
                                        <p:attrNameLst>
                                          <p:attrName>style.visibility</p:attrName>
                                        </p:attrNameLst>
                                      </p:cBhvr>
                                      <p:to>
                                        <p:strVal val="hidden"/>
                                      </p:to>
                                    </p:set>
                                  </p:childTnLst>
                                </p:cTn>
                              </p:par>
                            </p:childTnLst>
                          </p:cTn>
                        </p:par>
                      </p:childTnLst>
                    </p:cTn>
                  </p:par>
                </p:childTnLst>
              </p:cTn>
              <p:nextCondLst>
                <p:cond evt="onClick" delay="0">
                  <p:tgtEl>
                    <p:spTgt spid="10288"/>
                  </p:tgtEl>
                </p:cond>
              </p:nextCondLst>
            </p:seq>
            <p:seq concurrent="1" nextAc="seek">
              <p:cTn id="271" restart="whenNotActive" fill="hold" evtFilter="cancelBubble" nodeType="interactiveSeq">
                <p:stCondLst>
                  <p:cond evt="onClick" delay="0">
                    <p:tgtEl>
                      <p:spTgt spid="10289"/>
                    </p:tgtEl>
                  </p:cond>
                </p:stCondLst>
                <p:endSync evt="end" delay="0">
                  <p:rtn val="all"/>
                </p:endSync>
                <p:childTnLst>
                  <p:par>
                    <p:cTn id="272" fill="hold">
                      <p:stCondLst>
                        <p:cond delay="0"/>
                      </p:stCondLst>
                      <p:childTnLst>
                        <p:par>
                          <p:cTn id="273" fill="hold">
                            <p:stCondLst>
                              <p:cond delay="0"/>
                            </p:stCondLst>
                            <p:childTnLst>
                              <p:par>
                                <p:cTn id="274" presetID="54" presetClass="entr" presetSubtype="0" accel="100000" fill="hold" grpId="0" nodeType="clickEffect">
                                  <p:stCondLst>
                                    <p:cond delay="0"/>
                                  </p:stCondLst>
                                  <p:childTnLst>
                                    <p:set>
                                      <p:cBhvr>
                                        <p:cTn id="275" dur="1" fill="hold">
                                          <p:stCondLst>
                                            <p:cond delay="0"/>
                                          </p:stCondLst>
                                        </p:cTn>
                                        <p:tgtEl>
                                          <p:spTgt spid="10291"/>
                                        </p:tgtEl>
                                        <p:attrNameLst>
                                          <p:attrName>style.visibility</p:attrName>
                                        </p:attrNameLst>
                                      </p:cBhvr>
                                      <p:to>
                                        <p:strVal val="visible"/>
                                      </p:to>
                                    </p:set>
                                    <p:anim calcmode="lin" valueType="num">
                                      <p:cBhvr>
                                        <p:cTn id="276" dur="1000" fill="hold"/>
                                        <p:tgtEl>
                                          <p:spTgt spid="10291"/>
                                        </p:tgtEl>
                                        <p:attrNameLst>
                                          <p:attrName>ppt_w</p:attrName>
                                        </p:attrNameLst>
                                      </p:cBhvr>
                                      <p:tavLst>
                                        <p:tav tm="0">
                                          <p:val>
                                            <p:strVal val="#ppt_w*0.05"/>
                                          </p:val>
                                        </p:tav>
                                        <p:tav tm="100000">
                                          <p:val>
                                            <p:strVal val="#ppt_w"/>
                                          </p:val>
                                        </p:tav>
                                      </p:tavLst>
                                    </p:anim>
                                    <p:anim calcmode="lin" valueType="num">
                                      <p:cBhvr>
                                        <p:cTn id="277" dur="1000" fill="hold"/>
                                        <p:tgtEl>
                                          <p:spTgt spid="10291"/>
                                        </p:tgtEl>
                                        <p:attrNameLst>
                                          <p:attrName>ppt_h</p:attrName>
                                        </p:attrNameLst>
                                      </p:cBhvr>
                                      <p:tavLst>
                                        <p:tav tm="0">
                                          <p:val>
                                            <p:strVal val="#ppt_h"/>
                                          </p:val>
                                        </p:tav>
                                        <p:tav tm="100000">
                                          <p:val>
                                            <p:strVal val="#ppt_h"/>
                                          </p:val>
                                        </p:tav>
                                      </p:tavLst>
                                    </p:anim>
                                    <p:anim calcmode="lin" valueType="num">
                                      <p:cBhvr>
                                        <p:cTn id="278" dur="1000" fill="hold"/>
                                        <p:tgtEl>
                                          <p:spTgt spid="10291"/>
                                        </p:tgtEl>
                                        <p:attrNameLst>
                                          <p:attrName>ppt_x</p:attrName>
                                        </p:attrNameLst>
                                      </p:cBhvr>
                                      <p:tavLst>
                                        <p:tav tm="0">
                                          <p:val>
                                            <p:strVal val="#ppt_x-.2"/>
                                          </p:val>
                                        </p:tav>
                                        <p:tav tm="100000">
                                          <p:val>
                                            <p:strVal val="#ppt_x"/>
                                          </p:val>
                                        </p:tav>
                                      </p:tavLst>
                                    </p:anim>
                                    <p:anim calcmode="lin" valueType="num">
                                      <p:cBhvr>
                                        <p:cTn id="279" dur="1000" fill="hold"/>
                                        <p:tgtEl>
                                          <p:spTgt spid="10291"/>
                                        </p:tgtEl>
                                        <p:attrNameLst>
                                          <p:attrName>ppt_y</p:attrName>
                                        </p:attrNameLst>
                                      </p:cBhvr>
                                      <p:tavLst>
                                        <p:tav tm="0">
                                          <p:val>
                                            <p:strVal val="#ppt_y"/>
                                          </p:val>
                                        </p:tav>
                                        <p:tav tm="100000">
                                          <p:val>
                                            <p:strVal val="#ppt_y"/>
                                          </p:val>
                                        </p:tav>
                                      </p:tavLst>
                                    </p:anim>
                                    <p:animEffect transition="in" filter="fade">
                                      <p:cBhvr>
                                        <p:cTn id="280" dur="1000"/>
                                        <p:tgtEl>
                                          <p:spTgt spid="10291"/>
                                        </p:tgtEl>
                                      </p:cBhvr>
                                    </p:animEffect>
                                  </p:childTnLst>
                                </p:cTn>
                              </p:par>
                              <p:par>
                                <p:cTn id="281" presetID="54" presetClass="exit" presetSubtype="0" decel="100000" fill="hold" grpId="1" nodeType="withEffect">
                                  <p:stCondLst>
                                    <p:cond delay="3000"/>
                                  </p:stCondLst>
                                  <p:childTnLst>
                                    <p:anim calcmode="lin" valueType="num">
                                      <p:cBhvr>
                                        <p:cTn id="282" dur="1000"/>
                                        <p:tgtEl>
                                          <p:spTgt spid="10291"/>
                                        </p:tgtEl>
                                        <p:attrNameLst>
                                          <p:attrName>ppt_w</p:attrName>
                                        </p:attrNameLst>
                                      </p:cBhvr>
                                      <p:tavLst>
                                        <p:tav tm="0">
                                          <p:val>
                                            <p:strVal val="ppt_w"/>
                                          </p:val>
                                        </p:tav>
                                        <p:tav tm="100000">
                                          <p:val>
                                            <p:strVal val="ppt_w*0.05"/>
                                          </p:val>
                                        </p:tav>
                                      </p:tavLst>
                                    </p:anim>
                                    <p:anim calcmode="lin" valueType="num">
                                      <p:cBhvr>
                                        <p:cTn id="283" dur="1000"/>
                                        <p:tgtEl>
                                          <p:spTgt spid="10291"/>
                                        </p:tgtEl>
                                        <p:attrNameLst>
                                          <p:attrName>ppt_h</p:attrName>
                                        </p:attrNameLst>
                                      </p:cBhvr>
                                      <p:tavLst>
                                        <p:tav tm="0">
                                          <p:val>
                                            <p:strVal val="ppt_h"/>
                                          </p:val>
                                        </p:tav>
                                        <p:tav tm="100000">
                                          <p:val>
                                            <p:strVal val="ppt_h"/>
                                          </p:val>
                                        </p:tav>
                                      </p:tavLst>
                                    </p:anim>
                                    <p:anim calcmode="lin" valueType="num">
                                      <p:cBhvr>
                                        <p:cTn id="284" dur="1000"/>
                                        <p:tgtEl>
                                          <p:spTgt spid="10291"/>
                                        </p:tgtEl>
                                        <p:attrNameLst>
                                          <p:attrName>ppt_x</p:attrName>
                                        </p:attrNameLst>
                                      </p:cBhvr>
                                      <p:tavLst>
                                        <p:tav tm="0">
                                          <p:val>
                                            <p:strVal val="ppt_x"/>
                                          </p:val>
                                        </p:tav>
                                        <p:tav tm="100000">
                                          <p:val>
                                            <p:strVal val="ppt_x-.2"/>
                                          </p:val>
                                        </p:tav>
                                      </p:tavLst>
                                    </p:anim>
                                    <p:anim calcmode="lin" valueType="num">
                                      <p:cBhvr>
                                        <p:cTn id="285" dur="1000"/>
                                        <p:tgtEl>
                                          <p:spTgt spid="10291"/>
                                        </p:tgtEl>
                                        <p:attrNameLst>
                                          <p:attrName>ppt_y</p:attrName>
                                        </p:attrNameLst>
                                      </p:cBhvr>
                                      <p:tavLst>
                                        <p:tav tm="0">
                                          <p:val>
                                            <p:strVal val="ppt_y"/>
                                          </p:val>
                                        </p:tav>
                                        <p:tav tm="100000">
                                          <p:val>
                                            <p:strVal val="ppt_y"/>
                                          </p:val>
                                        </p:tav>
                                      </p:tavLst>
                                    </p:anim>
                                    <p:animEffect transition="out" filter="fade">
                                      <p:cBhvr>
                                        <p:cTn id="286" dur="1000"/>
                                        <p:tgtEl>
                                          <p:spTgt spid="10291"/>
                                        </p:tgtEl>
                                      </p:cBhvr>
                                    </p:animEffect>
                                    <p:set>
                                      <p:cBhvr>
                                        <p:cTn id="287" dur="1" fill="hold">
                                          <p:stCondLst>
                                            <p:cond delay="999"/>
                                          </p:stCondLst>
                                        </p:cTn>
                                        <p:tgtEl>
                                          <p:spTgt spid="10291"/>
                                        </p:tgtEl>
                                        <p:attrNameLst>
                                          <p:attrName>style.visibility</p:attrName>
                                        </p:attrNameLst>
                                      </p:cBhvr>
                                      <p:to>
                                        <p:strVal val="hidden"/>
                                      </p:to>
                                    </p:set>
                                  </p:childTnLst>
                                </p:cTn>
                              </p:par>
                            </p:childTnLst>
                          </p:cTn>
                        </p:par>
                      </p:childTnLst>
                    </p:cTn>
                  </p:par>
                </p:childTnLst>
              </p:cTn>
              <p:nextCondLst>
                <p:cond evt="onClick" delay="0">
                  <p:tgtEl>
                    <p:spTgt spid="10289"/>
                  </p:tgtEl>
                </p:cond>
              </p:nextCondLst>
            </p:seq>
            <p:seq concurrent="1" nextAc="seek">
              <p:cTn id="288" restart="whenNotActive" fill="hold" evtFilter="cancelBubble" nodeType="interactiveSeq">
                <p:stCondLst>
                  <p:cond evt="onClick" delay="0">
                    <p:tgtEl>
                      <p:spTgt spid="10303"/>
                    </p:tgtEl>
                  </p:cond>
                </p:stCondLst>
                <p:endSync evt="end" delay="0">
                  <p:rtn val="all"/>
                </p:endSync>
                <p:childTnLst>
                  <p:par>
                    <p:cTn id="289" fill="hold">
                      <p:stCondLst>
                        <p:cond delay="0"/>
                      </p:stCondLst>
                      <p:childTnLst>
                        <p:par>
                          <p:cTn id="290" fill="hold">
                            <p:stCondLst>
                              <p:cond delay="0"/>
                            </p:stCondLst>
                            <p:childTnLst>
                              <p:par>
                                <p:cTn id="291" presetID="54" presetClass="entr" presetSubtype="0" accel="100000" fill="hold" nodeType="clickEffect">
                                  <p:stCondLst>
                                    <p:cond delay="0"/>
                                  </p:stCondLst>
                                  <p:childTnLst>
                                    <p:set>
                                      <p:cBhvr>
                                        <p:cTn id="292" dur="1" fill="hold">
                                          <p:stCondLst>
                                            <p:cond delay="0"/>
                                          </p:stCondLst>
                                        </p:cTn>
                                        <p:tgtEl>
                                          <p:spTgt spid="10304"/>
                                        </p:tgtEl>
                                        <p:attrNameLst>
                                          <p:attrName>style.visibility</p:attrName>
                                        </p:attrNameLst>
                                      </p:cBhvr>
                                      <p:to>
                                        <p:strVal val="visible"/>
                                      </p:to>
                                    </p:set>
                                    <p:anim calcmode="lin" valueType="num">
                                      <p:cBhvr>
                                        <p:cTn id="293" dur="1000" fill="hold"/>
                                        <p:tgtEl>
                                          <p:spTgt spid="10304"/>
                                        </p:tgtEl>
                                        <p:attrNameLst>
                                          <p:attrName>ppt_w</p:attrName>
                                        </p:attrNameLst>
                                      </p:cBhvr>
                                      <p:tavLst>
                                        <p:tav tm="0">
                                          <p:val>
                                            <p:strVal val="#ppt_w*0.05"/>
                                          </p:val>
                                        </p:tav>
                                        <p:tav tm="100000">
                                          <p:val>
                                            <p:strVal val="#ppt_w"/>
                                          </p:val>
                                        </p:tav>
                                      </p:tavLst>
                                    </p:anim>
                                    <p:anim calcmode="lin" valueType="num">
                                      <p:cBhvr>
                                        <p:cTn id="294" dur="1000" fill="hold"/>
                                        <p:tgtEl>
                                          <p:spTgt spid="10304"/>
                                        </p:tgtEl>
                                        <p:attrNameLst>
                                          <p:attrName>ppt_h</p:attrName>
                                        </p:attrNameLst>
                                      </p:cBhvr>
                                      <p:tavLst>
                                        <p:tav tm="0">
                                          <p:val>
                                            <p:strVal val="#ppt_h"/>
                                          </p:val>
                                        </p:tav>
                                        <p:tav tm="100000">
                                          <p:val>
                                            <p:strVal val="#ppt_h"/>
                                          </p:val>
                                        </p:tav>
                                      </p:tavLst>
                                    </p:anim>
                                    <p:anim calcmode="lin" valueType="num">
                                      <p:cBhvr>
                                        <p:cTn id="295" dur="1000" fill="hold"/>
                                        <p:tgtEl>
                                          <p:spTgt spid="10304"/>
                                        </p:tgtEl>
                                        <p:attrNameLst>
                                          <p:attrName>ppt_x</p:attrName>
                                        </p:attrNameLst>
                                      </p:cBhvr>
                                      <p:tavLst>
                                        <p:tav tm="0">
                                          <p:val>
                                            <p:strVal val="#ppt_x-.2"/>
                                          </p:val>
                                        </p:tav>
                                        <p:tav tm="100000">
                                          <p:val>
                                            <p:strVal val="#ppt_x"/>
                                          </p:val>
                                        </p:tav>
                                      </p:tavLst>
                                    </p:anim>
                                    <p:anim calcmode="lin" valueType="num">
                                      <p:cBhvr>
                                        <p:cTn id="296" dur="1000" fill="hold"/>
                                        <p:tgtEl>
                                          <p:spTgt spid="10304"/>
                                        </p:tgtEl>
                                        <p:attrNameLst>
                                          <p:attrName>ppt_y</p:attrName>
                                        </p:attrNameLst>
                                      </p:cBhvr>
                                      <p:tavLst>
                                        <p:tav tm="0">
                                          <p:val>
                                            <p:strVal val="#ppt_y"/>
                                          </p:val>
                                        </p:tav>
                                        <p:tav tm="100000">
                                          <p:val>
                                            <p:strVal val="#ppt_y"/>
                                          </p:val>
                                        </p:tav>
                                      </p:tavLst>
                                    </p:anim>
                                    <p:animEffect transition="in" filter="fade">
                                      <p:cBhvr>
                                        <p:cTn id="297" dur="1000"/>
                                        <p:tgtEl>
                                          <p:spTgt spid="10304"/>
                                        </p:tgtEl>
                                      </p:cBhvr>
                                    </p:animEffect>
                                  </p:childTnLst>
                                </p:cTn>
                              </p:par>
                            </p:childTnLst>
                          </p:cTn>
                        </p:par>
                        <p:par>
                          <p:cTn id="298" fill="hold">
                            <p:stCondLst>
                              <p:cond delay="1000"/>
                            </p:stCondLst>
                            <p:childTnLst>
                              <p:par>
                                <p:cTn id="299" presetID="54" presetClass="exit" presetSubtype="0" decel="100000" fill="hold" nodeType="afterEffect">
                                  <p:stCondLst>
                                    <p:cond delay="3000"/>
                                  </p:stCondLst>
                                  <p:childTnLst>
                                    <p:anim calcmode="lin" valueType="num">
                                      <p:cBhvr>
                                        <p:cTn id="300" dur="1000"/>
                                        <p:tgtEl>
                                          <p:spTgt spid="10304"/>
                                        </p:tgtEl>
                                        <p:attrNameLst>
                                          <p:attrName>ppt_w</p:attrName>
                                        </p:attrNameLst>
                                      </p:cBhvr>
                                      <p:tavLst>
                                        <p:tav tm="0">
                                          <p:val>
                                            <p:strVal val="ppt_w"/>
                                          </p:val>
                                        </p:tav>
                                        <p:tav tm="100000">
                                          <p:val>
                                            <p:strVal val="ppt_w*0.05"/>
                                          </p:val>
                                        </p:tav>
                                      </p:tavLst>
                                    </p:anim>
                                    <p:anim calcmode="lin" valueType="num">
                                      <p:cBhvr>
                                        <p:cTn id="301" dur="1000"/>
                                        <p:tgtEl>
                                          <p:spTgt spid="10304"/>
                                        </p:tgtEl>
                                        <p:attrNameLst>
                                          <p:attrName>ppt_h</p:attrName>
                                        </p:attrNameLst>
                                      </p:cBhvr>
                                      <p:tavLst>
                                        <p:tav tm="0">
                                          <p:val>
                                            <p:strVal val="ppt_h"/>
                                          </p:val>
                                        </p:tav>
                                        <p:tav tm="100000">
                                          <p:val>
                                            <p:strVal val="ppt_h"/>
                                          </p:val>
                                        </p:tav>
                                      </p:tavLst>
                                    </p:anim>
                                    <p:anim calcmode="lin" valueType="num">
                                      <p:cBhvr>
                                        <p:cTn id="302" dur="1000"/>
                                        <p:tgtEl>
                                          <p:spTgt spid="10304"/>
                                        </p:tgtEl>
                                        <p:attrNameLst>
                                          <p:attrName>ppt_x</p:attrName>
                                        </p:attrNameLst>
                                      </p:cBhvr>
                                      <p:tavLst>
                                        <p:tav tm="0">
                                          <p:val>
                                            <p:strVal val="ppt_x"/>
                                          </p:val>
                                        </p:tav>
                                        <p:tav tm="100000">
                                          <p:val>
                                            <p:strVal val="ppt_x-.2"/>
                                          </p:val>
                                        </p:tav>
                                      </p:tavLst>
                                    </p:anim>
                                    <p:anim calcmode="lin" valueType="num">
                                      <p:cBhvr>
                                        <p:cTn id="303" dur="1000"/>
                                        <p:tgtEl>
                                          <p:spTgt spid="10304"/>
                                        </p:tgtEl>
                                        <p:attrNameLst>
                                          <p:attrName>ppt_y</p:attrName>
                                        </p:attrNameLst>
                                      </p:cBhvr>
                                      <p:tavLst>
                                        <p:tav tm="0">
                                          <p:val>
                                            <p:strVal val="ppt_y"/>
                                          </p:val>
                                        </p:tav>
                                        <p:tav tm="100000">
                                          <p:val>
                                            <p:strVal val="ppt_y"/>
                                          </p:val>
                                        </p:tav>
                                      </p:tavLst>
                                    </p:anim>
                                    <p:animEffect transition="out" filter="fade">
                                      <p:cBhvr>
                                        <p:cTn id="304" dur="1000"/>
                                        <p:tgtEl>
                                          <p:spTgt spid="10304"/>
                                        </p:tgtEl>
                                      </p:cBhvr>
                                    </p:animEffect>
                                    <p:set>
                                      <p:cBhvr>
                                        <p:cTn id="305" dur="1" fill="hold">
                                          <p:stCondLst>
                                            <p:cond delay="999"/>
                                          </p:stCondLst>
                                        </p:cTn>
                                        <p:tgtEl>
                                          <p:spTgt spid="10304"/>
                                        </p:tgtEl>
                                        <p:attrNameLst>
                                          <p:attrName>style.visibility</p:attrName>
                                        </p:attrNameLst>
                                      </p:cBhvr>
                                      <p:to>
                                        <p:strVal val="hidden"/>
                                      </p:to>
                                    </p:set>
                                  </p:childTnLst>
                                </p:cTn>
                              </p:par>
                            </p:childTnLst>
                          </p:cTn>
                        </p:par>
                      </p:childTnLst>
                    </p:cTn>
                  </p:par>
                </p:childTnLst>
              </p:cTn>
              <p:nextCondLst>
                <p:cond evt="onClick" delay="0">
                  <p:tgtEl>
                    <p:spTgt spid="10303"/>
                  </p:tgtEl>
                </p:cond>
              </p:nextCondLst>
            </p:seq>
            <p:seq concurrent="1" nextAc="seek">
              <p:cTn id="306" restart="whenNotActive" fill="hold" evtFilter="cancelBubble" nodeType="interactiveSeq">
                <p:stCondLst>
                  <p:cond evt="onClick" delay="0">
                    <p:tgtEl>
                      <p:spTgt spid="10310"/>
                    </p:tgtEl>
                  </p:cond>
                </p:stCondLst>
                <p:endSync evt="end" delay="0">
                  <p:rtn val="all"/>
                </p:endSync>
                <p:childTnLst>
                  <p:par>
                    <p:cTn id="307" fill="hold">
                      <p:stCondLst>
                        <p:cond delay="0"/>
                      </p:stCondLst>
                      <p:childTnLst>
                        <p:par>
                          <p:cTn id="308" fill="hold">
                            <p:stCondLst>
                              <p:cond delay="0"/>
                            </p:stCondLst>
                            <p:childTnLst>
                              <p:par>
                                <p:cTn id="309" presetID="54" presetClass="entr" presetSubtype="0" accel="100000" fill="hold" grpId="0" nodeType="withEffect">
                                  <p:stCondLst>
                                    <p:cond delay="0"/>
                                  </p:stCondLst>
                                  <p:childTnLst>
                                    <p:set>
                                      <p:cBhvr>
                                        <p:cTn id="310" dur="1" fill="hold">
                                          <p:stCondLst>
                                            <p:cond delay="0"/>
                                          </p:stCondLst>
                                        </p:cTn>
                                        <p:tgtEl>
                                          <p:spTgt spid="10311"/>
                                        </p:tgtEl>
                                        <p:attrNameLst>
                                          <p:attrName>style.visibility</p:attrName>
                                        </p:attrNameLst>
                                      </p:cBhvr>
                                      <p:to>
                                        <p:strVal val="visible"/>
                                      </p:to>
                                    </p:set>
                                    <p:anim calcmode="lin" valueType="num">
                                      <p:cBhvr>
                                        <p:cTn id="311" dur="1000" fill="hold"/>
                                        <p:tgtEl>
                                          <p:spTgt spid="10311"/>
                                        </p:tgtEl>
                                        <p:attrNameLst>
                                          <p:attrName>ppt_w</p:attrName>
                                        </p:attrNameLst>
                                      </p:cBhvr>
                                      <p:tavLst>
                                        <p:tav tm="0">
                                          <p:val>
                                            <p:strVal val="#ppt_w*0.05"/>
                                          </p:val>
                                        </p:tav>
                                        <p:tav tm="100000">
                                          <p:val>
                                            <p:strVal val="#ppt_w"/>
                                          </p:val>
                                        </p:tav>
                                      </p:tavLst>
                                    </p:anim>
                                    <p:anim calcmode="lin" valueType="num">
                                      <p:cBhvr>
                                        <p:cTn id="312" dur="1000" fill="hold"/>
                                        <p:tgtEl>
                                          <p:spTgt spid="10311"/>
                                        </p:tgtEl>
                                        <p:attrNameLst>
                                          <p:attrName>ppt_h</p:attrName>
                                        </p:attrNameLst>
                                      </p:cBhvr>
                                      <p:tavLst>
                                        <p:tav tm="0">
                                          <p:val>
                                            <p:strVal val="#ppt_h"/>
                                          </p:val>
                                        </p:tav>
                                        <p:tav tm="100000">
                                          <p:val>
                                            <p:strVal val="#ppt_h"/>
                                          </p:val>
                                        </p:tav>
                                      </p:tavLst>
                                    </p:anim>
                                    <p:anim calcmode="lin" valueType="num">
                                      <p:cBhvr>
                                        <p:cTn id="313" dur="1000" fill="hold"/>
                                        <p:tgtEl>
                                          <p:spTgt spid="10311"/>
                                        </p:tgtEl>
                                        <p:attrNameLst>
                                          <p:attrName>ppt_x</p:attrName>
                                        </p:attrNameLst>
                                      </p:cBhvr>
                                      <p:tavLst>
                                        <p:tav tm="0">
                                          <p:val>
                                            <p:strVal val="#ppt_x-.2"/>
                                          </p:val>
                                        </p:tav>
                                        <p:tav tm="100000">
                                          <p:val>
                                            <p:strVal val="#ppt_x"/>
                                          </p:val>
                                        </p:tav>
                                      </p:tavLst>
                                    </p:anim>
                                    <p:anim calcmode="lin" valueType="num">
                                      <p:cBhvr>
                                        <p:cTn id="314" dur="1000" fill="hold"/>
                                        <p:tgtEl>
                                          <p:spTgt spid="10311"/>
                                        </p:tgtEl>
                                        <p:attrNameLst>
                                          <p:attrName>ppt_y</p:attrName>
                                        </p:attrNameLst>
                                      </p:cBhvr>
                                      <p:tavLst>
                                        <p:tav tm="0">
                                          <p:val>
                                            <p:strVal val="#ppt_y"/>
                                          </p:val>
                                        </p:tav>
                                        <p:tav tm="100000">
                                          <p:val>
                                            <p:strVal val="#ppt_y"/>
                                          </p:val>
                                        </p:tav>
                                      </p:tavLst>
                                    </p:anim>
                                    <p:animEffect transition="in" filter="fade">
                                      <p:cBhvr>
                                        <p:cTn id="315" dur="1000"/>
                                        <p:tgtEl>
                                          <p:spTgt spid="10311"/>
                                        </p:tgtEl>
                                      </p:cBhvr>
                                    </p:animEffect>
                                  </p:childTnLst>
                                </p:cTn>
                              </p:par>
                              <p:par>
                                <p:cTn id="316" presetID="54" presetClass="entr" presetSubtype="0" accel="100000" fill="hold" grpId="0" nodeType="withEffect">
                                  <p:stCondLst>
                                    <p:cond delay="0"/>
                                  </p:stCondLst>
                                  <p:childTnLst>
                                    <p:set>
                                      <p:cBhvr>
                                        <p:cTn id="317" dur="1" fill="hold">
                                          <p:stCondLst>
                                            <p:cond delay="0"/>
                                          </p:stCondLst>
                                        </p:cTn>
                                        <p:tgtEl>
                                          <p:spTgt spid="10312"/>
                                        </p:tgtEl>
                                        <p:attrNameLst>
                                          <p:attrName>style.visibility</p:attrName>
                                        </p:attrNameLst>
                                      </p:cBhvr>
                                      <p:to>
                                        <p:strVal val="visible"/>
                                      </p:to>
                                    </p:set>
                                    <p:anim calcmode="lin" valueType="num">
                                      <p:cBhvr>
                                        <p:cTn id="318" dur="1000" fill="hold"/>
                                        <p:tgtEl>
                                          <p:spTgt spid="10312"/>
                                        </p:tgtEl>
                                        <p:attrNameLst>
                                          <p:attrName>ppt_w</p:attrName>
                                        </p:attrNameLst>
                                      </p:cBhvr>
                                      <p:tavLst>
                                        <p:tav tm="0">
                                          <p:val>
                                            <p:strVal val="#ppt_w*0.05"/>
                                          </p:val>
                                        </p:tav>
                                        <p:tav tm="100000">
                                          <p:val>
                                            <p:strVal val="#ppt_w"/>
                                          </p:val>
                                        </p:tav>
                                      </p:tavLst>
                                    </p:anim>
                                    <p:anim calcmode="lin" valueType="num">
                                      <p:cBhvr>
                                        <p:cTn id="319" dur="1000" fill="hold"/>
                                        <p:tgtEl>
                                          <p:spTgt spid="10312"/>
                                        </p:tgtEl>
                                        <p:attrNameLst>
                                          <p:attrName>ppt_h</p:attrName>
                                        </p:attrNameLst>
                                      </p:cBhvr>
                                      <p:tavLst>
                                        <p:tav tm="0">
                                          <p:val>
                                            <p:strVal val="#ppt_h"/>
                                          </p:val>
                                        </p:tav>
                                        <p:tav tm="100000">
                                          <p:val>
                                            <p:strVal val="#ppt_h"/>
                                          </p:val>
                                        </p:tav>
                                      </p:tavLst>
                                    </p:anim>
                                    <p:anim calcmode="lin" valueType="num">
                                      <p:cBhvr>
                                        <p:cTn id="320" dur="1000" fill="hold"/>
                                        <p:tgtEl>
                                          <p:spTgt spid="10312"/>
                                        </p:tgtEl>
                                        <p:attrNameLst>
                                          <p:attrName>ppt_x</p:attrName>
                                        </p:attrNameLst>
                                      </p:cBhvr>
                                      <p:tavLst>
                                        <p:tav tm="0">
                                          <p:val>
                                            <p:strVal val="#ppt_x-.2"/>
                                          </p:val>
                                        </p:tav>
                                        <p:tav tm="100000">
                                          <p:val>
                                            <p:strVal val="#ppt_x"/>
                                          </p:val>
                                        </p:tav>
                                      </p:tavLst>
                                    </p:anim>
                                    <p:anim calcmode="lin" valueType="num">
                                      <p:cBhvr>
                                        <p:cTn id="321" dur="1000" fill="hold"/>
                                        <p:tgtEl>
                                          <p:spTgt spid="10312"/>
                                        </p:tgtEl>
                                        <p:attrNameLst>
                                          <p:attrName>ppt_y</p:attrName>
                                        </p:attrNameLst>
                                      </p:cBhvr>
                                      <p:tavLst>
                                        <p:tav tm="0">
                                          <p:val>
                                            <p:strVal val="#ppt_y"/>
                                          </p:val>
                                        </p:tav>
                                        <p:tav tm="100000">
                                          <p:val>
                                            <p:strVal val="#ppt_y"/>
                                          </p:val>
                                        </p:tav>
                                      </p:tavLst>
                                    </p:anim>
                                    <p:animEffect transition="in" filter="fade">
                                      <p:cBhvr>
                                        <p:cTn id="322" dur="1000"/>
                                        <p:tgtEl>
                                          <p:spTgt spid="10312"/>
                                        </p:tgtEl>
                                      </p:cBhvr>
                                    </p:animEffect>
                                  </p:childTnLst>
                                </p:cTn>
                              </p:par>
                              <p:par>
                                <p:cTn id="323" presetID="54" presetClass="exit" presetSubtype="0" decel="100000" fill="hold" grpId="1" nodeType="withEffect">
                                  <p:stCondLst>
                                    <p:cond delay="3000"/>
                                  </p:stCondLst>
                                  <p:childTnLst>
                                    <p:anim calcmode="lin" valueType="num">
                                      <p:cBhvr>
                                        <p:cTn id="324" dur="1000"/>
                                        <p:tgtEl>
                                          <p:spTgt spid="10311"/>
                                        </p:tgtEl>
                                        <p:attrNameLst>
                                          <p:attrName>ppt_w</p:attrName>
                                        </p:attrNameLst>
                                      </p:cBhvr>
                                      <p:tavLst>
                                        <p:tav tm="0">
                                          <p:val>
                                            <p:strVal val="ppt_w"/>
                                          </p:val>
                                        </p:tav>
                                        <p:tav tm="100000">
                                          <p:val>
                                            <p:strVal val="ppt_w*0.05"/>
                                          </p:val>
                                        </p:tav>
                                      </p:tavLst>
                                    </p:anim>
                                    <p:anim calcmode="lin" valueType="num">
                                      <p:cBhvr>
                                        <p:cTn id="325" dur="1000"/>
                                        <p:tgtEl>
                                          <p:spTgt spid="10311"/>
                                        </p:tgtEl>
                                        <p:attrNameLst>
                                          <p:attrName>ppt_h</p:attrName>
                                        </p:attrNameLst>
                                      </p:cBhvr>
                                      <p:tavLst>
                                        <p:tav tm="0">
                                          <p:val>
                                            <p:strVal val="ppt_h"/>
                                          </p:val>
                                        </p:tav>
                                        <p:tav tm="100000">
                                          <p:val>
                                            <p:strVal val="ppt_h"/>
                                          </p:val>
                                        </p:tav>
                                      </p:tavLst>
                                    </p:anim>
                                    <p:anim calcmode="lin" valueType="num">
                                      <p:cBhvr>
                                        <p:cTn id="326" dur="1000"/>
                                        <p:tgtEl>
                                          <p:spTgt spid="10311"/>
                                        </p:tgtEl>
                                        <p:attrNameLst>
                                          <p:attrName>ppt_x</p:attrName>
                                        </p:attrNameLst>
                                      </p:cBhvr>
                                      <p:tavLst>
                                        <p:tav tm="0">
                                          <p:val>
                                            <p:strVal val="ppt_x"/>
                                          </p:val>
                                        </p:tav>
                                        <p:tav tm="100000">
                                          <p:val>
                                            <p:strVal val="ppt_x-.2"/>
                                          </p:val>
                                        </p:tav>
                                      </p:tavLst>
                                    </p:anim>
                                    <p:anim calcmode="lin" valueType="num">
                                      <p:cBhvr>
                                        <p:cTn id="327" dur="1000"/>
                                        <p:tgtEl>
                                          <p:spTgt spid="10311"/>
                                        </p:tgtEl>
                                        <p:attrNameLst>
                                          <p:attrName>ppt_y</p:attrName>
                                        </p:attrNameLst>
                                      </p:cBhvr>
                                      <p:tavLst>
                                        <p:tav tm="0">
                                          <p:val>
                                            <p:strVal val="ppt_y"/>
                                          </p:val>
                                        </p:tav>
                                        <p:tav tm="100000">
                                          <p:val>
                                            <p:strVal val="ppt_y"/>
                                          </p:val>
                                        </p:tav>
                                      </p:tavLst>
                                    </p:anim>
                                    <p:animEffect transition="out" filter="fade">
                                      <p:cBhvr>
                                        <p:cTn id="328" dur="1000"/>
                                        <p:tgtEl>
                                          <p:spTgt spid="10311"/>
                                        </p:tgtEl>
                                      </p:cBhvr>
                                    </p:animEffect>
                                    <p:set>
                                      <p:cBhvr>
                                        <p:cTn id="329" dur="1" fill="hold">
                                          <p:stCondLst>
                                            <p:cond delay="999"/>
                                          </p:stCondLst>
                                        </p:cTn>
                                        <p:tgtEl>
                                          <p:spTgt spid="10311"/>
                                        </p:tgtEl>
                                        <p:attrNameLst>
                                          <p:attrName>style.visibility</p:attrName>
                                        </p:attrNameLst>
                                      </p:cBhvr>
                                      <p:to>
                                        <p:strVal val="hidden"/>
                                      </p:to>
                                    </p:set>
                                  </p:childTnLst>
                                </p:cTn>
                              </p:par>
                              <p:par>
                                <p:cTn id="330" presetID="54" presetClass="exit" presetSubtype="0" decel="100000" fill="hold" grpId="1" nodeType="withEffect">
                                  <p:stCondLst>
                                    <p:cond delay="3000"/>
                                  </p:stCondLst>
                                  <p:childTnLst>
                                    <p:anim calcmode="lin" valueType="num">
                                      <p:cBhvr>
                                        <p:cTn id="331" dur="1000"/>
                                        <p:tgtEl>
                                          <p:spTgt spid="10312"/>
                                        </p:tgtEl>
                                        <p:attrNameLst>
                                          <p:attrName>ppt_w</p:attrName>
                                        </p:attrNameLst>
                                      </p:cBhvr>
                                      <p:tavLst>
                                        <p:tav tm="0">
                                          <p:val>
                                            <p:strVal val="ppt_w"/>
                                          </p:val>
                                        </p:tav>
                                        <p:tav tm="100000">
                                          <p:val>
                                            <p:strVal val="ppt_w*0.05"/>
                                          </p:val>
                                        </p:tav>
                                      </p:tavLst>
                                    </p:anim>
                                    <p:anim calcmode="lin" valueType="num">
                                      <p:cBhvr>
                                        <p:cTn id="332" dur="1000"/>
                                        <p:tgtEl>
                                          <p:spTgt spid="10312"/>
                                        </p:tgtEl>
                                        <p:attrNameLst>
                                          <p:attrName>ppt_h</p:attrName>
                                        </p:attrNameLst>
                                      </p:cBhvr>
                                      <p:tavLst>
                                        <p:tav tm="0">
                                          <p:val>
                                            <p:strVal val="ppt_h"/>
                                          </p:val>
                                        </p:tav>
                                        <p:tav tm="100000">
                                          <p:val>
                                            <p:strVal val="ppt_h"/>
                                          </p:val>
                                        </p:tav>
                                      </p:tavLst>
                                    </p:anim>
                                    <p:anim calcmode="lin" valueType="num">
                                      <p:cBhvr>
                                        <p:cTn id="333" dur="1000"/>
                                        <p:tgtEl>
                                          <p:spTgt spid="10312"/>
                                        </p:tgtEl>
                                        <p:attrNameLst>
                                          <p:attrName>ppt_x</p:attrName>
                                        </p:attrNameLst>
                                      </p:cBhvr>
                                      <p:tavLst>
                                        <p:tav tm="0">
                                          <p:val>
                                            <p:strVal val="ppt_x"/>
                                          </p:val>
                                        </p:tav>
                                        <p:tav tm="100000">
                                          <p:val>
                                            <p:strVal val="ppt_x-.2"/>
                                          </p:val>
                                        </p:tav>
                                      </p:tavLst>
                                    </p:anim>
                                    <p:anim calcmode="lin" valueType="num">
                                      <p:cBhvr>
                                        <p:cTn id="334" dur="1000"/>
                                        <p:tgtEl>
                                          <p:spTgt spid="10312"/>
                                        </p:tgtEl>
                                        <p:attrNameLst>
                                          <p:attrName>ppt_y</p:attrName>
                                        </p:attrNameLst>
                                      </p:cBhvr>
                                      <p:tavLst>
                                        <p:tav tm="0">
                                          <p:val>
                                            <p:strVal val="ppt_y"/>
                                          </p:val>
                                        </p:tav>
                                        <p:tav tm="100000">
                                          <p:val>
                                            <p:strVal val="ppt_y"/>
                                          </p:val>
                                        </p:tav>
                                      </p:tavLst>
                                    </p:anim>
                                    <p:animEffect transition="out" filter="fade">
                                      <p:cBhvr>
                                        <p:cTn id="335" dur="1000"/>
                                        <p:tgtEl>
                                          <p:spTgt spid="10312"/>
                                        </p:tgtEl>
                                      </p:cBhvr>
                                    </p:animEffect>
                                    <p:set>
                                      <p:cBhvr>
                                        <p:cTn id="336" dur="1" fill="hold">
                                          <p:stCondLst>
                                            <p:cond delay="999"/>
                                          </p:stCondLst>
                                        </p:cTn>
                                        <p:tgtEl>
                                          <p:spTgt spid="10312"/>
                                        </p:tgtEl>
                                        <p:attrNameLst>
                                          <p:attrName>style.visibility</p:attrName>
                                        </p:attrNameLst>
                                      </p:cBhvr>
                                      <p:to>
                                        <p:strVal val="hidden"/>
                                      </p:to>
                                    </p:set>
                                  </p:childTnLst>
                                </p:cTn>
                              </p:par>
                            </p:childTnLst>
                          </p:cTn>
                        </p:par>
                      </p:childTnLst>
                    </p:cTn>
                  </p:par>
                </p:childTnLst>
              </p:cTn>
              <p:nextCondLst>
                <p:cond evt="onClick" delay="0">
                  <p:tgtEl>
                    <p:spTgt spid="10310"/>
                  </p:tgtEl>
                </p:cond>
              </p:nextCondLst>
            </p:seq>
          </p:childTnLst>
        </p:cTn>
      </p:par>
    </p:tnLst>
    <p:bldLst>
      <p:bldP spid="10254" grpId="1"/>
      <p:bldP spid="10270" grpId="0"/>
      <p:bldP spid="10270" grpId="1"/>
      <p:bldP spid="10271" grpId="0" animBg="1"/>
      <p:bldP spid="10271" grpId="1" animBg="1"/>
      <p:bldP spid="10272" grpId="0" animBg="1"/>
      <p:bldP spid="10272" grpId="1" animBg="1"/>
      <p:bldP spid="10273" grpId="0" animBg="1"/>
      <p:bldP spid="10273" grpId="1" animBg="1"/>
      <p:bldP spid="10274" grpId="0"/>
      <p:bldP spid="10274" grpId="1"/>
      <p:bldP spid="10275" grpId="0" animBg="1"/>
      <p:bldP spid="10276" grpId="0" animBg="1"/>
      <p:bldP spid="10277" grpId="0" animBg="1"/>
      <p:bldP spid="10278" grpId="0" animBg="1"/>
      <p:bldP spid="10279" grpId="0" animBg="1"/>
      <p:bldP spid="10279" grpId="1" animBg="1"/>
      <p:bldP spid="10280" grpId="0" animBg="1"/>
      <p:bldP spid="10280" grpId="1" animBg="1"/>
      <p:bldP spid="10281" grpId="0" animBg="1"/>
      <p:bldP spid="10281" grpId="1" animBg="1"/>
      <p:bldP spid="10282" grpId="0"/>
      <p:bldP spid="10283" grpId="0" animBg="1"/>
      <p:bldP spid="10284" grpId="0" animBg="1"/>
      <p:bldP spid="10285" grpId="0" animBg="1"/>
      <p:bldP spid="10286" grpId="0" animBg="1"/>
      <p:bldP spid="10287" grpId="0" animBg="1"/>
      <p:bldP spid="10290" grpId="0" animBg="1"/>
      <p:bldP spid="10290" grpId="1" animBg="1"/>
      <p:bldP spid="10291" grpId="0" animBg="1"/>
      <p:bldP spid="10291" grpId="1" animBg="1"/>
      <p:bldP spid="10311" grpId="0" animBg="1"/>
      <p:bldP spid="10311" grpId="1" animBg="1"/>
      <p:bldP spid="10312" grpId="0" animBg="1"/>
      <p:bldP spid="10312"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9558" name="Rectangle 102"/>
          <p:cNvSpPr>
            <a:spLocks noChangeArrowheads="1"/>
          </p:cNvSpPr>
          <p:nvPr/>
        </p:nvSpPr>
        <p:spPr bwMode="auto">
          <a:xfrm>
            <a:off x="0" y="0"/>
            <a:ext cx="9144000" cy="6858000"/>
          </a:xfrm>
          <a:prstGeom prst="rect">
            <a:avLst/>
          </a:prstGeom>
          <a:solidFill>
            <a:srgbClr val="97FF2F">
              <a:alpha val="89999"/>
            </a:srgbClr>
          </a:solidFill>
          <a:ln w="9525">
            <a:noFill/>
            <a:miter lim="800000"/>
            <a:headEnd/>
            <a:tailEnd/>
          </a:ln>
          <a:effectLst/>
        </p:spPr>
        <p:txBody>
          <a:bodyPr wrap="none" anchor="ctr"/>
          <a:lstStyle/>
          <a:p>
            <a:endParaRPr lang="ja-JP" altLang="en-US"/>
          </a:p>
        </p:txBody>
      </p:sp>
      <p:sp>
        <p:nvSpPr>
          <p:cNvPr id="19559" name="Freeform 103"/>
          <p:cNvSpPr>
            <a:spLocks/>
          </p:cNvSpPr>
          <p:nvPr/>
        </p:nvSpPr>
        <p:spPr bwMode="auto">
          <a:xfrm>
            <a:off x="6905625" y="657225"/>
            <a:ext cx="2324100" cy="3571875"/>
          </a:xfrm>
          <a:custGeom>
            <a:avLst/>
            <a:gdLst/>
            <a:ahLst/>
            <a:cxnLst>
              <a:cxn ang="0">
                <a:pos x="0" y="0"/>
              </a:cxn>
              <a:cxn ang="0">
                <a:pos x="60" y="102"/>
              </a:cxn>
              <a:cxn ang="0">
                <a:pos x="108" y="108"/>
              </a:cxn>
              <a:cxn ang="0">
                <a:pos x="156" y="132"/>
              </a:cxn>
              <a:cxn ang="0">
                <a:pos x="210" y="114"/>
              </a:cxn>
              <a:cxn ang="0">
                <a:pos x="234" y="42"/>
              </a:cxn>
              <a:cxn ang="0">
                <a:pos x="264" y="126"/>
              </a:cxn>
              <a:cxn ang="0">
                <a:pos x="318" y="156"/>
              </a:cxn>
              <a:cxn ang="0">
                <a:pos x="402" y="264"/>
              </a:cxn>
              <a:cxn ang="0">
                <a:pos x="438" y="276"/>
              </a:cxn>
              <a:cxn ang="0">
                <a:pos x="456" y="282"/>
              </a:cxn>
              <a:cxn ang="0">
                <a:pos x="468" y="336"/>
              </a:cxn>
              <a:cxn ang="0">
                <a:pos x="510" y="348"/>
              </a:cxn>
              <a:cxn ang="0">
                <a:pos x="564" y="396"/>
              </a:cxn>
              <a:cxn ang="0">
                <a:pos x="510" y="420"/>
              </a:cxn>
              <a:cxn ang="0">
                <a:pos x="504" y="438"/>
              </a:cxn>
              <a:cxn ang="0">
                <a:pos x="546" y="480"/>
              </a:cxn>
              <a:cxn ang="0">
                <a:pos x="612" y="468"/>
              </a:cxn>
              <a:cxn ang="0">
                <a:pos x="636" y="522"/>
              </a:cxn>
              <a:cxn ang="0">
                <a:pos x="678" y="624"/>
              </a:cxn>
              <a:cxn ang="0">
                <a:pos x="630" y="666"/>
              </a:cxn>
              <a:cxn ang="0">
                <a:pos x="636" y="738"/>
              </a:cxn>
              <a:cxn ang="0">
                <a:pos x="726" y="828"/>
              </a:cxn>
              <a:cxn ang="0">
                <a:pos x="732" y="882"/>
              </a:cxn>
              <a:cxn ang="0">
                <a:pos x="738" y="936"/>
              </a:cxn>
              <a:cxn ang="0">
                <a:pos x="870" y="972"/>
              </a:cxn>
              <a:cxn ang="0">
                <a:pos x="930" y="1044"/>
              </a:cxn>
              <a:cxn ang="0">
                <a:pos x="1008" y="1164"/>
              </a:cxn>
              <a:cxn ang="0">
                <a:pos x="1020" y="1182"/>
              </a:cxn>
              <a:cxn ang="0">
                <a:pos x="990" y="1176"/>
              </a:cxn>
              <a:cxn ang="0">
                <a:pos x="930" y="1182"/>
              </a:cxn>
              <a:cxn ang="0">
                <a:pos x="948" y="1260"/>
              </a:cxn>
              <a:cxn ang="0">
                <a:pos x="1026" y="1236"/>
              </a:cxn>
              <a:cxn ang="0">
                <a:pos x="1050" y="1242"/>
              </a:cxn>
              <a:cxn ang="0">
                <a:pos x="1080" y="1374"/>
              </a:cxn>
              <a:cxn ang="0">
                <a:pos x="1110" y="1566"/>
              </a:cxn>
              <a:cxn ang="0">
                <a:pos x="1158" y="1638"/>
              </a:cxn>
              <a:cxn ang="0">
                <a:pos x="1182" y="1710"/>
              </a:cxn>
              <a:cxn ang="0">
                <a:pos x="1200" y="1728"/>
              </a:cxn>
              <a:cxn ang="0">
                <a:pos x="1224" y="1764"/>
              </a:cxn>
              <a:cxn ang="0">
                <a:pos x="1260" y="1800"/>
              </a:cxn>
              <a:cxn ang="0">
                <a:pos x="1284" y="1836"/>
              </a:cxn>
              <a:cxn ang="0">
                <a:pos x="1296" y="1872"/>
              </a:cxn>
              <a:cxn ang="0">
                <a:pos x="1242" y="2076"/>
              </a:cxn>
              <a:cxn ang="0">
                <a:pos x="1302" y="2070"/>
              </a:cxn>
              <a:cxn ang="0">
                <a:pos x="1320" y="2076"/>
              </a:cxn>
              <a:cxn ang="0">
                <a:pos x="1308" y="2112"/>
              </a:cxn>
              <a:cxn ang="0">
                <a:pos x="1302" y="2130"/>
              </a:cxn>
              <a:cxn ang="0">
                <a:pos x="1362" y="2196"/>
              </a:cxn>
              <a:cxn ang="0">
                <a:pos x="1464" y="2250"/>
              </a:cxn>
            </a:cxnLst>
            <a:rect l="0" t="0" r="r" b="b"/>
            <a:pathLst>
              <a:path w="1464" h="2250">
                <a:moveTo>
                  <a:pt x="0" y="0"/>
                </a:moveTo>
                <a:cubicBezTo>
                  <a:pt x="8" y="23"/>
                  <a:pt x="33" y="95"/>
                  <a:pt x="60" y="102"/>
                </a:cubicBezTo>
                <a:cubicBezTo>
                  <a:pt x="76" y="106"/>
                  <a:pt x="92" y="106"/>
                  <a:pt x="108" y="108"/>
                </a:cubicBezTo>
                <a:cubicBezTo>
                  <a:pt x="118" y="137"/>
                  <a:pt x="127" y="139"/>
                  <a:pt x="156" y="132"/>
                </a:cubicBezTo>
                <a:cubicBezTo>
                  <a:pt x="168" y="96"/>
                  <a:pt x="176" y="125"/>
                  <a:pt x="210" y="114"/>
                </a:cubicBezTo>
                <a:cubicBezTo>
                  <a:pt x="215" y="83"/>
                  <a:pt x="217" y="67"/>
                  <a:pt x="234" y="42"/>
                </a:cubicBezTo>
                <a:cubicBezTo>
                  <a:pt x="274" y="55"/>
                  <a:pt x="248" y="94"/>
                  <a:pt x="264" y="126"/>
                </a:cubicBezTo>
                <a:cubicBezTo>
                  <a:pt x="273" y="144"/>
                  <a:pt x="318" y="156"/>
                  <a:pt x="318" y="156"/>
                </a:cubicBezTo>
                <a:cubicBezTo>
                  <a:pt x="344" y="195"/>
                  <a:pt x="376" y="225"/>
                  <a:pt x="402" y="264"/>
                </a:cubicBezTo>
                <a:cubicBezTo>
                  <a:pt x="409" y="275"/>
                  <a:pt x="426" y="272"/>
                  <a:pt x="438" y="276"/>
                </a:cubicBezTo>
                <a:cubicBezTo>
                  <a:pt x="444" y="278"/>
                  <a:pt x="456" y="282"/>
                  <a:pt x="456" y="282"/>
                </a:cubicBezTo>
                <a:cubicBezTo>
                  <a:pt x="462" y="299"/>
                  <a:pt x="459" y="320"/>
                  <a:pt x="468" y="336"/>
                </a:cubicBezTo>
                <a:cubicBezTo>
                  <a:pt x="475" y="349"/>
                  <a:pt x="496" y="344"/>
                  <a:pt x="510" y="348"/>
                </a:cubicBezTo>
                <a:cubicBezTo>
                  <a:pt x="530" y="361"/>
                  <a:pt x="564" y="396"/>
                  <a:pt x="564" y="396"/>
                </a:cubicBezTo>
                <a:cubicBezTo>
                  <a:pt x="578" y="438"/>
                  <a:pt x="571" y="398"/>
                  <a:pt x="510" y="420"/>
                </a:cubicBezTo>
                <a:cubicBezTo>
                  <a:pt x="504" y="422"/>
                  <a:pt x="506" y="432"/>
                  <a:pt x="504" y="438"/>
                </a:cubicBezTo>
                <a:cubicBezTo>
                  <a:pt x="512" y="462"/>
                  <a:pt x="522" y="472"/>
                  <a:pt x="546" y="480"/>
                </a:cubicBezTo>
                <a:cubicBezTo>
                  <a:pt x="552" y="479"/>
                  <a:pt x="609" y="467"/>
                  <a:pt x="612" y="468"/>
                </a:cubicBezTo>
                <a:cubicBezTo>
                  <a:pt x="620" y="470"/>
                  <a:pt x="634" y="511"/>
                  <a:pt x="636" y="522"/>
                </a:cubicBezTo>
                <a:cubicBezTo>
                  <a:pt x="645" y="565"/>
                  <a:pt x="665" y="586"/>
                  <a:pt x="678" y="624"/>
                </a:cubicBezTo>
                <a:cubicBezTo>
                  <a:pt x="664" y="646"/>
                  <a:pt x="649" y="647"/>
                  <a:pt x="630" y="666"/>
                </a:cubicBezTo>
                <a:cubicBezTo>
                  <a:pt x="636" y="696"/>
                  <a:pt x="643" y="709"/>
                  <a:pt x="636" y="738"/>
                </a:cubicBezTo>
                <a:cubicBezTo>
                  <a:pt x="655" y="777"/>
                  <a:pt x="696" y="798"/>
                  <a:pt x="726" y="828"/>
                </a:cubicBezTo>
                <a:cubicBezTo>
                  <a:pt x="740" y="870"/>
                  <a:pt x="742" y="852"/>
                  <a:pt x="732" y="882"/>
                </a:cubicBezTo>
                <a:cubicBezTo>
                  <a:pt x="734" y="900"/>
                  <a:pt x="734" y="918"/>
                  <a:pt x="738" y="936"/>
                </a:cubicBezTo>
                <a:cubicBezTo>
                  <a:pt x="749" y="978"/>
                  <a:pt x="851" y="971"/>
                  <a:pt x="870" y="972"/>
                </a:cubicBezTo>
                <a:cubicBezTo>
                  <a:pt x="887" y="998"/>
                  <a:pt x="917" y="1015"/>
                  <a:pt x="930" y="1044"/>
                </a:cubicBezTo>
                <a:cubicBezTo>
                  <a:pt x="951" y="1091"/>
                  <a:pt x="954" y="1146"/>
                  <a:pt x="1008" y="1164"/>
                </a:cubicBezTo>
                <a:cubicBezTo>
                  <a:pt x="1012" y="1170"/>
                  <a:pt x="1026" y="1178"/>
                  <a:pt x="1020" y="1182"/>
                </a:cubicBezTo>
                <a:cubicBezTo>
                  <a:pt x="1012" y="1188"/>
                  <a:pt x="1000" y="1176"/>
                  <a:pt x="990" y="1176"/>
                </a:cubicBezTo>
                <a:cubicBezTo>
                  <a:pt x="970" y="1176"/>
                  <a:pt x="950" y="1180"/>
                  <a:pt x="930" y="1182"/>
                </a:cubicBezTo>
                <a:cubicBezTo>
                  <a:pt x="919" y="1214"/>
                  <a:pt x="919" y="1241"/>
                  <a:pt x="948" y="1260"/>
                </a:cubicBezTo>
                <a:cubicBezTo>
                  <a:pt x="985" y="1255"/>
                  <a:pt x="995" y="1246"/>
                  <a:pt x="1026" y="1236"/>
                </a:cubicBezTo>
                <a:cubicBezTo>
                  <a:pt x="1034" y="1238"/>
                  <a:pt x="1044" y="1237"/>
                  <a:pt x="1050" y="1242"/>
                </a:cubicBezTo>
                <a:cubicBezTo>
                  <a:pt x="1068" y="1257"/>
                  <a:pt x="1058" y="1342"/>
                  <a:pt x="1080" y="1374"/>
                </a:cubicBezTo>
                <a:cubicBezTo>
                  <a:pt x="1096" y="1437"/>
                  <a:pt x="1101" y="1502"/>
                  <a:pt x="1110" y="1566"/>
                </a:cubicBezTo>
                <a:cubicBezTo>
                  <a:pt x="1117" y="1617"/>
                  <a:pt x="1109" y="1628"/>
                  <a:pt x="1158" y="1638"/>
                </a:cubicBezTo>
                <a:cubicBezTo>
                  <a:pt x="1199" y="1679"/>
                  <a:pt x="1154" y="1627"/>
                  <a:pt x="1182" y="1710"/>
                </a:cubicBezTo>
                <a:cubicBezTo>
                  <a:pt x="1185" y="1718"/>
                  <a:pt x="1195" y="1721"/>
                  <a:pt x="1200" y="1728"/>
                </a:cubicBezTo>
                <a:cubicBezTo>
                  <a:pt x="1209" y="1739"/>
                  <a:pt x="1216" y="1752"/>
                  <a:pt x="1224" y="1764"/>
                </a:cubicBezTo>
                <a:cubicBezTo>
                  <a:pt x="1233" y="1778"/>
                  <a:pt x="1251" y="1786"/>
                  <a:pt x="1260" y="1800"/>
                </a:cubicBezTo>
                <a:cubicBezTo>
                  <a:pt x="1268" y="1812"/>
                  <a:pt x="1279" y="1822"/>
                  <a:pt x="1284" y="1836"/>
                </a:cubicBezTo>
                <a:cubicBezTo>
                  <a:pt x="1288" y="1848"/>
                  <a:pt x="1296" y="1872"/>
                  <a:pt x="1296" y="1872"/>
                </a:cubicBezTo>
                <a:cubicBezTo>
                  <a:pt x="1284" y="1942"/>
                  <a:pt x="1256" y="2007"/>
                  <a:pt x="1242" y="2076"/>
                </a:cubicBezTo>
                <a:cubicBezTo>
                  <a:pt x="1265" y="2084"/>
                  <a:pt x="1279" y="2078"/>
                  <a:pt x="1302" y="2070"/>
                </a:cubicBezTo>
                <a:cubicBezTo>
                  <a:pt x="1308" y="2072"/>
                  <a:pt x="1319" y="2070"/>
                  <a:pt x="1320" y="2076"/>
                </a:cubicBezTo>
                <a:cubicBezTo>
                  <a:pt x="1322" y="2089"/>
                  <a:pt x="1312" y="2100"/>
                  <a:pt x="1308" y="2112"/>
                </a:cubicBezTo>
                <a:cubicBezTo>
                  <a:pt x="1306" y="2118"/>
                  <a:pt x="1302" y="2130"/>
                  <a:pt x="1302" y="2130"/>
                </a:cubicBezTo>
                <a:cubicBezTo>
                  <a:pt x="1318" y="2154"/>
                  <a:pt x="1341" y="2175"/>
                  <a:pt x="1362" y="2196"/>
                </a:cubicBezTo>
                <a:cubicBezTo>
                  <a:pt x="1377" y="2242"/>
                  <a:pt x="1420" y="2250"/>
                  <a:pt x="1464" y="2250"/>
                </a:cubicBezTo>
              </a:path>
            </a:pathLst>
          </a:custGeom>
          <a:noFill/>
          <a:ln w="19050">
            <a:solidFill>
              <a:srgbClr val="3366FF"/>
            </a:solidFill>
            <a:round/>
            <a:headEnd/>
            <a:tailEnd/>
          </a:ln>
          <a:effectLst/>
        </p:spPr>
        <p:txBody>
          <a:bodyPr/>
          <a:lstStyle/>
          <a:p>
            <a:endParaRPr lang="ja-JP" altLang="en-US"/>
          </a:p>
        </p:txBody>
      </p:sp>
      <p:sp>
        <p:nvSpPr>
          <p:cNvPr id="19560" name="Freeform 104"/>
          <p:cNvSpPr>
            <a:spLocks/>
          </p:cNvSpPr>
          <p:nvPr/>
        </p:nvSpPr>
        <p:spPr bwMode="auto">
          <a:xfrm>
            <a:off x="1747838" y="757238"/>
            <a:ext cx="6335712" cy="3206750"/>
          </a:xfrm>
          <a:custGeom>
            <a:avLst/>
            <a:gdLst/>
            <a:ahLst/>
            <a:cxnLst>
              <a:cxn ang="0">
                <a:pos x="3895" y="1923"/>
              </a:cxn>
              <a:cxn ang="0">
                <a:pos x="3750" y="1971"/>
              </a:cxn>
              <a:cxn ang="0">
                <a:pos x="3702" y="1779"/>
              </a:cxn>
              <a:cxn ang="0">
                <a:pos x="3606" y="1779"/>
              </a:cxn>
              <a:cxn ang="0">
                <a:pos x="3702" y="1683"/>
              </a:cxn>
              <a:cxn ang="0">
                <a:pos x="3606" y="1587"/>
              </a:cxn>
              <a:cxn ang="0">
                <a:pos x="3414" y="1443"/>
              </a:cxn>
              <a:cxn ang="0">
                <a:pos x="3366" y="1154"/>
              </a:cxn>
              <a:cxn ang="0">
                <a:pos x="3414" y="1010"/>
              </a:cxn>
              <a:cxn ang="0">
                <a:pos x="3270" y="914"/>
              </a:cxn>
              <a:cxn ang="0">
                <a:pos x="3077" y="577"/>
              </a:cxn>
              <a:cxn ang="0">
                <a:pos x="2789" y="529"/>
              </a:cxn>
              <a:cxn ang="0">
                <a:pos x="2693" y="625"/>
              </a:cxn>
              <a:cxn ang="0">
                <a:pos x="2404" y="481"/>
              </a:cxn>
              <a:cxn ang="0">
                <a:pos x="2212" y="625"/>
              </a:cxn>
              <a:cxn ang="0">
                <a:pos x="2067" y="721"/>
              </a:cxn>
              <a:cxn ang="0">
                <a:pos x="1779" y="818"/>
              </a:cxn>
              <a:cxn ang="0">
                <a:pos x="1491" y="914"/>
              </a:cxn>
              <a:cxn ang="0">
                <a:pos x="1058" y="866"/>
              </a:cxn>
              <a:cxn ang="0">
                <a:pos x="914" y="914"/>
              </a:cxn>
              <a:cxn ang="0">
                <a:pos x="721" y="866"/>
              </a:cxn>
              <a:cxn ang="0">
                <a:pos x="625" y="866"/>
              </a:cxn>
              <a:cxn ang="0">
                <a:pos x="337" y="866"/>
              </a:cxn>
              <a:cxn ang="0">
                <a:pos x="96" y="769"/>
              </a:cxn>
              <a:cxn ang="0">
                <a:pos x="0" y="721"/>
              </a:cxn>
              <a:cxn ang="0">
                <a:pos x="144" y="577"/>
              </a:cxn>
              <a:cxn ang="0">
                <a:pos x="192" y="481"/>
              </a:cxn>
              <a:cxn ang="0">
                <a:pos x="385" y="433"/>
              </a:cxn>
              <a:cxn ang="0">
                <a:pos x="673" y="337"/>
              </a:cxn>
              <a:cxn ang="0">
                <a:pos x="865" y="192"/>
              </a:cxn>
              <a:cxn ang="0">
                <a:pos x="1058" y="96"/>
              </a:cxn>
              <a:cxn ang="0">
                <a:pos x="1298" y="144"/>
              </a:cxn>
              <a:cxn ang="0">
                <a:pos x="1491" y="48"/>
              </a:cxn>
              <a:cxn ang="0">
                <a:pos x="1875" y="144"/>
              </a:cxn>
              <a:cxn ang="0">
                <a:pos x="2212" y="0"/>
              </a:cxn>
            </a:cxnLst>
            <a:rect l="0" t="0" r="r" b="b"/>
            <a:pathLst>
              <a:path w="3991" h="2020">
                <a:moveTo>
                  <a:pt x="3991" y="1875"/>
                </a:moveTo>
                <a:lnTo>
                  <a:pt x="3895" y="1923"/>
                </a:lnTo>
                <a:lnTo>
                  <a:pt x="3798" y="2020"/>
                </a:lnTo>
                <a:lnTo>
                  <a:pt x="3750" y="1971"/>
                </a:lnTo>
                <a:lnTo>
                  <a:pt x="3750" y="1875"/>
                </a:lnTo>
                <a:lnTo>
                  <a:pt x="3702" y="1779"/>
                </a:lnTo>
                <a:lnTo>
                  <a:pt x="3654" y="1827"/>
                </a:lnTo>
                <a:lnTo>
                  <a:pt x="3606" y="1779"/>
                </a:lnTo>
                <a:lnTo>
                  <a:pt x="3654" y="1731"/>
                </a:lnTo>
                <a:lnTo>
                  <a:pt x="3702" y="1683"/>
                </a:lnTo>
                <a:lnTo>
                  <a:pt x="3654" y="1683"/>
                </a:lnTo>
                <a:lnTo>
                  <a:pt x="3606" y="1587"/>
                </a:lnTo>
                <a:lnTo>
                  <a:pt x="3558" y="1539"/>
                </a:lnTo>
                <a:lnTo>
                  <a:pt x="3414" y="1443"/>
                </a:lnTo>
                <a:lnTo>
                  <a:pt x="3414" y="1250"/>
                </a:lnTo>
                <a:lnTo>
                  <a:pt x="3366" y="1154"/>
                </a:lnTo>
                <a:lnTo>
                  <a:pt x="3414" y="1058"/>
                </a:lnTo>
                <a:lnTo>
                  <a:pt x="3414" y="1010"/>
                </a:lnTo>
                <a:lnTo>
                  <a:pt x="3270" y="1010"/>
                </a:lnTo>
                <a:lnTo>
                  <a:pt x="3270" y="914"/>
                </a:lnTo>
                <a:lnTo>
                  <a:pt x="3125" y="625"/>
                </a:lnTo>
                <a:lnTo>
                  <a:pt x="3077" y="577"/>
                </a:lnTo>
                <a:lnTo>
                  <a:pt x="2933" y="577"/>
                </a:lnTo>
                <a:lnTo>
                  <a:pt x="2789" y="529"/>
                </a:lnTo>
                <a:lnTo>
                  <a:pt x="2789" y="577"/>
                </a:lnTo>
                <a:lnTo>
                  <a:pt x="2693" y="625"/>
                </a:lnTo>
                <a:lnTo>
                  <a:pt x="2596" y="577"/>
                </a:lnTo>
                <a:lnTo>
                  <a:pt x="2404" y="481"/>
                </a:lnTo>
                <a:lnTo>
                  <a:pt x="2356" y="529"/>
                </a:lnTo>
                <a:lnTo>
                  <a:pt x="2212" y="625"/>
                </a:lnTo>
                <a:lnTo>
                  <a:pt x="2116" y="673"/>
                </a:lnTo>
                <a:lnTo>
                  <a:pt x="2067" y="721"/>
                </a:lnTo>
                <a:lnTo>
                  <a:pt x="1971" y="721"/>
                </a:lnTo>
                <a:lnTo>
                  <a:pt x="1779" y="818"/>
                </a:lnTo>
                <a:lnTo>
                  <a:pt x="1683" y="818"/>
                </a:lnTo>
                <a:lnTo>
                  <a:pt x="1491" y="914"/>
                </a:lnTo>
                <a:lnTo>
                  <a:pt x="1250" y="914"/>
                </a:lnTo>
                <a:lnTo>
                  <a:pt x="1058" y="866"/>
                </a:lnTo>
                <a:lnTo>
                  <a:pt x="962" y="866"/>
                </a:lnTo>
                <a:lnTo>
                  <a:pt x="914" y="914"/>
                </a:lnTo>
                <a:lnTo>
                  <a:pt x="817" y="818"/>
                </a:lnTo>
                <a:lnTo>
                  <a:pt x="721" y="866"/>
                </a:lnTo>
                <a:lnTo>
                  <a:pt x="673" y="818"/>
                </a:lnTo>
                <a:lnTo>
                  <a:pt x="625" y="866"/>
                </a:lnTo>
                <a:lnTo>
                  <a:pt x="481" y="866"/>
                </a:lnTo>
                <a:lnTo>
                  <a:pt x="337" y="866"/>
                </a:lnTo>
                <a:lnTo>
                  <a:pt x="240" y="866"/>
                </a:lnTo>
                <a:lnTo>
                  <a:pt x="96" y="769"/>
                </a:lnTo>
                <a:lnTo>
                  <a:pt x="0" y="769"/>
                </a:lnTo>
                <a:lnTo>
                  <a:pt x="0" y="721"/>
                </a:lnTo>
                <a:lnTo>
                  <a:pt x="96" y="673"/>
                </a:lnTo>
                <a:lnTo>
                  <a:pt x="144" y="577"/>
                </a:lnTo>
                <a:lnTo>
                  <a:pt x="96" y="529"/>
                </a:lnTo>
                <a:lnTo>
                  <a:pt x="192" y="481"/>
                </a:lnTo>
                <a:lnTo>
                  <a:pt x="288" y="481"/>
                </a:lnTo>
                <a:lnTo>
                  <a:pt x="385" y="433"/>
                </a:lnTo>
                <a:lnTo>
                  <a:pt x="529" y="385"/>
                </a:lnTo>
                <a:lnTo>
                  <a:pt x="673" y="337"/>
                </a:lnTo>
                <a:lnTo>
                  <a:pt x="769" y="241"/>
                </a:lnTo>
                <a:lnTo>
                  <a:pt x="865" y="192"/>
                </a:lnTo>
                <a:lnTo>
                  <a:pt x="962" y="144"/>
                </a:lnTo>
                <a:lnTo>
                  <a:pt x="1058" y="96"/>
                </a:lnTo>
                <a:lnTo>
                  <a:pt x="1154" y="144"/>
                </a:lnTo>
                <a:lnTo>
                  <a:pt x="1298" y="144"/>
                </a:lnTo>
                <a:lnTo>
                  <a:pt x="1394" y="144"/>
                </a:lnTo>
                <a:lnTo>
                  <a:pt x="1491" y="48"/>
                </a:lnTo>
                <a:lnTo>
                  <a:pt x="1731" y="144"/>
                </a:lnTo>
                <a:lnTo>
                  <a:pt x="1875" y="144"/>
                </a:lnTo>
                <a:lnTo>
                  <a:pt x="2019" y="48"/>
                </a:lnTo>
                <a:lnTo>
                  <a:pt x="2212" y="0"/>
                </a:lnTo>
              </a:path>
            </a:pathLst>
          </a:custGeom>
          <a:noFill/>
          <a:ln w="19050">
            <a:solidFill>
              <a:srgbClr val="3366FF"/>
            </a:solidFill>
            <a:round/>
            <a:headEnd/>
            <a:tailEnd/>
          </a:ln>
          <a:effectLst/>
        </p:spPr>
        <p:txBody>
          <a:bodyPr/>
          <a:lstStyle/>
          <a:p>
            <a:endParaRPr lang="ja-JP" altLang="en-US"/>
          </a:p>
        </p:txBody>
      </p:sp>
      <p:sp>
        <p:nvSpPr>
          <p:cNvPr id="19561" name="Freeform 105"/>
          <p:cNvSpPr>
            <a:spLocks/>
          </p:cNvSpPr>
          <p:nvPr/>
        </p:nvSpPr>
        <p:spPr bwMode="auto">
          <a:xfrm>
            <a:off x="4114800" y="5337175"/>
            <a:ext cx="1581150" cy="1530350"/>
          </a:xfrm>
          <a:custGeom>
            <a:avLst/>
            <a:gdLst/>
            <a:ahLst/>
            <a:cxnLst>
              <a:cxn ang="0">
                <a:pos x="996" y="964"/>
              </a:cxn>
              <a:cxn ang="0">
                <a:pos x="930" y="916"/>
              </a:cxn>
              <a:cxn ang="0">
                <a:pos x="865" y="866"/>
              </a:cxn>
              <a:cxn ang="0">
                <a:pos x="817" y="817"/>
              </a:cxn>
              <a:cxn ang="0">
                <a:pos x="769" y="721"/>
              </a:cxn>
              <a:cxn ang="0">
                <a:pos x="721" y="673"/>
              </a:cxn>
              <a:cxn ang="0">
                <a:pos x="673" y="529"/>
              </a:cxn>
              <a:cxn ang="0">
                <a:pos x="528" y="433"/>
              </a:cxn>
              <a:cxn ang="0">
                <a:pos x="528" y="337"/>
              </a:cxn>
              <a:cxn ang="0">
                <a:pos x="432" y="337"/>
              </a:cxn>
              <a:cxn ang="0">
                <a:pos x="384" y="192"/>
              </a:cxn>
              <a:cxn ang="0">
                <a:pos x="288" y="96"/>
              </a:cxn>
              <a:cxn ang="0">
                <a:pos x="0" y="0"/>
              </a:cxn>
            </a:cxnLst>
            <a:rect l="0" t="0" r="r" b="b"/>
            <a:pathLst>
              <a:path w="996" h="964">
                <a:moveTo>
                  <a:pt x="996" y="964"/>
                </a:moveTo>
                <a:cubicBezTo>
                  <a:pt x="976" y="951"/>
                  <a:pt x="951" y="927"/>
                  <a:pt x="930" y="916"/>
                </a:cubicBezTo>
                <a:lnTo>
                  <a:pt x="865" y="866"/>
                </a:lnTo>
                <a:lnTo>
                  <a:pt x="817" y="817"/>
                </a:lnTo>
                <a:lnTo>
                  <a:pt x="769" y="721"/>
                </a:lnTo>
                <a:lnTo>
                  <a:pt x="721" y="673"/>
                </a:lnTo>
                <a:lnTo>
                  <a:pt x="673" y="529"/>
                </a:lnTo>
                <a:lnTo>
                  <a:pt x="528" y="433"/>
                </a:lnTo>
                <a:lnTo>
                  <a:pt x="528" y="337"/>
                </a:lnTo>
                <a:lnTo>
                  <a:pt x="432" y="337"/>
                </a:lnTo>
                <a:lnTo>
                  <a:pt x="384" y="192"/>
                </a:lnTo>
                <a:lnTo>
                  <a:pt x="288" y="96"/>
                </a:lnTo>
                <a:lnTo>
                  <a:pt x="0" y="0"/>
                </a:lnTo>
              </a:path>
            </a:pathLst>
          </a:custGeom>
          <a:noFill/>
          <a:ln w="9525">
            <a:solidFill>
              <a:srgbClr val="3366FF"/>
            </a:solidFill>
            <a:round/>
            <a:headEnd/>
            <a:tailEnd/>
          </a:ln>
          <a:effectLst/>
        </p:spPr>
        <p:txBody>
          <a:bodyPr/>
          <a:lstStyle/>
          <a:p>
            <a:endParaRPr lang="ja-JP" altLang="en-US"/>
          </a:p>
        </p:txBody>
      </p:sp>
      <p:sp>
        <p:nvSpPr>
          <p:cNvPr id="19562" name="Oval 106"/>
          <p:cNvSpPr>
            <a:spLocks noChangeArrowheads="1"/>
          </p:cNvSpPr>
          <p:nvPr/>
        </p:nvSpPr>
        <p:spPr bwMode="auto">
          <a:xfrm>
            <a:off x="296863" y="4040188"/>
            <a:ext cx="306387" cy="304800"/>
          </a:xfrm>
          <a:prstGeom prst="ellipse">
            <a:avLst/>
          </a:prstGeom>
          <a:pattFill prst="smGrid">
            <a:fgClr>
              <a:schemeClr val="tx1"/>
            </a:fgClr>
            <a:bgClr>
              <a:schemeClr val="bg1"/>
            </a:bgClr>
          </a:pattFill>
          <a:ln w="38100">
            <a:solidFill>
              <a:schemeClr val="tx1"/>
            </a:solidFill>
            <a:round/>
            <a:headEnd/>
            <a:tailEnd/>
          </a:ln>
          <a:effectLst/>
        </p:spPr>
        <p:txBody>
          <a:bodyPr wrap="none" anchor="ctr"/>
          <a:lstStyle/>
          <a:p>
            <a:endParaRPr lang="ja-JP" altLang="en-US"/>
          </a:p>
        </p:txBody>
      </p:sp>
      <p:sp>
        <p:nvSpPr>
          <p:cNvPr id="19563" name="Freeform 107"/>
          <p:cNvSpPr>
            <a:spLocks/>
          </p:cNvSpPr>
          <p:nvPr/>
        </p:nvSpPr>
        <p:spPr bwMode="auto">
          <a:xfrm>
            <a:off x="-84138" y="1978025"/>
            <a:ext cx="1831976" cy="1603375"/>
          </a:xfrm>
          <a:custGeom>
            <a:avLst/>
            <a:gdLst/>
            <a:ahLst/>
            <a:cxnLst>
              <a:cxn ang="0">
                <a:pos x="1154" y="0"/>
              </a:cxn>
              <a:cxn ang="0">
                <a:pos x="1058" y="49"/>
              </a:cxn>
              <a:cxn ang="0">
                <a:pos x="962" y="145"/>
              </a:cxn>
              <a:cxn ang="0">
                <a:pos x="962" y="241"/>
              </a:cxn>
              <a:cxn ang="0">
                <a:pos x="865" y="193"/>
              </a:cxn>
              <a:cxn ang="0">
                <a:pos x="817" y="193"/>
              </a:cxn>
              <a:cxn ang="0">
                <a:pos x="817" y="289"/>
              </a:cxn>
              <a:cxn ang="0">
                <a:pos x="721" y="241"/>
              </a:cxn>
              <a:cxn ang="0">
                <a:pos x="625" y="337"/>
              </a:cxn>
              <a:cxn ang="0">
                <a:pos x="529" y="385"/>
              </a:cxn>
              <a:cxn ang="0">
                <a:pos x="288" y="481"/>
              </a:cxn>
              <a:cxn ang="0">
                <a:pos x="192" y="818"/>
              </a:cxn>
              <a:cxn ang="0">
                <a:pos x="96" y="1010"/>
              </a:cxn>
              <a:cxn ang="0">
                <a:pos x="0" y="1010"/>
              </a:cxn>
            </a:cxnLst>
            <a:rect l="0" t="0" r="r" b="b"/>
            <a:pathLst>
              <a:path w="1154" h="1010">
                <a:moveTo>
                  <a:pt x="1154" y="0"/>
                </a:moveTo>
                <a:lnTo>
                  <a:pt x="1058" y="49"/>
                </a:lnTo>
                <a:lnTo>
                  <a:pt x="962" y="145"/>
                </a:lnTo>
                <a:lnTo>
                  <a:pt x="962" y="241"/>
                </a:lnTo>
                <a:lnTo>
                  <a:pt x="865" y="193"/>
                </a:lnTo>
                <a:lnTo>
                  <a:pt x="817" y="193"/>
                </a:lnTo>
                <a:lnTo>
                  <a:pt x="817" y="289"/>
                </a:lnTo>
                <a:lnTo>
                  <a:pt x="721" y="241"/>
                </a:lnTo>
                <a:lnTo>
                  <a:pt x="625" y="337"/>
                </a:lnTo>
                <a:lnTo>
                  <a:pt x="529" y="385"/>
                </a:lnTo>
                <a:lnTo>
                  <a:pt x="288" y="481"/>
                </a:lnTo>
                <a:lnTo>
                  <a:pt x="192" y="818"/>
                </a:lnTo>
                <a:lnTo>
                  <a:pt x="96" y="1010"/>
                </a:lnTo>
                <a:lnTo>
                  <a:pt x="0" y="1010"/>
                </a:lnTo>
              </a:path>
            </a:pathLst>
          </a:custGeom>
          <a:noFill/>
          <a:ln w="19050">
            <a:solidFill>
              <a:srgbClr val="3366FF"/>
            </a:solidFill>
            <a:round/>
            <a:headEnd/>
            <a:tailEnd/>
          </a:ln>
          <a:effectLst/>
        </p:spPr>
        <p:txBody>
          <a:bodyPr/>
          <a:lstStyle/>
          <a:p>
            <a:endParaRPr lang="ja-JP" altLang="en-US"/>
          </a:p>
        </p:txBody>
      </p:sp>
      <p:sp>
        <p:nvSpPr>
          <p:cNvPr id="19564" name="Freeform 108"/>
          <p:cNvSpPr>
            <a:spLocks/>
          </p:cNvSpPr>
          <p:nvPr/>
        </p:nvSpPr>
        <p:spPr bwMode="auto">
          <a:xfrm>
            <a:off x="0" y="3124200"/>
            <a:ext cx="8015288" cy="3816350"/>
          </a:xfrm>
          <a:custGeom>
            <a:avLst/>
            <a:gdLst/>
            <a:ahLst/>
            <a:cxnLst>
              <a:cxn ang="0">
                <a:pos x="96" y="336"/>
              </a:cxn>
              <a:cxn ang="0">
                <a:pos x="48" y="577"/>
              </a:cxn>
              <a:cxn ang="0">
                <a:pos x="144" y="432"/>
              </a:cxn>
              <a:cxn ang="0">
                <a:pos x="241" y="432"/>
              </a:cxn>
              <a:cxn ang="0">
                <a:pos x="289" y="721"/>
              </a:cxn>
              <a:cxn ang="0">
                <a:pos x="481" y="817"/>
              </a:cxn>
              <a:cxn ang="0">
                <a:pos x="625" y="625"/>
              </a:cxn>
              <a:cxn ang="0">
                <a:pos x="962" y="529"/>
              </a:cxn>
              <a:cxn ang="0">
                <a:pos x="818" y="432"/>
              </a:cxn>
              <a:cxn ang="0">
                <a:pos x="1010" y="480"/>
              </a:cxn>
              <a:cxn ang="0">
                <a:pos x="1154" y="384"/>
              </a:cxn>
              <a:cxn ang="0">
                <a:pos x="1346" y="288"/>
              </a:cxn>
              <a:cxn ang="0">
                <a:pos x="1250" y="384"/>
              </a:cxn>
              <a:cxn ang="0">
                <a:pos x="1443" y="432"/>
              </a:cxn>
              <a:cxn ang="0">
                <a:pos x="1587" y="288"/>
              </a:cxn>
              <a:cxn ang="0">
                <a:pos x="1587" y="432"/>
              </a:cxn>
              <a:cxn ang="0">
                <a:pos x="1731" y="384"/>
              </a:cxn>
              <a:cxn ang="0">
                <a:pos x="1827" y="336"/>
              </a:cxn>
              <a:cxn ang="0">
                <a:pos x="2116" y="192"/>
              </a:cxn>
              <a:cxn ang="0">
                <a:pos x="2260" y="96"/>
              </a:cxn>
              <a:cxn ang="0">
                <a:pos x="2452" y="0"/>
              </a:cxn>
              <a:cxn ang="0">
                <a:pos x="2933" y="96"/>
              </a:cxn>
              <a:cxn ang="0">
                <a:pos x="3270" y="192"/>
              </a:cxn>
              <a:cxn ang="0">
                <a:pos x="3510" y="336"/>
              </a:cxn>
              <a:cxn ang="0">
                <a:pos x="3943" y="721"/>
              </a:cxn>
              <a:cxn ang="0">
                <a:pos x="4087" y="1057"/>
              </a:cxn>
              <a:cxn ang="0">
                <a:pos x="4279" y="1154"/>
              </a:cxn>
              <a:cxn ang="0">
                <a:pos x="4664" y="1106"/>
              </a:cxn>
              <a:cxn ang="0">
                <a:pos x="4953" y="1394"/>
              </a:cxn>
              <a:cxn ang="0">
                <a:pos x="4953" y="1538"/>
              </a:cxn>
              <a:cxn ang="0">
                <a:pos x="5001" y="1827"/>
              </a:cxn>
              <a:cxn ang="0">
                <a:pos x="5049" y="2115"/>
              </a:cxn>
            </a:cxnLst>
            <a:rect l="0" t="0" r="r" b="b"/>
            <a:pathLst>
              <a:path w="5049" h="2404">
                <a:moveTo>
                  <a:pt x="0" y="288"/>
                </a:moveTo>
                <a:lnTo>
                  <a:pt x="96" y="336"/>
                </a:lnTo>
                <a:lnTo>
                  <a:pt x="48" y="480"/>
                </a:lnTo>
                <a:lnTo>
                  <a:pt x="48" y="577"/>
                </a:lnTo>
                <a:lnTo>
                  <a:pt x="96" y="577"/>
                </a:lnTo>
                <a:lnTo>
                  <a:pt x="144" y="432"/>
                </a:lnTo>
                <a:lnTo>
                  <a:pt x="241" y="384"/>
                </a:lnTo>
                <a:lnTo>
                  <a:pt x="241" y="432"/>
                </a:lnTo>
                <a:lnTo>
                  <a:pt x="144" y="577"/>
                </a:lnTo>
                <a:lnTo>
                  <a:pt x="289" y="721"/>
                </a:lnTo>
                <a:lnTo>
                  <a:pt x="337" y="817"/>
                </a:lnTo>
                <a:lnTo>
                  <a:pt x="481" y="817"/>
                </a:lnTo>
                <a:lnTo>
                  <a:pt x="433" y="721"/>
                </a:lnTo>
                <a:lnTo>
                  <a:pt x="625" y="625"/>
                </a:lnTo>
                <a:lnTo>
                  <a:pt x="769" y="625"/>
                </a:lnTo>
                <a:lnTo>
                  <a:pt x="962" y="529"/>
                </a:lnTo>
                <a:lnTo>
                  <a:pt x="818" y="480"/>
                </a:lnTo>
                <a:lnTo>
                  <a:pt x="818" y="432"/>
                </a:lnTo>
                <a:lnTo>
                  <a:pt x="914" y="432"/>
                </a:lnTo>
                <a:lnTo>
                  <a:pt x="1010" y="480"/>
                </a:lnTo>
                <a:lnTo>
                  <a:pt x="1058" y="384"/>
                </a:lnTo>
                <a:lnTo>
                  <a:pt x="1154" y="384"/>
                </a:lnTo>
                <a:lnTo>
                  <a:pt x="1202" y="288"/>
                </a:lnTo>
                <a:lnTo>
                  <a:pt x="1346" y="288"/>
                </a:lnTo>
                <a:lnTo>
                  <a:pt x="1346" y="336"/>
                </a:lnTo>
                <a:lnTo>
                  <a:pt x="1250" y="384"/>
                </a:lnTo>
                <a:lnTo>
                  <a:pt x="1298" y="432"/>
                </a:lnTo>
                <a:lnTo>
                  <a:pt x="1443" y="432"/>
                </a:lnTo>
                <a:lnTo>
                  <a:pt x="1539" y="432"/>
                </a:lnTo>
                <a:lnTo>
                  <a:pt x="1587" y="288"/>
                </a:lnTo>
                <a:lnTo>
                  <a:pt x="1635" y="288"/>
                </a:lnTo>
                <a:lnTo>
                  <a:pt x="1587" y="432"/>
                </a:lnTo>
                <a:lnTo>
                  <a:pt x="1731" y="336"/>
                </a:lnTo>
                <a:lnTo>
                  <a:pt x="1731" y="384"/>
                </a:lnTo>
                <a:lnTo>
                  <a:pt x="1731" y="432"/>
                </a:lnTo>
                <a:lnTo>
                  <a:pt x="1827" y="336"/>
                </a:lnTo>
                <a:lnTo>
                  <a:pt x="1972" y="240"/>
                </a:lnTo>
                <a:lnTo>
                  <a:pt x="2116" y="192"/>
                </a:lnTo>
                <a:lnTo>
                  <a:pt x="2116" y="96"/>
                </a:lnTo>
                <a:lnTo>
                  <a:pt x="2260" y="96"/>
                </a:lnTo>
                <a:lnTo>
                  <a:pt x="2356" y="144"/>
                </a:lnTo>
                <a:lnTo>
                  <a:pt x="2452" y="0"/>
                </a:lnTo>
                <a:lnTo>
                  <a:pt x="2741" y="96"/>
                </a:lnTo>
                <a:lnTo>
                  <a:pt x="2933" y="96"/>
                </a:lnTo>
                <a:lnTo>
                  <a:pt x="2981" y="192"/>
                </a:lnTo>
                <a:lnTo>
                  <a:pt x="3270" y="192"/>
                </a:lnTo>
                <a:lnTo>
                  <a:pt x="3317" y="252"/>
                </a:lnTo>
                <a:lnTo>
                  <a:pt x="3510" y="336"/>
                </a:lnTo>
                <a:lnTo>
                  <a:pt x="3751" y="529"/>
                </a:lnTo>
                <a:lnTo>
                  <a:pt x="3943" y="721"/>
                </a:lnTo>
                <a:lnTo>
                  <a:pt x="3943" y="817"/>
                </a:lnTo>
                <a:lnTo>
                  <a:pt x="4087" y="1057"/>
                </a:lnTo>
                <a:lnTo>
                  <a:pt x="4135" y="1106"/>
                </a:lnTo>
                <a:lnTo>
                  <a:pt x="4279" y="1154"/>
                </a:lnTo>
                <a:lnTo>
                  <a:pt x="4424" y="1057"/>
                </a:lnTo>
                <a:lnTo>
                  <a:pt x="4664" y="1106"/>
                </a:lnTo>
                <a:lnTo>
                  <a:pt x="4856" y="1202"/>
                </a:lnTo>
                <a:lnTo>
                  <a:pt x="4953" y="1394"/>
                </a:lnTo>
                <a:lnTo>
                  <a:pt x="5001" y="1442"/>
                </a:lnTo>
                <a:lnTo>
                  <a:pt x="4953" y="1538"/>
                </a:lnTo>
                <a:lnTo>
                  <a:pt x="5001" y="1586"/>
                </a:lnTo>
                <a:lnTo>
                  <a:pt x="5001" y="1827"/>
                </a:lnTo>
                <a:lnTo>
                  <a:pt x="5001" y="1971"/>
                </a:lnTo>
                <a:lnTo>
                  <a:pt x="5049" y="2115"/>
                </a:lnTo>
                <a:lnTo>
                  <a:pt x="5001" y="2404"/>
                </a:lnTo>
              </a:path>
            </a:pathLst>
          </a:custGeom>
          <a:noFill/>
          <a:ln w="19050">
            <a:solidFill>
              <a:srgbClr val="3366FF"/>
            </a:solidFill>
            <a:round/>
            <a:headEnd/>
            <a:tailEnd/>
          </a:ln>
          <a:effectLst/>
        </p:spPr>
        <p:txBody>
          <a:bodyPr/>
          <a:lstStyle/>
          <a:p>
            <a:endParaRPr lang="ja-JP" altLang="en-US"/>
          </a:p>
        </p:txBody>
      </p:sp>
      <p:sp>
        <p:nvSpPr>
          <p:cNvPr id="19565" name="Freeform 109"/>
          <p:cNvSpPr>
            <a:spLocks/>
          </p:cNvSpPr>
          <p:nvPr/>
        </p:nvSpPr>
        <p:spPr bwMode="auto">
          <a:xfrm>
            <a:off x="527050" y="4421188"/>
            <a:ext cx="6869113" cy="2443162"/>
          </a:xfrm>
          <a:custGeom>
            <a:avLst/>
            <a:gdLst/>
            <a:ahLst/>
            <a:cxnLst>
              <a:cxn ang="0">
                <a:pos x="48" y="0"/>
              </a:cxn>
              <a:cxn ang="0">
                <a:pos x="0" y="240"/>
              </a:cxn>
              <a:cxn ang="0">
                <a:pos x="192" y="385"/>
              </a:cxn>
              <a:cxn ang="0">
                <a:pos x="192" y="433"/>
              </a:cxn>
              <a:cxn ang="0">
                <a:pos x="144" y="481"/>
              </a:cxn>
              <a:cxn ang="0">
                <a:pos x="240" y="481"/>
              </a:cxn>
              <a:cxn ang="0">
                <a:pos x="192" y="577"/>
              </a:cxn>
              <a:cxn ang="0">
                <a:pos x="192" y="625"/>
              </a:cxn>
              <a:cxn ang="0">
                <a:pos x="240" y="625"/>
              </a:cxn>
              <a:cxn ang="0">
                <a:pos x="336" y="721"/>
              </a:cxn>
              <a:cxn ang="0">
                <a:pos x="432" y="625"/>
              </a:cxn>
              <a:cxn ang="0">
                <a:pos x="480" y="673"/>
              </a:cxn>
              <a:cxn ang="0">
                <a:pos x="480" y="721"/>
              </a:cxn>
              <a:cxn ang="0">
                <a:pos x="625" y="769"/>
              </a:cxn>
              <a:cxn ang="0">
                <a:pos x="625" y="817"/>
              </a:cxn>
              <a:cxn ang="0">
                <a:pos x="577" y="866"/>
              </a:cxn>
              <a:cxn ang="0">
                <a:pos x="625" y="914"/>
              </a:cxn>
              <a:cxn ang="0">
                <a:pos x="721" y="1010"/>
              </a:cxn>
              <a:cxn ang="0">
                <a:pos x="1154" y="914"/>
              </a:cxn>
              <a:cxn ang="0">
                <a:pos x="1298" y="962"/>
              </a:cxn>
              <a:cxn ang="0">
                <a:pos x="1346" y="866"/>
              </a:cxn>
              <a:cxn ang="0">
                <a:pos x="1442" y="866"/>
              </a:cxn>
              <a:cxn ang="0">
                <a:pos x="1586" y="866"/>
              </a:cxn>
              <a:cxn ang="0">
                <a:pos x="1683" y="769"/>
              </a:cxn>
              <a:cxn ang="0">
                <a:pos x="1779" y="721"/>
              </a:cxn>
              <a:cxn ang="0">
                <a:pos x="1875" y="721"/>
              </a:cxn>
              <a:cxn ang="0">
                <a:pos x="2260" y="577"/>
              </a:cxn>
              <a:cxn ang="0">
                <a:pos x="2404" y="481"/>
              </a:cxn>
              <a:cxn ang="0">
                <a:pos x="2692" y="529"/>
              </a:cxn>
              <a:cxn ang="0">
                <a:pos x="2885" y="529"/>
              </a:cxn>
              <a:cxn ang="0">
                <a:pos x="2981" y="625"/>
              </a:cxn>
              <a:cxn ang="0">
                <a:pos x="3077" y="577"/>
              </a:cxn>
              <a:cxn ang="0">
                <a:pos x="3125" y="625"/>
              </a:cxn>
              <a:cxn ang="0">
                <a:pos x="3365" y="721"/>
              </a:cxn>
              <a:cxn ang="0">
                <a:pos x="3413" y="769"/>
              </a:cxn>
              <a:cxn ang="0">
                <a:pos x="3510" y="769"/>
              </a:cxn>
              <a:cxn ang="0">
                <a:pos x="3606" y="914"/>
              </a:cxn>
              <a:cxn ang="0">
                <a:pos x="3654" y="962"/>
              </a:cxn>
              <a:cxn ang="0">
                <a:pos x="3750" y="1154"/>
              </a:cxn>
              <a:cxn ang="0">
                <a:pos x="3894" y="1202"/>
              </a:cxn>
              <a:cxn ang="0">
                <a:pos x="3990" y="1298"/>
              </a:cxn>
              <a:cxn ang="0">
                <a:pos x="4135" y="1298"/>
              </a:cxn>
              <a:cxn ang="0">
                <a:pos x="4135" y="1443"/>
              </a:cxn>
              <a:cxn ang="0">
                <a:pos x="4327" y="1539"/>
              </a:cxn>
            </a:cxnLst>
            <a:rect l="0" t="0" r="r" b="b"/>
            <a:pathLst>
              <a:path w="4327" h="1539">
                <a:moveTo>
                  <a:pt x="48" y="0"/>
                </a:moveTo>
                <a:lnTo>
                  <a:pt x="0" y="240"/>
                </a:lnTo>
                <a:lnTo>
                  <a:pt x="192" y="385"/>
                </a:lnTo>
                <a:lnTo>
                  <a:pt x="192" y="433"/>
                </a:lnTo>
                <a:lnTo>
                  <a:pt x="144" y="481"/>
                </a:lnTo>
                <a:lnTo>
                  <a:pt x="240" y="481"/>
                </a:lnTo>
                <a:lnTo>
                  <a:pt x="192" y="577"/>
                </a:lnTo>
                <a:lnTo>
                  <a:pt x="192" y="625"/>
                </a:lnTo>
                <a:lnTo>
                  <a:pt x="240" y="625"/>
                </a:lnTo>
                <a:lnTo>
                  <a:pt x="336" y="721"/>
                </a:lnTo>
                <a:lnTo>
                  <a:pt x="432" y="625"/>
                </a:lnTo>
                <a:lnTo>
                  <a:pt x="480" y="673"/>
                </a:lnTo>
                <a:lnTo>
                  <a:pt x="480" y="721"/>
                </a:lnTo>
                <a:lnTo>
                  <a:pt x="625" y="769"/>
                </a:lnTo>
                <a:lnTo>
                  <a:pt x="625" y="817"/>
                </a:lnTo>
                <a:lnTo>
                  <a:pt x="577" y="866"/>
                </a:lnTo>
                <a:lnTo>
                  <a:pt x="625" y="914"/>
                </a:lnTo>
                <a:lnTo>
                  <a:pt x="721" y="1010"/>
                </a:lnTo>
                <a:lnTo>
                  <a:pt x="1154" y="914"/>
                </a:lnTo>
                <a:lnTo>
                  <a:pt x="1298" y="962"/>
                </a:lnTo>
                <a:lnTo>
                  <a:pt x="1346" y="866"/>
                </a:lnTo>
                <a:lnTo>
                  <a:pt x="1442" y="866"/>
                </a:lnTo>
                <a:lnTo>
                  <a:pt x="1586" y="866"/>
                </a:lnTo>
                <a:lnTo>
                  <a:pt x="1683" y="769"/>
                </a:lnTo>
                <a:lnTo>
                  <a:pt x="1779" y="721"/>
                </a:lnTo>
                <a:lnTo>
                  <a:pt x="1875" y="721"/>
                </a:lnTo>
                <a:lnTo>
                  <a:pt x="2260" y="577"/>
                </a:lnTo>
                <a:lnTo>
                  <a:pt x="2404" y="481"/>
                </a:lnTo>
                <a:lnTo>
                  <a:pt x="2692" y="529"/>
                </a:lnTo>
                <a:lnTo>
                  <a:pt x="2885" y="529"/>
                </a:lnTo>
                <a:lnTo>
                  <a:pt x="2981" y="625"/>
                </a:lnTo>
                <a:lnTo>
                  <a:pt x="3077" y="577"/>
                </a:lnTo>
                <a:lnTo>
                  <a:pt x="3125" y="625"/>
                </a:lnTo>
                <a:lnTo>
                  <a:pt x="3365" y="721"/>
                </a:lnTo>
                <a:lnTo>
                  <a:pt x="3413" y="769"/>
                </a:lnTo>
                <a:lnTo>
                  <a:pt x="3510" y="769"/>
                </a:lnTo>
                <a:lnTo>
                  <a:pt x="3606" y="914"/>
                </a:lnTo>
                <a:lnTo>
                  <a:pt x="3654" y="962"/>
                </a:lnTo>
                <a:lnTo>
                  <a:pt x="3750" y="1154"/>
                </a:lnTo>
                <a:lnTo>
                  <a:pt x="3894" y="1202"/>
                </a:lnTo>
                <a:lnTo>
                  <a:pt x="3990" y="1298"/>
                </a:lnTo>
                <a:lnTo>
                  <a:pt x="4135" y="1298"/>
                </a:lnTo>
                <a:lnTo>
                  <a:pt x="4135" y="1443"/>
                </a:lnTo>
                <a:lnTo>
                  <a:pt x="4327" y="1539"/>
                </a:lnTo>
              </a:path>
            </a:pathLst>
          </a:custGeom>
          <a:noFill/>
          <a:ln w="19050">
            <a:solidFill>
              <a:srgbClr val="3366FF"/>
            </a:solidFill>
            <a:round/>
            <a:headEnd/>
            <a:tailEnd/>
          </a:ln>
          <a:effectLst/>
        </p:spPr>
        <p:txBody>
          <a:bodyPr/>
          <a:lstStyle/>
          <a:p>
            <a:endParaRPr lang="ja-JP" altLang="en-US"/>
          </a:p>
        </p:txBody>
      </p:sp>
      <p:sp>
        <p:nvSpPr>
          <p:cNvPr id="19566" name="Freeform 110"/>
          <p:cNvSpPr>
            <a:spLocks/>
          </p:cNvSpPr>
          <p:nvPr/>
        </p:nvSpPr>
        <p:spPr bwMode="auto">
          <a:xfrm>
            <a:off x="1289050" y="6024563"/>
            <a:ext cx="382588" cy="839787"/>
          </a:xfrm>
          <a:custGeom>
            <a:avLst/>
            <a:gdLst/>
            <a:ahLst/>
            <a:cxnLst>
              <a:cxn ang="0">
                <a:pos x="241" y="0"/>
              </a:cxn>
              <a:cxn ang="0">
                <a:pos x="145" y="96"/>
              </a:cxn>
              <a:cxn ang="0">
                <a:pos x="49" y="96"/>
              </a:cxn>
              <a:cxn ang="0">
                <a:pos x="0" y="192"/>
              </a:cxn>
              <a:cxn ang="0">
                <a:pos x="49" y="240"/>
              </a:cxn>
              <a:cxn ang="0">
                <a:pos x="97" y="384"/>
              </a:cxn>
              <a:cxn ang="0">
                <a:pos x="145" y="384"/>
              </a:cxn>
              <a:cxn ang="0">
                <a:pos x="97" y="529"/>
              </a:cxn>
            </a:cxnLst>
            <a:rect l="0" t="0" r="r" b="b"/>
            <a:pathLst>
              <a:path w="241" h="529">
                <a:moveTo>
                  <a:pt x="241" y="0"/>
                </a:moveTo>
                <a:lnTo>
                  <a:pt x="145" y="96"/>
                </a:lnTo>
                <a:lnTo>
                  <a:pt x="49" y="96"/>
                </a:lnTo>
                <a:lnTo>
                  <a:pt x="0" y="192"/>
                </a:lnTo>
                <a:lnTo>
                  <a:pt x="49" y="240"/>
                </a:lnTo>
                <a:lnTo>
                  <a:pt x="97" y="384"/>
                </a:lnTo>
                <a:lnTo>
                  <a:pt x="145" y="384"/>
                </a:lnTo>
                <a:lnTo>
                  <a:pt x="97" y="529"/>
                </a:lnTo>
              </a:path>
            </a:pathLst>
          </a:custGeom>
          <a:noFill/>
          <a:ln w="9525">
            <a:solidFill>
              <a:srgbClr val="3366FF"/>
            </a:solidFill>
            <a:round/>
            <a:headEnd/>
            <a:tailEnd/>
          </a:ln>
          <a:effectLst/>
        </p:spPr>
        <p:txBody>
          <a:bodyPr/>
          <a:lstStyle/>
          <a:p>
            <a:endParaRPr lang="ja-JP" altLang="en-US"/>
          </a:p>
        </p:txBody>
      </p:sp>
      <p:sp>
        <p:nvSpPr>
          <p:cNvPr id="19567" name="Freeform 111"/>
          <p:cNvSpPr>
            <a:spLocks/>
          </p:cNvSpPr>
          <p:nvPr/>
        </p:nvSpPr>
        <p:spPr bwMode="auto">
          <a:xfrm>
            <a:off x="2128838" y="2741613"/>
            <a:ext cx="1527175" cy="839787"/>
          </a:xfrm>
          <a:custGeom>
            <a:avLst/>
            <a:gdLst/>
            <a:ahLst/>
            <a:cxnLst>
              <a:cxn ang="0">
                <a:pos x="0" y="529"/>
              </a:cxn>
              <a:cxn ang="0">
                <a:pos x="97" y="433"/>
              </a:cxn>
              <a:cxn ang="0">
                <a:pos x="97" y="337"/>
              </a:cxn>
              <a:cxn ang="0">
                <a:pos x="145" y="193"/>
              </a:cxn>
              <a:cxn ang="0">
                <a:pos x="193" y="96"/>
              </a:cxn>
              <a:cxn ang="0">
                <a:pos x="337" y="48"/>
              </a:cxn>
              <a:cxn ang="0">
                <a:pos x="481" y="48"/>
              </a:cxn>
              <a:cxn ang="0">
                <a:pos x="674" y="0"/>
              </a:cxn>
              <a:cxn ang="0">
                <a:pos x="914" y="48"/>
              </a:cxn>
              <a:cxn ang="0">
                <a:pos x="962" y="145"/>
              </a:cxn>
            </a:cxnLst>
            <a:rect l="0" t="0" r="r" b="b"/>
            <a:pathLst>
              <a:path w="962" h="529">
                <a:moveTo>
                  <a:pt x="0" y="529"/>
                </a:moveTo>
                <a:lnTo>
                  <a:pt x="97" y="433"/>
                </a:lnTo>
                <a:lnTo>
                  <a:pt x="97" y="337"/>
                </a:lnTo>
                <a:lnTo>
                  <a:pt x="145" y="193"/>
                </a:lnTo>
                <a:lnTo>
                  <a:pt x="193" y="96"/>
                </a:lnTo>
                <a:lnTo>
                  <a:pt x="337" y="48"/>
                </a:lnTo>
                <a:lnTo>
                  <a:pt x="481" y="48"/>
                </a:lnTo>
                <a:lnTo>
                  <a:pt x="674" y="0"/>
                </a:lnTo>
                <a:lnTo>
                  <a:pt x="914" y="48"/>
                </a:lnTo>
                <a:lnTo>
                  <a:pt x="962" y="145"/>
                </a:lnTo>
              </a:path>
            </a:pathLst>
          </a:custGeom>
          <a:noFill/>
          <a:ln w="9525">
            <a:solidFill>
              <a:srgbClr val="3366FF"/>
            </a:solidFill>
            <a:round/>
            <a:headEnd/>
            <a:tailEnd/>
          </a:ln>
          <a:effectLst/>
        </p:spPr>
        <p:txBody>
          <a:bodyPr/>
          <a:lstStyle/>
          <a:p>
            <a:endParaRPr lang="ja-JP" altLang="en-US"/>
          </a:p>
        </p:txBody>
      </p:sp>
      <p:sp>
        <p:nvSpPr>
          <p:cNvPr id="19568" name="Freeform 112"/>
          <p:cNvSpPr>
            <a:spLocks/>
          </p:cNvSpPr>
          <p:nvPr/>
        </p:nvSpPr>
        <p:spPr bwMode="auto">
          <a:xfrm>
            <a:off x="3351213" y="2132013"/>
            <a:ext cx="2747962" cy="1296987"/>
          </a:xfrm>
          <a:custGeom>
            <a:avLst/>
            <a:gdLst/>
            <a:ahLst/>
            <a:cxnLst>
              <a:cxn ang="0">
                <a:pos x="0" y="0"/>
              </a:cxn>
              <a:cxn ang="0">
                <a:pos x="48" y="96"/>
              </a:cxn>
              <a:cxn ang="0">
                <a:pos x="144" y="144"/>
              </a:cxn>
              <a:cxn ang="0">
                <a:pos x="192" y="240"/>
              </a:cxn>
              <a:cxn ang="0">
                <a:pos x="384" y="192"/>
              </a:cxn>
              <a:cxn ang="0">
                <a:pos x="432" y="144"/>
              </a:cxn>
              <a:cxn ang="0">
                <a:pos x="625" y="192"/>
              </a:cxn>
              <a:cxn ang="0">
                <a:pos x="769" y="288"/>
              </a:cxn>
              <a:cxn ang="0">
                <a:pos x="961" y="288"/>
              </a:cxn>
              <a:cxn ang="0">
                <a:pos x="1106" y="336"/>
              </a:cxn>
              <a:cxn ang="0">
                <a:pos x="1154" y="432"/>
              </a:cxn>
              <a:cxn ang="0">
                <a:pos x="1250" y="432"/>
              </a:cxn>
              <a:cxn ang="0">
                <a:pos x="1298" y="480"/>
              </a:cxn>
              <a:cxn ang="0">
                <a:pos x="1394" y="480"/>
              </a:cxn>
              <a:cxn ang="0">
                <a:pos x="1442" y="577"/>
              </a:cxn>
              <a:cxn ang="0">
                <a:pos x="1586" y="673"/>
              </a:cxn>
              <a:cxn ang="0">
                <a:pos x="1634" y="673"/>
              </a:cxn>
              <a:cxn ang="0">
                <a:pos x="1731" y="817"/>
              </a:cxn>
            </a:cxnLst>
            <a:rect l="0" t="0" r="r" b="b"/>
            <a:pathLst>
              <a:path w="1731" h="817">
                <a:moveTo>
                  <a:pt x="0" y="0"/>
                </a:moveTo>
                <a:lnTo>
                  <a:pt x="48" y="96"/>
                </a:lnTo>
                <a:lnTo>
                  <a:pt x="144" y="144"/>
                </a:lnTo>
                <a:lnTo>
                  <a:pt x="192" y="240"/>
                </a:lnTo>
                <a:lnTo>
                  <a:pt x="384" y="192"/>
                </a:lnTo>
                <a:lnTo>
                  <a:pt x="432" y="144"/>
                </a:lnTo>
                <a:lnTo>
                  <a:pt x="625" y="192"/>
                </a:lnTo>
                <a:lnTo>
                  <a:pt x="769" y="288"/>
                </a:lnTo>
                <a:lnTo>
                  <a:pt x="961" y="288"/>
                </a:lnTo>
                <a:lnTo>
                  <a:pt x="1106" y="336"/>
                </a:lnTo>
                <a:lnTo>
                  <a:pt x="1154" y="432"/>
                </a:lnTo>
                <a:lnTo>
                  <a:pt x="1250" y="432"/>
                </a:lnTo>
                <a:lnTo>
                  <a:pt x="1298" y="480"/>
                </a:lnTo>
                <a:lnTo>
                  <a:pt x="1394" y="480"/>
                </a:lnTo>
                <a:lnTo>
                  <a:pt x="1442" y="577"/>
                </a:lnTo>
                <a:lnTo>
                  <a:pt x="1586" y="673"/>
                </a:lnTo>
                <a:lnTo>
                  <a:pt x="1634" y="673"/>
                </a:lnTo>
                <a:lnTo>
                  <a:pt x="1731" y="817"/>
                </a:lnTo>
              </a:path>
            </a:pathLst>
          </a:custGeom>
          <a:noFill/>
          <a:ln w="9525">
            <a:solidFill>
              <a:srgbClr val="3366FF"/>
            </a:solidFill>
            <a:round/>
            <a:headEnd/>
            <a:tailEnd/>
          </a:ln>
          <a:effectLst/>
        </p:spPr>
        <p:txBody>
          <a:bodyPr/>
          <a:lstStyle/>
          <a:p>
            <a:endParaRPr lang="ja-JP" altLang="en-US"/>
          </a:p>
        </p:txBody>
      </p:sp>
      <p:sp>
        <p:nvSpPr>
          <p:cNvPr id="19569" name="Freeform 113"/>
          <p:cNvSpPr>
            <a:spLocks/>
          </p:cNvSpPr>
          <p:nvPr/>
        </p:nvSpPr>
        <p:spPr bwMode="auto">
          <a:xfrm>
            <a:off x="546100" y="4648200"/>
            <a:ext cx="1736725" cy="307975"/>
          </a:xfrm>
          <a:custGeom>
            <a:avLst/>
            <a:gdLst/>
            <a:ahLst/>
            <a:cxnLst>
              <a:cxn ang="0">
                <a:pos x="0" y="0"/>
              </a:cxn>
              <a:cxn ang="0">
                <a:pos x="228" y="146"/>
              </a:cxn>
              <a:cxn ang="0">
                <a:pos x="324" y="97"/>
              </a:cxn>
              <a:cxn ang="0">
                <a:pos x="420" y="146"/>
              </a:cxn>
              <a:cxn ang="0">
                <a:pos x="517" y="146"/>
              </a:cxn>
              <a:cxn ang="0">
                <a:pos x="565" y="97"/>
              </a:cxn>
              <a:cxn ang="0">
                <a:pos x="757" y="97"/>
              </a:cxn>
              <a:cxn ang="0">
                <a:pos x="901" y="146"/>
              </a:cxn>
              <a:cxn ang="0">
                <a:pos x="1094" y="194"/>
              </a:cxn>
            </a:cxnLst>
            <a:rect l="0" t="0" r="r" b="b"/>
            <a:pathLst>
              <a:path w="1094" h="194">
                <a:moveTo>
                  <a:pt x="0" y="0"/>
                </a:moveTo>
                <a:lnTo>
                  <a:pt x="228" y="146"/>
                </a:lnTo>
                <a:lnTo>
                  <a:pt x="324" y="97"/>
                </a:lnTo>
                <a:lnTo>
                  <a:pt x="420" y="146"/>
                </a:lnTo>
                <a:lnTo>
                  <a:pt x="517" y="146"/>
                </a:lnTo>
                <a:lnTo>
                  <a:pt x="565" y="97"/>
                </a:lnTo>
                <a:lnTo>
                  <a:pt x="757" y="97"/>
                </a:lnTo>
                <a:lnTo>
                  <a:pt x="901" y="146"/>
                </a:lnTo>
                <a:lnTo>
                  <a:pt x="1094" y="194"/>
                </a:lnTo>
              </a:path>
            </a:pathLst>
          </a:custGeom>
          <a:noFill/>
          <a:ln w="9525">
            <a:solidFill>
              <a:srgbClr val="3366FF"/>
            </a:solidFill>
            <a:round/>
            <a:headEnd/>
            <a:tailEnd/>
          </a:ln>
          <a:effectLst/>
        </p:spPr>
        <p:txBody>
          <a:bodyPr/>
          <a:lstStyle/>
          <a:p>
            <a:endParaRPr lang="ja-JP" altLang="en-US"/>
          </a:p>
        </p:txBody>
      </p:sp>
      <p:sp>
        <p:nvSpPr>
          <p:cNvPr id="19570" name="Freeform 114"/>
          <p:cNvSpPr>
            <a:spLocks/>
          </p:cNvSpPr>
          <p:nvPr/>
        </p:nvSpPr>
        <p:spPr bwMode="auto">
          <a:xfrm>
            <a:off x="2587625" y="1368425"/>
            <a:ext cx="1679575" cy="533400"/>
          </a:xfrm>
          <a:custGeom>
            <a:avLst/>
            <a:gdLst/>
            <a:ahLst/>
            <a:cxnLst>
              <a:cxn ang="0">
                <a:pos x="0" y="0"/>
              </a:cxn>
              <a:cxn ang="0">
                <a:pos x="336" y="96"/>
              </a:cxn>
              <a:cxn ang="0">
                <a:pos x="529" y="144"/>
              </a:cxn>
              <a:cxn ang="0">
                <a:pos x="577" y="144"/>
              </a:cxn>
              <a:cxn ang="0">
                <a:pos x="769" y="240"/>
              </a:cxn>
              <a:cxn ang="0">
                <a:pos x="1058" y="336"/>
              </a:cxn>
            </a:cxnLst>
            <a:rect l="0" t="0" r="r" b="b"/>
            <a:pathLst>
              <a:path w="1058" h="336">
                <a:moveTo>
                  <a:pt x="0" y="0"/>
                </a:moveTo>
                <a:lnTo>
                  <a:pt x="336" y="96"/>
                </a:lnTo>
                <a:lnTo>
                  <a:pt x="529" y="144"/>
                </a:lnTo>
                <a:lnTo>
                  <a:pt x="577" y="144"/>
                </a:lnTo>
                <a:lnTo>
                  <a:pt x="769" y="240"/>
                </a:lnTo>
                <a:lnTo>
                  <a:pt x="1058" y="336"/>
                </a:lnTo>
              </a:path>
            </a:pathLst>
          </a:custGeom>
          <a:noFill/>
          <a:ln w="9525">
            <a:solidFill>
              <a:srgbClr val="3366FF"/>
            </a:solidFill>
            <a:round/>
            <a:headEnd/>
            <a:tailEnd/>
          </a:ln>
          <a:effectLst/>
        </p:spPr>
        <p:txBody>
          <a:bodyPr/>
          <a:lstStyle/>
          <a:p>
            <a:endParaRPr lang="ja-JP" altLang="en-US"/>
          </a:p>
        </p:txBody>
      </p:sp>
      <p:sp>
        <p:nvSpPr>
          <p:cNvPr id="19571" name="Freeform 115"/>
          <p:cNvSpPr>
            <a:spLocks/>
          </p:cNvSpPr>
          <p:nvPr/>
        </p:nvSpPr>
        <p:spPr bwMode="auto">
          <a:xfrm>
            <a:off x="6403975" y="4192588"/>
            <a:ext cx="2595563" cy="1603375"/>
          </a:xfrm>
          <a:custGeom>
            <a:avLst/>
            <a:gdLst/>
            <a:ahLst/>
            <a:cxnLst>
              <a:cxn ang="0">
                <a:pos x="0" y="192"/>
              </a:cxn>
              <a:cxn ang="0">
                <a:pos x="96" y="192"/>
              </a:cxn>
              <a:cxn ang="0">
                <a:pos x="192" y="144"/>
              </a:cxn>
              <a:cxn ang="0">
                <a:pos x="240" y="144"/>
              </a:cxn>
              <a:cxn ang="0">
                <a:pos x="337" y="96"/>
              </a:cxn>
              <a:cxn ang="0">
                <a:pos x="433" y="96"/>
              </a:cxn>
              <a:cxn ang="0">
                <a:pos x="577" y="96"/>
              </a:cxn>
              <a:cxn ang="0">
                <a:pos x="625" y="0"/>
              </a:cxn>
              <a:cxn ang="0">
                <a:pos x="769" y="0"/>
              </a:cxn>
              <a:cxn ang="0">
                <a:pos x="1010" y="96"/>
              </a:cxn>
              <a:cxn ang="0">
                <a:pos x="1154" y="192"/>
              </a:cxn>
              <a:cxn ang="0">
                <a:pos x="1250" y="192"/>
              </a:cxn>
              <a:cxn ang="0">
                <a:pos x="1394" y="288"/>
              </a:cxn>
              <a:cxn ang="0">
                <a:pos x="1635" y="481"/>
              </a:cxn>
              <a:cxn ang="0">
                <a:pos x="1635" y="625"/>
              </a:cxn>
              <a:cxn ang="0">
                <a:pos x="1587" y="769"/>
              </a:cxn>
              <a:cxn ang="0">
                <a:pos x="1539" y="1010"/>
              </a:cxn>
            </a:cxnLst>
            <a:rect l="0" t="0" r="r" b="b"/>
            <a:pathLst>
              <a:path w="1635" h="1010">
                <a:moveTo>
                  <a:pt x="0" y="192"/>
                </a:moveTo>
                <a:lnTo>
                  <a:pt x="96" y="192"/>
                </a:lnTo>
                <a:lnTo>
                  <a:pt x="192" y="144"/>
                </a:lnTo>
                <a:lnTo>
                  <a:pt x="240" y="144"/>
                </a:lnTo>
                <a:lnTo>
                  <a:pt x="337" y="96"/>
                </a:lnTo>
                <a:lnTo>
                  <a:pt x="433" y="96"/>
                </a:lnTo>
                <a:lnTo>
                  <a:pt x="577" y="96"/>
                </a:lnTo>
                <a:lnTo>
                  <a:pt x="625" y="0"/>
                </a:lnTo>
                <a:lnTo>
                  <a:pt x="769" y="0"/>
                </a:lnTo>
                <a:lnTo>
                  <a:pt x="1010" y="96"/>
                </a:lnTo>
                <a:lnTo>
                  <a:pt x="1154" y="192"/>
                </a:lnTo>
                <a:lnTo>
                  <a:pt x="1250" y="192"/>
                </a:lnTo>
                <a:lnTo>
                  <a:pt x="1394" y="288"/>
                </a:lnTo>
                <a:lnTo>
                  <a:pt x="1635" y="481"/>
                </a:lnTo>
                <a:lnTo>
                  <a:pt x="1635" y="625"/>
                </a:lnTo>
                <a:lnTo>
                  <a:pt x="1587" y="769"/>
                </a:lnTo>
                <a:lnTo>
                  <a:pt x="1539" y="1010"/>
                </a:lnTo>
              </a:path>
            </a:pathLst>
          </a:custGeom>
          <a:noFill/>
          <a:ln w="9525">
            <a:solidFill>
              <a:srgbClr val="3366FF"/>
            </a:solidFill>
            <a:round/>
            <a:headEnd/>
            <a:tailEnd/>
          </a:ln>
          <a:effectLst/>
        </p:spPr>
        <p:txBody>
          <a:bodyPr/>
          <a:lstStyle/>
          <a:p>
            <a:endParaRPr lang="ja-JP" altLang="en-US"/>
          </a:p>
        </p:txBody>
      </p:sp>
      <p:sp>
        <p:nvSpPr>
          <p:cNvPr id="19572" name="Freeform 116"/>
          <p:cNvSpPr>
            <a:spLocks/>
          </p:cNvSpPr>
          <p:nvPr/>
        </p:nvSpPr>
        <p:spPr bwMode="auto">
          <a:xfrm>
            <a:off x="3044825" y="604838"/>
            <a:ext cx="161925" cy="398462"/>
          </a:xfrm>
          <a:custGeom>
            <a:avLst/>
            <a:gdLst/>
            <a:ahLst/>
            <a:cxnLst>
              <a:cxn ang="0">
                <a:pos x="102" y="251"/>
              </a:cxn>
              <a:cxn ang="0">
                <a:pos x="48" y="192"/>
              </a:cxn>
              <a:cxn ang="0">
                <a:pos x="0" y="144"/>
              </a:cxn>
              <a:cxn ang="0">
                <a:pos x="48" y="0"/>
              </a:cxn>
            </a:cxnLst>
            <a:rect l="0" t="0" r="r" b="b"/>
            <a:pathLst>
              <a:path w="102" h="251">
                <a:moveTo>
                  <a:pt x="102" y="251"/>
                </a:moveTo>
                <a:lnTo>
                  <a:pt x="48" y="192"/>
                </a:lnTo>
                <a:lnTo>
                  <a:pt x="0" y="144"/>
                </a:lnTo>
                <a:lnTo>
                  <a:pt x="48" y="0"/>
                </a:lnTo>
              </a:path>
            </a:pathLst>
          </a:custGeom>
          <a:noFill/>
          <a:ln w="9525">
            <a:solidFill>
              <a:srgbClr val="3366FF"/>
            </a:solidFill>
            <a:round/>
            <a:headEnd/>
            <a:tailEnd/>
          </a:ln>
          <a:effectLst/>
        </p:spPr>
        <p:txBody>
          <a:bodyPr/>
          <a:lstStyle/>
          <a:p>
            <a:endParaRPr lang="ja-JP" altLang="en-US"/>
          </a:p>
        </p:txBody>
      </p:sp>
      <p:sp>
        <p:nvSpPr>
          <p:cNvPr id="19573" name="Freeform 117"/>
          <p:cNvSpPr>
            <a:spLocks/>
          </p:cNvSpPr>
          <p:nvPr/>
        </p:nvSpPr>
        <p:spPr bwMode="auto">
          <a:xfrm>
            <a:off x="2435225" y="3810000"/>
            <a:ext cx="2136775" cy="611188"/>
          </a:xfrm>
          <a:custGeom>
            <a:avLst/>
            <a:gdLst/>
            <a:ahLst/>
            <a:cxnLst>
              <a:cxn ang="0">
                <a:pos x="0" y="0"/>
              </a:cxn>
              <a:cxn ang="0">
                <a:pos x="48" y="48"/>
              </a:cxn>
              <a:cxn ang="0">
                <a:pos x="240" y="48"/>
              </a:cxn>
              <a:cxn ang="0">
                <a:pos x="240" y="97"/>
              </a:cxn>
              <a:cxn ang="0">
                <a:pos x="336" y="193"/>
              </a:cxn>
              <a:cxn ang="0">
                <a:pos x="481" y="145"/>
              </a:cxn>
              <a:cxn ang="0">
                <a:pos x="529" y="193"/>
              </a:cxn>
              <a:cxn ang="0">
                <a:pos x="625" y="145"/>
              </a:cxn>
              <a:cxn ang="0">
                <a:pos x="817" y="241"/>
              </a:cxn>
              <a:cxn ang="0">
                <a:pos x="961" y="193"/>
              </a:cxn>
              <a:cxn ang="0">
                <a:pos x="1058" y="289"/>
              </a:cxn>
              <a:cxn ang="0">
                <a:pos x="1154" y="289"/>
              </a:cxn>
              <a:cxn ang="0">
                <a:pos x="1346" y="385"/>
              </a:cxn>
            </a:cxnLst>
            <a:rect l="0" t="0" r="r" b="b"/>
            <a:pathLst>
              <a:path w="1346" h="385">
                <a:moveTo>
                  <a:pt x="0" y="0"/>
                </a:moveTo>
                <a:lnTo>
                  <a:pt x="48" y="48"/>
                </a:lnTo>
                <a:lnTo>
                  <a:pt x="240" y="48"/>
                </a:lnTo>
                <a:lnTo>
                  <a:pt x="240" y="97"/>
                </a:lnTo>
                <a:lnTo>
                  <a:pt x="336" y="193"/>
                </a:lnTo>
                <a:lnTo>
                  <a:pt x="481" y="145"/>
                </a:lnTo>
                <a:lnTo>
                  <a:pt x="529" y="193"/>
                </a:lnTo>
                <a:lnTo>
                  <a:pt x="625" y="145"/>
                </a:lnTo>
                <a:lnTo>
                  <a:pt x="817" y="241"/>
                </a:lnTo>
                <a:lnTo>
                  <a:pt x="961" y="193"/>
                </a:lnTo>
                <a:lnTo>
                  <a:pt x="1058" y="289"/>
                </a:lnTo>
                <a:lnTo>
                  <a:pt x="1154" y="289"/>
                </a:lnTo>
                <a:lnTo>
                  <a:pt x="1346" y="385"/>
                </a:lnTo>
              </a:path>
            </a:pathLst>
          </a:custGeom>
          <a:noFill/>
          <a:ln w="9525">
            <a:solidFill>
              <a:srgbClr val="3366FF"/>
            </a:solidFill>
            <a:round/>
            <a:headEnd/>
            <a:tailEnd/>
          </a:ln>
          <a:effectLst/>
        </p:spPr>
        <p:txBody>
          <a:bodyPr/>
          <a:lstStyle/>
          <a:p>
            <a:endParaRPr lang="ja-JP" altLang="en-US"/>
          </a:p>
        </p:txBody>
      </p:sp>
      <p:sp>
        <p:nvSpPr>
          <p:cNvPr id="19574" name="Freeform 118"/>
          <p:cNvSpPr>
            <a:spLocks/>
          </p:cNvSpPr>
          <p:nvPr/>
        </p:nvSpPr>
        <p:spPr bwMode="auto">
          <a:xfrm>
            <a:off x="831850" y="3124200"/>
            <a:ext cx="1144588" cy="457200"/>
          </a:xfrm>
          <a:custGeom>
            <a:avLst/>
            <a:gdLst/>
            <a:ahLst/>
            <a:cxnLst>
              <a:cxn ang="0">
                <a:pos x="721" y="288"/>
              </a:cxn>
              <a:cxn ang="0">
                <a:pos x="625" y="240"/>
              </a:cxn>
              <a:cxn ang="0">
                <a:pos x="577" y="192"/>
              </a:cxn>
              <a:cxn ang="0">
                <a:pos x="481" y="144"/>
              </a:cxn>
              <a:cxn ang="0">
                <a:pos x="433" y="192"/>
              </a:cxn>
              <a:cxn ang="0">
                <a:pos x="298" y="102"/>
              </a:cxn>
              <a:cxn ang="0">
                <a:pos x="0" y="0"/>
              </a:cxn>
            </a:cxnLst>
            <a:rect l="0" t="0" r="r" b="b"/>
            <a:pathLst>
              <a:path w="721" h="288">
                <a:moveTo>
                  <a:pt x="721" y="288"/>
                </a:moveTo>
                <a:lnTo>
                  <a:pt x="625" y="240"/>
                </a:lnTo>
                <a:lnTo>
                  <a:pt x="577" y="192"/>
                </a:lnTo>
                <a:lnTo>
                  <a:pt x="481" y="144"/>
                </a:lnTo>
                <a:lnTo>
                  <a:pt x="433" y="192"/>
                </a:lnTo>
                <a:lnTo>
                  <a:pt x="298" y="102"/>
                </a:lnTo>
                <a:lnTo>
                  <a:pt x="0" y="0"/>
                </a:lnTo>
              </a:path>
            </a:pathLst>
          </a:custGeom>
          <a:noFill/>
          <a:ln w="9525">
            <a:solidFill>
              <a:srgbClr val="3366FF"/>
            </a:solidFill>
            <a:round/>
            <a:headEnd/>
            <a:tailEnd/>
          </a:ln>
          <a:effectLst/>
        </p:spPr>
        <p:txBody>
          <a:bodyPr/>
          <a:lstStyle/>
          <a:p>
            <a:endParaRPr lang="ja-JP" altLang="en-US"/>
          </a:p>
        </p:txBody>
      </p:sp>
      <p:sp>
        <p:nvSpPr>
          <p:cNvPr id="19575" name="Freeform 119"/>
          <p:cNvSpPr>
            <a:spLocks/>
          </p:cNvSpPr>
          <p:nvPr/>
        </p:nvSpPr>
        <p:spPr bwMode="auto">
          <a:xfrm>
            <a:off x="1876425" y="5991225"/>
            <a:ext cx="1057275" cy="942975"/>
          </a:xfrm>
          <a:custGeom>
            <a:avLst/>
            <a:gdLst/>
            <a:ahLst/>
            <a:cxnLst>
              <a:cxn ang="0">
                <a:pos x="0" y="0"/>
              </a:cxn>
              <a:cxn ang="0">
                <a:pos x="111" y="69"/>
              </a:cxn>
              <a:cxn ang="0">
                <a:pos x="304" y="69"/>
              </a:cxn>
              <a:cxn ang="0">
                <a:pos x="352" y="117"/>
              </a:cxn>
              <a:cxn ang="0">
                <a:pos x="448" y="117"/>
              </a:cxn>
              <a:cxn ang="0">
                <a:pos x="448" y="165"/>
              </a:cxn>
              <a:cxn ang="0">
                <a:pos x="544" y="165"/>
              </a:cxn>
              <a:cxn ang="0">
                <a:pos x="592" y="261"/>
              </a:cxn>
              <a:cxn ang="0">
                <a:pos x="612" y="462"/>
              </a:cxn>
              <a:cxn ang="0">
                <a:pos x="666" y="594"/>
              </a:cxn>
            </a:cxnLst>
            <a:rect l="0" t="0" r="r" b="b"/>
            <a:pathLst>
              <a:path w="666" h="594">
                <a:moveTo>
                  <a:pt x="0" y="0"/>
                </a:moveTo>
                <a:lnTo>
                  <a:pt x="111" y="69"/>
                </a:lnTo>
                <a:lnTo>
                  <a:pt x="304" y="69"/>
                </a:lnTo>
                <a:lnTo>
                  <a:pt x="352" y="117"/>
                </a:lnTo>
                <a:lnTo>
                  <a:pt x="448" y="117"/>
                </a:lnTo>
                <a:lnTo>
                  <a:pt x="448" y="165"/>
                </a:lnTo>
                <a:lnTo>
                  <a:pt x="544" y="165"/>
                </a:lnTo>
                <a:lnTo>
                  <a:pt x="592" y="261"/>
                </a:lnTo>
                <a:lnTo>
                  <a:pt x="612" y="462"/>
                </a:lnTo>
                <a:lnTo>
                  <a:pt x="666" y="594"/>
                </a:lnTo>
              </a:path>
            </a:pathLst>
          </a:custGeom>
          <a:noFill/>
          <a:ln w="9525">
            <a:solidFill>
              <a:srgbClr val="3366FF"/>
            </a:solidFill>
            <a:round/>
            <a:headEnd/>
            <a:tailEnd/>
          </a:ln>
          <a:effectLst/>
        </p:spPr>
        <p:txBody>
          <a:bodyPr/>
          <a:lstStyle/>
          <a:p>
            <a:endParaRPr lang="ja-JP" altLang="en-US"/>
          </a:p>
        </p:txBody>
      </p:sp>
      <p:sp>
        <p:nvSpPr>
          <p:cNvPr id="19576" name="Freeform 120"/>
          <p:cNvSpPr>
            <a:spLocks/>
          </p:cNvSpPr>
          <p:nvPr/>
        </p:nvSpPr>
        <p:spPr bwMode="auto">
          <a:xfrm>
            <a:off x="6099175" y="3810000"/>
            <a:ext cx="685800" cy="230188"/>
          </a:xfrm>
          <a:custGeom>
            <a:avLst/>
            <a:gdLst/>
            <a:ahLst/>
            <a:cxnLst>
              <a:cxn ang="0">
                <a:pos x="0" y="145"/>
              </a:cxn>
              <a:cxn ang="0">
                <a:pos x="96" y="145"/>
              </a:cxn>
              <a:cxn ang="0">
                <a:pos x="144" y="97"/>
              </a:cxn>
              <a:cxn ang="0">
                <a:pos x="240" y="48"/>
              </a:cxn>
              <a:cxn ang="0">
                <a:pos x="336" y="48"/>
              </a:cxn>
              <a:cxn ang="0">
                <a:pos x="432" y="0"/>
              </a:cxn>
            </a:cxnLst>
            <a:rect l="0" t="0" r="r" b="b"/>
            <a:pathLst>
              <a:path w="432" h="145">
                <a:moveTo>
                  <a:pt x="0" y="145"/>
                </a:moveTo>
                <a:lnTo>
                  <a:pt x="96" y="145"/>
                </a:lnTo>
                <a:lnTo>
                  <a:pt x="144" y="97"/>
                </a:lnTo>
                <a:lnTo>
                  <a:pt x="240" y="48"/>
                </a:lnTo>
                <a:lnTo>
                  <a:pt x="336" y="48"/>
                </a:lnTo>
                <a:lnTo>
                  <a:pt x="432" y="0"/>
                </a:lnTo>
              </a:path>
            </a:pathLst>
          </a:custGeom>
          <a:noFill/>
          <a:ln w="9525">
            <a:solidFill>
              <a:srgbClr val="3366FF"/>
            </a:solidFill>
            <a:round/>
            <a:headEnd/>
            <a:tailEnd/>
          </a:ln>
          <a:effectLst/>
        </p:spPr>
        <p:txBody>
          <a:bodyPr/>
          <a:lstStyle/>
          <a:p>
            <a:endParaRPr lang="ja-JP" altLang="en-US"/>
          </a:p>
        </p:txBody>
      </p:sp>
      <p:sp>
        <p:nvSpPr>
          <p:cNvPr id="19577" name="Freeform 121"/>
          <p:cNvSpPr>
            <a:spLocks/>
          </p:cNvSpPr>
          <p:nvPr/>
        </p:nvSpPr>
        <p:spPr bwMode="auto">
          <a:xfrm>
            <a:off x="5792788" y="5337175"/>
            <a:ext cx="1385887" cy="228600"/>
          </a:xfrm>
          <a:custGeom>
            <a:avLst/>
            <a:gdLst/>
            <a:ahLst/>
            <a:cxnLst>
              <a:cxn ang="0">
                <a:pos x="0" y="118"/>
              </a:cxn>
              <a:cxn ang="0">
                <a:pos x="143" y="112"/>
              </a:cxn>
              <a:cxn ang="0">
                <a:pos x="296" y="96"/>
              </a:cxn>
              <a:cxn ang="0">
                <a:pos x="344" y="48"/>
              </a:cxn>
              <a:cxn ang="0">
                <a:pos x="584" y="48"/>
              </a:cxn>
              <a:cxn ang="0">
                <a:pos x="680" y="0"/>
              </a:cxn>
              <a:cxn ang="0">
                <a:pos x="729" y="48"/>
              </a:cxn>
              <a:cxn ang="0">
                <a:pos x="825" y="96"/>
              </a:cxn>
              <a:cxn ang="0">
                <a:pos x="873" y="144"/>
              </a:cxn>
            </a:cxnLst>
            <a:rect l="0" t="0" r="r" b="b"/>
            <a:pathLst>
              <a:path w="873" h="144">
                <a:moveTo>
                  <a:pt x="0" y="118"/>
                </a:moveTo>
                <a:lnTo>
                  <a:pt x="143" y="112"/>
                </a:lnTo>
                <a:lnTo>
                  <a:pt x="296" y="96"/>
                </a:lnTo>
                <a:lnTo>
                  <a:pt x="344" y="48"/>
                </a:lnTo>
                <a:lnTo>
                  <a:pt x="584" y="48"/>
                </a:lnTo>
                <a:lnTo>
                  <a:pt x="680" y="0"/>
                </a:lnTo>
                <a:lnTo>
                  <a:pt x="729" y="48"/>
                </a:lnTo>
                <a:lnTo>
                  <a:pt x="825" y="96"/>
                </a:lnTo>
                <a:lnTo>
                  <a:pt x="873" y="144"/>
                </a:lnTo>
              </a:path>
            </a:pathLst>
          </a:custGeom>
          <a:noFill/>
          <a:ln w="9525">
            <a:solidFill>
              <a:srgbClr val="3366FF"/>
            </a:solidFill>
            <a:round/>
            <a:headEnd/>
            <a:tailEnd/>
          </a:ln>
          <a:effectLst/>
        </p:spPr>
        <p:txBody>
          <a:bodyPr/>
          <a:lstStyle/>
          <a:p>
            <a:endParaRPr lang="ja-JP" altLang="en-US"/>
          </a:p>
        </p:txBody>
      </p:sp>
      <p:pic>
        <p:nvPicPr>
          <p:cNvPr id="19578" name="Picture 122" descr="red infantry"/>
          <p:cNvPicPr>
            <a:picLocks noChangeAspect="1" noChangeArrowheads="1"/>
          </p:cNvPicPr>
          <p:nvPr/>
        </p:nvPicPr>
        <p:blipFill>
          <a:blip r:embed="rId3"/>
          <a:srcRect/>
          <a:stretch>
            <a:fillRect/>
          </a:stretch>
        </p:blipFill>
        <p:spPr bwMode="auto">
          <a:xfrm>
            <a:off x="4419600" y="2360613"/>
            <a:ext cx="304800" cy="195262"/>
          </a:xfrm>
          <a:prstGeom prst="rect">
            <a:avLst/>
          </a:prstGeom>
          <a:noFill/>
        </p:spPr>
      </p:pic>
      <p:pic>
        <p:nvPicPr>
          <p:cNvPr id="19579" name="Picture 123" descr="red infantry"/>
          <p:cNvPicPr>
            <a:picLocks noChangeAspect="1" noChangeArrowheads="1"/>
          </p:cNvPicPr>
          <p:nvPr/>
        </p:nvPicPr>
        <p:blipFill>
          <a:blip r:embed="rId3"/>
          <a:srcRect/>
          <a:stretch>
            <a:fillRect/>
          </a:stretch>
        </p:blipFill>
        <p:spPr bwMode="auto">
          <a:xfrm>
            <a:off x="4419600" y="2132013"/>
            <a:ext cx="304800" cy="195262"/>
          </a:xfrm>
          <a:prstGeom prst="rect">
            <a:avLst/>
          </a:prstGeom>
          <a:noFill/>
        </p:spPr>
      </p:pic>
      <p:pic>
        <p:nvPicPr>
          <p:cNvPr id="19580" name="Picture 124" descr="red infantry"/>
          <p:cNvPicPr>
            <a:picLocks noChangeAspect="1" noChangeArrowheads="1"/>
          </p:cNvPicPr>
          <p:nvPr/>
        </p:nvPicPr>
        <p:blipFill>
          <a:blip r:embed="rId3"/>
          <a:srcRect/>
          <a:stretch>
            <a:fillRect/>
          </a:stretch>
        </p:blipFill>
        <p:spPr bwMode="auto">
          <a:xfrm>
            <a:off x="3121025" y="1901825"/>
            <a:ext cx="304800" cy="195263"/>
          </a:xfrm>
          <a:prstGeom prst="rect">
            <a:avLst/>
          </a:prstGeom>
          <a:noFill/>
        </p:spPr>
      </p:pic>
      <p:pic>
        <p:nvPicPr>
          <p:cNvPr id="19581" name="Picture 125" descr="red infantry"/>
          <p:cNvPicPr>
            <a:picLocks noChangeAspect="1" noChangeArrowheads="1"/>
          </p:cNvPicPr>
          <p:nvPr/>
        </p:nvPicPr>
        <p:blipFill>
          <a:blip r:embed="rId3"/>
          <a:srcRect/>
          <a:stretch>
            <a:fillRect/>
          </a:stretch>
        </p:blipFill>
        <p:spPr bwMode="auto">
          <a:xfrm>
            <a:off x="4800600" y="3963988"/>
            <a:ext cx="304800" cy="195262"/>
          </a:xfrm>
          <a:prstGeom prst="rect">
            <a:avLst/>
          </a:prstGeom>
          <a:noFill/>
        </p:spPr>
      </p:pic>
      <p:pic>
        <p:nvPicPr>
          <p:cNvPr id="19582" name="Picture 126" descr="red infantry"/>
          <p:cNvPicPr>
            <a:picLocks noChangeAspect="1" noChangeArrowheads="1"/>
          </p:cNvPicPr>
          <p:nvPr/>
        </p:nvPicPr>
        <p:blipFill>
          <a:blip r:embed="rId3"/>
          <a:srcRect/>
          <a:stretch>
            <a:fillRect/>
          </a:stretch>
        </p:blipFill>
        <p:spPr bwMode="auto">
          <a:xfrm>
            <a:off x="4800600" y="3733800"/>
            <a:ext cx="304800" cy="195263"/>
          </a:xfrm>
          <a:prstGeom prst="rect">
            <a:avLst/>
          </a:prstGeom>
          <a:noFill/>
        </p:spPr>
      </p:pic>
      <p:pic>
        <p:nvPicPr>
          <p:cNvPr id="19583" name="Picture 127" descr="blue infantry"/>
          <p:cNvPicPr>
            <a:picLocks noChangeAspect="1" noChangeArrowheads="1"/>
          </p:cNvPicPr>
          <p:nvPr/>
        </p:nvPicPr>
        <p:blipFill>
          <a:blip r:embed="rId4"/>
          <a:srcRect/>
          <a:stretch>
            <a:fillRect/>
          </a:stretch>
        </p:blipFill>
        <p:spPr bwMode="auto">
          <a:xfrm>
            <a:off x="3044825" y="2741613"/>
            <a:ext cx="306388" cy="195262"/>
          </a:xfrm>
          <a:prstGeom prst="rect">
            <a:avLst/>
          </a:prstGeom>
          <a:noFill/>
          <a:ln w="9525">
            <a:noFill/>
            <a:miter lim="800000"/>
            <a:headEnd/>
            <a:tailEnd/>
          </a:ln>
        </p:spPr>
      </p:pic>
      <p:pic>
        <p:nvPicPr>
          <p:cNvPr id="19584" name="Picture 128" descr="blue infantry"/>
          <p:cNvPicPr>
            <a:picLocks noChangeAspect="1" noChangeArrowheads="1"/>
          </p:cNvPicPr>
          <p:nvPr/>
        </p:nvPicPr>
        <p:blipFill>
          <a:blip r:embed="rId4"/>
          <a:srcRect/>
          <a:stretch>
            <a:fillRect/>
          </a:stretch>
        </p:blipFill>
        <p:spPr bwMode="auto">
          <a:xfrm>
            <a:off x="2359025" y="5108575"/>
            <a:ext cx="304800" cy="193675"/>
          </a:xfrm>
          <a:prstGeom prst="rect">
            <a:avLst/>
          </a:prstGeom>
          <a:noFill/>
        </p:spPr>
      </p:pic>
      <p:pic>
        <p:nvPicPr>
          <p:cNvPr id="19585" name="Picture 129" descr="blue infantry"/>
          <p:cNvPicPr>
            <a:picLocks noChangeAspect="1" noChangeArrowheads="1"/>
          </p:cNvPicPr>
          <p:nvPr/>
        </p:nvPicPr>
        <p:blipFill>
          <a:blip r:embed="rId4"/>
          <a:srcRect/>
          <a:stretch>
            <a:fillRect/>
          </a:stretch>
        </p:blipFill>
        <p:spPr bwMode="auto">
          <a:xfrm>
            <a:off x="2587625" y="4879975"/>
            <a:ext cx="304800" cy="193675"/>
          </a:xfrm>
          <a:prstGeom prst="rect">
            <a:avLst/>
          </a:prstGeom>
          <a:noFill/>
        </p:spPr>
      </p:pic>
      <p:grpSp>
        <p:nvGrpSpPr>
          <p:cNvPr id="19586" name="Group 130"/>
          <p:cNvGrpSpPr>
            <a:grpSpLocks/>
          </p:cNvGrpSpPr>
          <p:nvPr/>
        </p:nvGrpSpPr>
        <p:grpSpPr bwMode="auto">
          <a:xfrm>
            <a:off x="2663825" y="5337175"/>
            <a:ext cx="1908175" cy="500063"/>
            <a:chOff x="3024" y="3795"/>
            <a:chExt cx="1202" cy="315"/>
          </a:xfrm>
        </p:grpSpPr>
        <p:pic>
          <p:nvPicPr>
            <p:cNvPr id="19587" name="Picture 131" descr="red infantry"/>
            <p:cNvPicPr>
              <a:picLocks noChangeAspect="1" noChangeArrowheads="1"/>
            </p:cNvPicPr>
            <p:nvPr/>
          </p:nvPicPr>
          <p:blipFill>
            <a:blip r:embed="rId3"/>
            <a:srcRect/>
            <a:stretch>
              <a:fillRect/>
            </a:stretch>
          </p:blipFill>
          <p:spPr bwMode="auto">
            <a:xfrm>
              <a:off x="3553" y="3795"/>
              <a:ext cx="192" cy="123"/>
            </a:xfrm>
            <a:prstGeom prst="rect">
              <a:avLst/>
            </a:prstGeom>
            <a:noFill/>
          </p:spPr>
        </p:pic>
        <p:pic>
          <p:nvPicPr>
            <p:cNvPr id="19588" name="Picture 132" descr="red infantry"/>
            <p:cNvPicPr>
              <a:picLocks noChangeAspect="1" noChangeArrowheads="1"/>
            </p:cNvPicPr>
            <p:nvPr/>
          </p:nvPicPr>
          <p:blipFill>
            <a:blip r:embed="rId3"/>
            <a:srcRect/>
            <a:stretch>
              <a:fillRect/>
            </a:stretch>
          </p:blipFill>
          <p:spPr bwMode="auto">
            <a:xfrm>
              <a:off x="3216" y="3795"/>
              <a:ext cx="192" cy="123"/>
            </a:xfrm>
            <a:prstGeom prst="rect">
              <a:avLst/>
            </a:prstGeom>
            <a:noFill/>
          </p:spPr>
        </p:pic>
        <p:pic>
          <p:nvPicPr>
            <p:cNvPr id="19589" name="Picture 133" descr="red infantry"/>
            <p:cNvPicPr>
              <a:picLocks noChangeAspect="1" noChangeArrowheads="1"/>
            </p:cNvPicPr>
            <p:nvPr/>
          </p:nvPicPr>
          <p:blipFill>
            <a:blip r:embed="rId3"/>
            <a:srcRect/>
            <a:stretch>
              <a:fillRect/>
            </a:stretch>
          </p:blipFill>
          <p:spPr bwMode="auto">
            <a:xfrm>
              <a:off x="3890" y="3795"/>
              <a:ext cx="192" cy="123"/>
            </a:xfrm>
            <a:prstGeom prst="rect">
              <a:avLst/>
            </a:prstGeom>
            <a:noFill/>
          </p:spPr>
        </p:pic>
        <p:pic>
          <p:nvPicPr>
            <p:cNvPr id="19590" name="Picture 134" descr="red infantry"/>
            <p:cNvPicPr>
              <a:picLocks noChangeAspect="1" noChangeArrowheads="1"/>
            </p:cNvPicPr>
            <p:nvPr/>
          </p:nvPicPr>
          <p:blipFill>
            <a:blip r:embed="rId3"/>
            <a:srcRect/>
            <a:stretch>
              <a:fillRect/>
            </a:stretch>
          </p:blipFill>
          <p:spPr bwMode="auto">
            <a:xfrm>
              <a:off x="3024" y="3987"/>
              <a:ext cx="192" cy="123"/>
            </a:xfrm>
            <a:prstGeom prst="rect">
              <a:avLst/>
            </a:prstGeom>
            <a:noFill/>
          </p:spPr>
        </p:pic>
        <p:pic>
          <p:nvPicPr>
            <p:cNvPr id="19591" name="Picture 135" descr="red infantry"/>
            <p:cNvPicPr>
              <a:picLocks noChangeAspect="1" noChangeArrowheads="1"/>
            </p:cNvPicPr>
            <p:nvPr/>
          </p:nvPicPr>
          <p:blipFill>
            <a:blip r:embed="rId3"/>
            <a:srcRect/>
            <a:stretch>
              <a:fillRect/>
            </a:stretch>
          </p:blipFill>
          <p:spPr bwMode="auto">
            <a:xfrm>
              <a:off x="3745" y="3987"/>
              <a:ext cx="192" cy="123"/>
            </a:xfrm>
            <a:prstGeom prst="rect">
              <a:avLst/>
            </a:prstGeom>
            <a:noFill/>
          </p:spPr>
        </p:pic>
        <p:pic>
          <p:nvPicPr>
            <p:cNvPr id="19592" name="Picture 136" descr="red infantry"/>
            <p:cNvPicPr>
              <a:picLocks noChangeAspect="1" noChangeArrowheads="1"/>
            </p:cNvPicPr>
            <p:nvPr/>
          </p:nvPicPr>
          <p:blipFill>
            <a:blip r:embed="rId3"/>
            <a:srcRect/>
            <a:stretch>
              <a:fillRect/>
            </a:stretch>
          </p:blipFill>
          <p:spPr bwMode="auto">
            <a:xfrm>
              <a:off x="3361" y="3987"/>
              <a:ext cx="192" cy="123"/>
            </a:xfrm>
            <a:prstGeom prst="rect">
              <a:avLst/>
            </a:prstGeom>
            <a:noFill/>
          </p:spPr>
        </p:pic>
        <p:pic>
          <p:nvPicPr>
            <p:cNvPr id="19593" name="Picture 137" descr="red infantry"/>
            <p:cNvPicPr>
              <a:picLocks noChangeAspect="1" noChangeArrowheads="1"/>
            </p:cNvPicPr>
            <p:nvPr/>
          </p:nvPicPr>
          <p:blipFill>
            <a:blip r:embed="rId3"/>
            <a:srcRect/>
            <a:stretch>
              <a:fillRect/>
            </a:stretch>
          </p:blipFill>
          <p:spPr bwMode="auto">
            <a:xfrm>
              <a:off x="4034" y="3987"/>
              <a:ext cx="192" cy="123"/>
            </a:xfrm>
            <a:prstGeom prst="rect">
              <a:avLst/>
            </a:prstGeom>
            <a:noFill/>
          </p:spPr>
        </p:pic>
      </p:grpSp>
      <p:sp>
        <p:nvSpPr>
          <p:cNvPr id="19597" name="Text Box 141"/>
          <p:cNvSpPr txBox="1">
            <a:spLocks noChangeArrowheads="1"/>
          </p:cNvSpPr>
          <p:nvPr/>
        </p:nvSpPr>
        <p:spPr bwMode="auto">
          <a:xfrm>
            <a:off x="4953000" y="5641975"/>
            <a:ext cx="1298575" cy="434975"/>
          </a:xfrm>
          <a:prstGeom prst="rect">
            <a:avLst/>
          </a:prstGeom>
          <a:solidFill>
            <a:schemeClr val="bg1"/>
          </a:solidFill>
          <a:ln w="38100">
            <a:solidFill>
              <a:srgbClr val="FF0000"/>
            </a:solidFill>
            <a:miter lim="800000"/>
            <a:headEnd/>
            <a:tailEnd/>
          </a:ln>
          <a:effectLst/>
        </p:spPr>
        <p:txBody>
          <a:bodyPr>
            <a:spAutoFit/>
          </a:bodyPr>
          <a:lstStyle/>
          <a:p>
            <a:pPr algn="ctr">
              <a:spcBef>
                <a:spcPct val="50000"/>
              </a:spcBef>
            </a:pPr>
            <a:r>
              <a:rPr lang="en-US" altLang="ja-JP" sz="1000" b="1">
                <a:ea typeface="ＭＳ Ｐゴシック" charset="-128"/>
              </a:rPr>
              <a:t>Army of Bohemia</a:t>
            </a:r>
            <a:r>
              <a:rPr lang="en-US" altLang="ja-JP" sz="1000">
                <a:ea typeface="ＭＳ Ｐゴシック" charset="-128"/>
              </a:rPr>
              <a:t> (Schwarzenberg)</a:t>
            </a:r>
          </a:p>
        </p:txBody>
      </p:sp>
      <p:sp>
        <p:nvSpPr>
          <p:cNvPr id="19598" name="Text Box 142"/>
          <p:cNvSpPr txBox="1">
            <a:spLocks noChangeArrowheads="1"/>
          </p:cNvSpPr>
          <p:nvPr/>
        </p:nvSpPr>
        <p:spPr bwMode="auto">
          <a:xfrm>
            <a:off x="2587625" y="909638"/>
            <a:ext cx="1373188" cy="434975"/>
          </a:xfrm>
          <a:prstGeom prst="rect">
            <a:avLst/>
          </a:prstGeom>
          <a:solidFill>
            <a:schemeClr val="bg1"/>
          </a:solidFill>
          <a:ln w="38100">
            <a:solidFill>
              <a:srgbClr val="FF0000"/>
            </a:solidFill>
            <a:miter lim="800000"/>
            <a:headEnd/>
            <a:tailEnd/>
          </a:ln>
          <a:effectLst/>
        </p:spPr>
        <p:txBody>
          <a:bodyPr>
            <a:spAutoFit/>
          </a:bodyPr>
          <a:lstStyle/>
          <a:p>
            <a:pPr algn="ctr">
              <a:spcBef>
                <a:spcPct val="50000"/>
              </a:spcBef>
            </a:pPr>
            <a:r>
              <a:rPr lang="en-US" altLang="ja-JP" sz="1000" b="1">
                <a:ea typeface="ＭＳ Ｐゴシック" charset="-128"/>
              </a:rPr>
              <a:t>Army of the North</a:t>
            </a:r>
            <a:r>
              <a:rPr lang="en-US" altLang="ja-JP" sz="1000">
                <a:ea typeface="ＭＳ Ｐゴシック" charset="-128"/>
              </a:rPr>
              <a:t> (Bernadotte)</a:t>
            </a:r>
          </a:p>
        </p:txBody>
      </p:sp>
      <p:sp>
        <p:nvSpPr>
          <p:cNvPr id="19599" name="Text Box 143"/>
          <p:cNvSpPr txBox="1">
            <a:spLocks noChangeArrowheads="1"/>
          </p:cNvSpPr>
          <p:nvPr/>
        </p:nvSpPr>
        <p:spPr bwMode="auto">
          <a:xfrm>
            <a:off x="1801813" y="5108575"/>
            <a:ext cx="687387" cy="214313"/>
          </a:xfrm>
          <a:prstGeom prst="rect">
            <a:avLst/>
          </a:prstGeom>
          <a:noFill/>
          <a:ln w="9525">
            <a:noFill/>
            <a:miter lim="800000"/>
            <a:headEnd/>
            <a:tailEnd/>
          </a:ln>
          <a:effectLst/>
        </p:spPr>
        <p:txBody>
          <a:bodyPr>
            <a:spAutoFit/>
          </a:bodyPr>
          <a:lstStyle/>
          <a:p>
            <a:pPr>
              <a:spcBef>
                <a:spcPct val="50000"/>
              </a:spcBef>
            </a:pPr>
            <a:r>
              <a:rPr lang="en-US" altLang="ja-JP" sz="800" b="1">
                <a:solidFill>
                  <a:srgbClr val="0000FF"/>
                </a:solidFill>
                <a:ea typeface="ＭＳ Ｐゴシック" charset="-128"/>
              </a:rPr>
              <a:t>OUDINOT</a:t>
            </a:r>
          </a:p>
        </p:txBody>
      </p:sp>
      <p:sp>
        <p:nvSpPr>
          <p:cNvPr id="19600" name="Rectangle 144"/>
          <p:cNvSpPr>
            <a:spLocks noChangeArrowheads="1"/>
          </p:cNvSpPr>
          <p:nvPr/>
        </p:nvSpPr>
        <p:spPr bwMode="auto">
          <a:xfrm>
            <a:off x="0" y="0"/>
            <a:ext cx="9144000" cy="681038"/>
          </a:xfrm>
          <a:prstGeom prst="rect">
            <a:avLst/>
          </a:prstGeom>
          <a:solidFill>
            <a:srgbClr val="97FF2F"/>
          </a:solidFill>
          <a:ln w="9525">
            <a:noFill/>
            <a:miter lim="800000"/>
            <a:headEnd/>
            <a:tailEnd/>
          </a:ln>
          <a:effectLst/>
        </p:spPr>
        <p:txBody>
          <a:bodyPr wrap="none" anchor="ctr"/>
          <a:lstStyle/>
          <a:p>
            <a:endParaRPr lang="ja-JP" altLang="en-US"/>
          </a:p>
        </p:txBody>
      </p:sp>
      <p:pic>
        <p:nvPicPr>
          <p:cNvPr id="19601" name="Picture 145" descr="blue infantry"/>
          <p:cNvPicPr>
            <a:picLocks noChangeAspect="1" noChangeArrowheads="1"/>
          </p:cNvPicPr>
          <p:nvPr/>
        </p:nvPicPr>
        <p:blipFill>
          <a:blip r:embed="rId4"/>
          <a:srcRect/>
          <a:stretch>
            <a:fillRect/>
          </a:stretch>
        </p:blipFill>
        <p:spPr bwMode="auto">
          <a:xfrm>
            <a:off x="4191000" y="3886200"/>
            <a:ext cx="306388" cy="195263"/>
          </a:xfrm>
          <a:prstGeom prst="rect">
            <a:avLst/>
          </a:prstGeom>
          <a:noFill/>
          <a:ln w="9525">
            <a:noFill/>
            <a:miter lim="800000"/>
            <a:headEnd/>
            <a:tailEnd/>
          </a:ln>
        </p:spPr>
      </p:pic>
      <p:pic>
        <p:nvPicPr>
          <p:cNvPr id="19602" name="Picture 146" descr="blue infantry"/>
          <p:cNvPicPr>
            <a:picLocks noChangeAspect="1" noChangeArrowheads="1"/>
          </p:cNvPicPr>
          <p:nvPr/>
        </p:nvPicPr>
        <p:blipFill>
          <a:blip r:embed="rId4"/>
          <a:srcRect/>
          <a:stretch>
            <a:fillRect/>
          </a:stretch>
        </p:blipFill>
        <p:spPr bwMode="auto">
          <a:xfrm>
            <a:off x="2511425" y="4497388"/>
            <a:ext cx="304800" cy="193675"/>
          </a:xfrm>
          <a:prstGeom prst="rect">
            <a:avLst/>
          </a:prstGeom>
          <a:noFill/>
        </p:spPr>
      </p:pic>
      <p:pic>
        <p:nvPicPr>
          <p:cNvPr id="19603" name="Picture 147" descr="blue cavalry"/>
          <p:cNvPicPr>
            <a:picLocks noChangeAspect="1" noChangeArrowheads="1"/>
          </p:cNvPicPr>
          <p:nvPr/>
        </p:nvPicPr>
        <p:blipFill>
          <a:blip r:embed="rId5"/>
          <a:srcRect/>
          <a:stretch>
            <a:fillRect/>
          </a:stretch>
        </p:blipFill>
        <p:spPr bwMode="auto">
          <a:xfrm>
            <a:off x="4114800" y="3657600"/>
            <a:ext cx="295275" cy="193675"/>
          </a:xfrm>
          <a:prstGeom prst="rect">
            <a:avLst/>
          </a:prstGeom>
          <a:noFill/>
        </p:spPr>
      </p:pic>
      <p:sp>
        <p:nvSpPr>
          <p:cNvPr id="19606" name="Text Box 150"/>
          <p:cNvSpPr txBox="1">
            <a:spLocks noChangeArrowheads="1"/>
          </p:cNvSpPr>
          <p:nvPr/>
        </p:nvSpPr>
        <p:spPr bwMode="auto">
          <a:xfrm>
            <a:off x="2114550" y="4879975"/>
            <a:ext cx="611188" cy="214313"/>
          </a:xfrm>
          <a:prstGeom prst="rect">
            <a:avLst/>
          </a:prstGeom>
          <a:noFill/>
          <a:ln w="9525">
            <a:noFill/>
            <a:miter lim="800000"/>
            <a:headEnd/>
            <a:tailEnd/>
          </a:ln>
          <a:effectLst/>
        </p:spPr>
        <p:txBody>
          <a:bodyPr>
            <a:spAutoFit/>
          </a:bodyPr>
          <a:lstStyle/>
          <a:p>
            <a:pPr>
              <a:spcBef>
                <a:spcPct val="50000"/>
              </a:spcBef>
            </a:pPr>
            <a:r>
              <a:rPr lang="en-US" altLang="ja-JP" sz="800" b="1">
                <a:solidFill>
                  <a:srgbClr val="0000FF"/>
                </a:solidFill>
                <a:ea typeface="ＭＳ Ｐゴシック" charset="-128"/>
              </a:rPr>
              <a:t>VICTOR</a:t>
            </a:r>
          </a:p>
        </p:txBody>
      </p:sp>
      <p:sp>
        <p:nvSpPr>
          <p:cNvPr id="19609" name="Text Box 153"/>
          <p:cNvSpPr txBox="1">
            <a:spLocks noChangeArrowheads="1"/>
          </p:cNvSpPr>
          <p:nvPr/>
        </p:nvSpPr>
        <p:spPr bwMode="auto">
          <a:xfrm>
            <a:off x="5029200" y="3963988"/>
            <a:ext cx="915988" cy="214312"/>
          </a:xfrm>
          <a:prstGeom prst="rect">
            <a:avLst/>
          </a:prstGeom>
          <a:noFill/>
          <a:ln w="9525">
            <a:noFill/>
            <a:miter lim="800000"/>
            <a:headEnd/>
            <a:tailEnd/>
          </a:ln>
          <a:effectLst/>
        </p:spPr>
        <p:txBody>
          <a:bodyPr>
            <a:spAutoFit/>
          </a:bodyPr>
          <a:lstStyle/>
          <a:p>
            <a:pPr>
              <a:spcBef>
                <a:spcPct val="50000"/>
              </a:spcBef>
            </a:pPr>
            <a:r>
              <a:rPr lang="en-US" altLang="ja-JP" sz="800" b="1">
                <a:solidFill>
                  <a:srgbClr val="CC0000"/>
                </a:solidFill>
                <a:ea typeface="ＭＳ Ｐゴシック" charset="-128"/>
              </a:rPr>
              <a:t>KAPZEVITSCH</a:t>
            </a:r>
          </a:p>
        </p:txBody>
      </p:sp>
      <p:sp>
        <p:nvSpPr>
          <p:cNvPr id="19611" name="Text Box 155"/>
          <p:cNvSpPr txBox="1">
            <a:spLocks noChangeArrowheads="1"/>
          </p:cNvSpPr>
          <p:nvPr/>
        </p:nvSpPr>
        <p:spPr bwMode="auto">
          <a:xfrm>
            <a:off x="5029200" y="3733800"/>
            <a:ext cx="611188" cy="214313"/>
          </a:xfrm>
          <a:prstGeom prst="rect">
            <a:avLst/>
          </a:prstGeom>
          <a:noFill/>
          <a:ln w="9525">
            <a:noFill/>
            <a:miter lim="800000"/>
            <a:headEnd/>
            <a:tailEnd/>
          </a:ln>
          <a:effectLst/>
        </p:spPr>
        <p:txBody>
          <a:bodyPr>
            <a:spAutoFit/>
          </a:bodyPr>
          <a:lstStyle/>
          <a:p>
            <a:pPr>
              <a:spcBef>
                <a:spcPct val="50000"/>
              </a:spcBef>
            </a:pPr>
            <a:r>
              <a:rPr lang="en-US" altLang="ja-JP" sz="800" b="1">
                <a:solidFill>
                  <a:srgbClr val="CC0000"/>
                </a:solidFill>
                <a:ea typeface="ＭＳ Ｐゴシック" charset="-128"/>
              </a:rPr>
              <a:t>KLEIST</a:t>
            </a:r>
          </a:p>
        </p:txBody>
      </p:sp>
      <p:sp>
        <p:nvSpPr>
          <p:cNvPr id="19613" name="Text Box 157"/>
          <p:cNvSpPr txBox="1">
            <a:spLocks noChangeArrowheads="1"/>
          </p:cNvSpPr>
          <p:nvPr/>
        </p:nvSpPr>
        <p:spPr bwMode="auto">
          <a:xfrm>
            <a:off x="3503613" y="3657600"/>
            <a:ext cx="763587" cy="214313"/>
          </a:xfrm>
          <a:prstGeom prst="rect">
            <a:avLst/>
          </a:prstGeom>
          <a:noFill/>
          <a:ln w="9525">
            <a:noFill/>
            <a:miter lim="800000"/>
            <a:headEnd/>
            <a:tailEnd/>
          </a:ln>
          <a:effectLst/>
        </p:spPr>
        <p:txBody>
          <a:bodyPr>
            <a:spAutoFit/>
          </a:bodyPr>
          <a:lstStyle/>
          <a:p>
            <a:pPr>
              <a:spcBef>
                <a:spcPct val="50000"/>
              </a:spcBef>
            </a:pPr>
            <a:r>
              <a:rPr lang="en-US" altLang="ja-JP" sz="800" b="1">
                <a:solidFill>
                  <a:srgbClr val="0000FF"/>
                </a:solidFill>
                <a:ea typeface="ＭＳ Ｐゴシック" charset="-128"/>
              </a:rPr>
              <a:t>GROUCHY</a:t>
            </a:r>
          </a:p>
        </p:txBody>
      </p:sp>
      <p:sp>
        <p:nvSpPr>
          <p:cNvPr id="19614" name="Text Box 158"/>
          <p:cNvSpPr txBox="1">
            <a:spLocks noChangeArrowheads="1"/>
          </p:cNvSpPr>
          <p:nvPr/>
        </p:nvSpPr>
        <p:spPr bwMode="auto">
          <a:xfrm>
            <a:off x="3562350" y="3886200"/>
            <a:ext cx="763588" cy="214313"/>
          </a:xfrm>
          <a:prstGeom prst="rect">
            <a:avLst/>
          </a:prstGeom>
          <a:noFill/>
          <a:ln w="9525">
            <a:noFill/>
            <a:miter lim="800000"/>
            <a:headEnd/>
            <a:tailEnd/>
          </a:ln>
          <a:effectLst/>
        </p:spPr>
        <p:txBody>
          <a:bodyPr>
            <a:spAutoFit/>
          </a:bodyPr>
          <a:lstStyle/>
          <a:p>
            <a:pPr>
              <a:spcBef>
                <a:spcPct val="50000"/>
              </a:spcBef>
            </a:pPr>
            <a:r>
              <a:rPr lang="en-US" altLang="ja-JP" sz="800" b="1">
                <a:solidFill>
                  <a:srgbClr val="0000FF"/>
                </a:solidFill>
                <a:ea typeface="ＭＳ Ｐゴシック" charset="-128"/>
              </a:rPr>
              <a:t>MARMONT</a:t>
            </a:r>
          </a:p>
        </p:txBody>
      </p:sp>
      <p:sp>
        <p:nvSpPr>
          <p:cNvPr id="19615" name="Text Box 159"/>
          <p:cNvSpPr txBox="1">
            <a:spLocks noChangeArrowheads="1"/>
          </p:cNvSpPr>
          <p:nvPr/>
        </p:nvSpPr>
        <p:spPr bwMode="auto">
          <a:xfrm>
            <a:off x="5183188" y="2894013"/>
            <a:ext cx="1144587" cy="434975"/>
          </a:xfrm>
          <a:prstGeom prst="rect">
            <a:avLst/>
          </a:prstGeom>
          <a:solidFill>
            <a:schemeClr val="bg1"/>
          </a:solidFill>
          <a:ln w="38100">
            <a:solidFill>
              <a:srgbClr val="FF0000"/>
            </a:solidFill>
            <a:miter lim="800000"/>
            <a:headEnd/>
            <a:tailEnd/>
          </a:ln>
          <a:effectLst/>
        </p:spPr>
        <p:txBody>
          <a:bodyPr>
            <a:spAutoFit/>
          </a:bodyPr>
          <a:lstStyle/>
          <a:p>
            <a:pPr algn="ctr">
              <a:spcBef>
                <a:spcPct val="50000"/>
              </a:spcBef>
            </a:pPr>
            <a:r>
              <a:rPr lang="en-US" altLang="ja-JP" sz="1000" b="1">
                <a:ea typeface="ＭＳ Ｐゴシック" charset="-128"/>
              </a:rPr>
              <a:t>Army of Silesia</a:t>
            </a:r>
            <a:r>
              <a:rPr lang="en-US" altLang="ja-JP" sz="1000">
                <a:ea typeface="ＭＳ Ｐゴシック" charset="-128"/>
              </a:rPr>
              <a:t>    (Blücher)</a:t>
            </a:r>
          </a:p>
        </p:txBody>
      </p:sp>
      <p:sp>
        <p:nvSpPr>
          <p:cNvPr id="19617" name="Text Box 161"/>
          <p:cNvSpPr txBox="1">
            <a:spLocks noChangeArrowheads="1"/>
          </p:cNvSpPr>
          <p:nvPr/>
        </p:nvSpPr>
        <p:spPr bwMode="auto">
          <a:xfrm>
            <a:off x="2435225" y="2741613"/>
            <a:ext cx="687388" cy="214312"/>
          </a:xfrm>
          <a:prstGeom prst="rect">
            <a:avLst/>
          </a:prstGeom>
          <a:noFill/>
          <a:ln w="9525">
            <a:noFill/>
            <a:miter lim="800000"/>
            <a:headEnd/>
            <a:tailEnd/>
          </a:ln>
          <a:effectLst/>
        </p:spPr>
        <p:txBody>
          <a:bodyPr>
            <a:spAutoFit/>
          </a:bodyPr>
          <a:lstStyle/>
          <a:p>
            <a:pPr>
              <a:spcBef>
                <a:spcPct val="50000"/>
              </a:spcBef>
            </a:pPr>
            <a:r>
              <a:rPr lang="en-US" altLang="ja-JP" sz="800" b="1">
                <a:solidFill>
                  <a:srgbClr val="0000FF"/>
                </a:solidFill>
                <a:ea typeface="ＭＳ Ｐゴシック" charset="-128"/>
              </a:rPr>
              <a:t>MORTIER</a:t>
            </a:r>
          </a:p>
        </p:txBody>
      </p:sp>
      <p:sp>
        <p:nvSpPr>
          <p:cNvPr id="19618" name="Text Box 162"/>
          <p:cNvSpPr txBox="1">
            <a:spLocks noChangeArrowheads="1"/>
          </p:cNvSpPr>
          <p:nvPr/>
        </p:nvSpPr>
        <p:spPr bwMode="auto">
          <a:xfrm>
            <a:off x="2205038" y="1901825"/>
            <a:ext cx="993775" cy="214313"/>
          </a:xfrm>
          <a:prstGeom prst="rect">
            <a:avLst/>
          </a:prstGeom>
          <a:noFill/>
          <a:ln w="9525">
            <a:noFill/>
            <a:miter lim="800000"/>
            <a:headEnd/>
            <a:tailEnd/>
          </a:ln>
          <a:effectLst/>
        </p:spPr>
        <p:txBody>
          <a:bodyPr>
            <a:spAutoFit/>
          </a:bodyPr>
          <a:lstStyle/>
          <a:p>
            <a:pPr>
              <a:spcBef>
                <a:spcPct val="50000"/>
              </a:spcBef>
            </a:pPr>
            <a:r>
              <a:rPr lang="en-US" altLang="ja-JP" sz="800" b="1">
                <a:solidFill>
                  <a:srgbClr val="CC0000"/>
                </a:solidFill>
                <a:ea typeface="ＭＳ Ｐゴシック" charset="-128"/>
              </a:rPr>
              <a:t>WINZINGERODE</a:t>
            </a:r>
          </a:p>
        </p:txBody>
      </p:sp>
      <p:sp>
        <p:nvSpPr>
          <p:cNvPr id="19619" name="Text Box 163"/>
          <p:cNvSpPr txBox="1">
            <a:spLocks noChangeArrowheads="1"/>
          </p:cNvSpPr>
          <p:nvPr/>
        </p:nvSpPr>
        <p:spPr bwMode="auto">
          <a:xfrm>
            <a:off x="4648200" y="2360613"/>
            <a:ext cx="687388" cy="214312"/>
          </a:xfrm>
          <a:prstGeom prst="rect">
            <a:avLst/>
          </a:prstGeom>
          <a:noFill/>
          <a:ln w="9525">
            <a:noFill/>
            <a:miter lim="800000"/>
            <a:headEnd/>
            <a:tailEnd/>
          </a:ln>
          <a:effectLst/>
        </p:spPr>
        <p:txBody>
          <a:bodyPr>
            <a:spAutoFit/>
          </a:bodyPr>
          <a:lstStyle/>
          <a:p>
            <a:pPr>
              <a:spcBef>
                <a:spcPct val="50000"/>
              </a:spcBef>
            </a:pPr>
            <a:r>
              <a:rPr lang="en-US" altLang="ja-JP" sz="800" b="1">
                <a:solidFill>
                  <a:srgbClr val="CC0000"/>
                </a:solidFill>
                <a:ea typeface="ＭＳ Ｐゴシック" charset="-128"/>
              </a:rPr>
              <a:t>SACKEN</a:t>
            </a:r>
          </a:p>
        </p:txBody>
      </p:sp>
      <p:sp>
        <p:nvSpPr>
          <p:cNvPr id="19621" name="Text Box 165"/>
          <p:cNvSpPr txBox="1">
            <a:spLocks noChangeArrowheads="1"/>
          </p:cNvSpPr>
          <p:nvPr/>
        </p:nvSpPr>
        <p:spPr bwMode="auto">
          <a:xfrm>
            <a:off x="4648200" y="2132013"/>
            <a:ext cx="609600" cy="214312"/>
          </a:xfrm>
          <a:prstGeom prst="rect">
            <a:avLst/>
          </a:prstGeom>
          <a:noFill/>
          <a:ln w="9525">
            <a:noFill/>
            <a:miter lim="800000"/>
            <a:headEnd/>
            <a:tailEnd/>
          </a:ln>
          <a:effectLst/>
        </p:spPr>
        <p:txBody>
          <a:bodyPr>
            <a:spAutoFit/>
          </a:bodyPr>
          <a:lstStyle/>
          <a:p>
            <a:pPr>
              <a:spcBef>
                <a:spcPct val="50000"/>
              </a:spcBef>
            </a:pPr>
            <a:r>
              <a:rPr lang="en-US" altLang="ja-JP" sz="800" b="1">
                <a:solidFill>
                  <a:srgbClr val="CC0000"/>
                </a:solidFill>
                <a:ea typeface="ＭＳ Ｐゴシック" charset="-128"/>
              </a:rPr>
              <a:t>YORCK</a:t>
            </a:r>
          </a:p>
        </p:txBody>
      </p:sp>
      <p:sp>
        <p:nvSpPr>
          <p:cNvPr id="19623" name="Text Box 167"/>
          <p:cNvSpPr txBox="1">
            <a:spLocks noChangeArrowheads="1"/>
          </p:cNvSpPr>
          <p:nvPr/>
        </p:nvSpPr>
        <p:spPr bwMode="auto">
          <a:xfrm>
            <a:off x="1747838" y="4497388"/>
            <a:ext cx="915987" cy="214312"/>
          </a:xfrm>
          <a:prstGeom prst="rect">
            <a:avLst/>
          </a:prstGeom>
          <a:noFill/>
          <a:ln w="9525">
            <a:noFill/>
            <a:miter lim="800000"/>
            <a:headEnd/>
            <a:tailEnd/>
          </a:ln>
          <a:effectLst/>
        </p:spPr>
        <p:txBody>
          <a:bodyPr>
            <a:spAutoFit/>
          </a:bodyPr>
          <a:lstStyle/>
          <a:p>
            <a:pPr>
              <a:spcBef>
                <a:spcPct val="50000"/>
              </a:spcBef>
            </a:pPr>
            <a:r>
              <a:rPr lang="en-US" altLang="ja-JP" sz="800" b="1">
                <a:solidFill>
                  <a:srgbClr val="0000FF"/>
                </a:solidFill>
                <a:ea typeface="ＭＳ Ｐゴシック" charset="-128"/>
              </a:rPr>
              <a:t>MACDONALD</a:t>
            </a:r>
          </a:p>
        </p:txBody>
      </p:sp>
      <p:sp>
        <p:nvSpPr>
          <p:cNvPr id="19481" name="Text Box 25"/>
          <p:cNvSpPr txBox="1">
            <a:spLocks noChangeArrowheads="1"/>
          </p:cNvSpPr>
          <p:nvPr/>
        </p:nvSpPr>
        <p:spPr bwMode="auto">
          <a:xfrm>
            <a:off x="0" y="0"/>
            <a:ext cx="9144000" cy="639763"/>
          </a:xfrm>
          <a:prstGeom prst="rect">
            <a:avLst/>
          </a:prstGeom>
          <a:noFill/>
          <a:ln w="9525">
            <a:noFill/>
            <a:miter lim="800000"/>
            <a:headEnd/>
            <a:tailEnd/>
          </a:ln>
          <a:effectLst/>
        </p:spPr>
        <p:txBody>
          <a:bodyPr>
            <a:spAutoFit/>
          </a:bodyPr>
          <a:lstStyle/>
          <a:p>
            <a:pPr algn="just">
              <a:spcBef>
                <a:spcPct val="50000"/>
              </a:spcBef>
            </a:pPr>
            <a:r>
              <a:rPr lang="en-US" altLang="ja-JP" sz="1200">
                <a:latin typeface="Franklin Gothic Demi" pitchFamily="34" charset="0"/>
                <a:ea typeface="ＭＳ Ｐゴシック" charset="-128"/>
              </a:rPr>
              <a:t>Blücher’s Army of Silesia is in retreat on all fronts, the two pairs of corps eager to reunite north of the Marne River with Winzingerode from the Army of the North. Mortier, Grouchy and Marmont pursue this defeated force. Schwarzenberg’s Army of Bohemia is entrenched across the Seine River. MacDonald, Victor and Oudinot are loosely combined to oppose this massive force.</a:t>
            </a:r>
          </a:p>
        </p:txBody>
      </p:sp>
      <p:sp>
        <p:nvSpPr>
          <p:cNvPr id="19632" name="Text Box 176"/>
          <p:cNvSpPr txBox="1">
            <a:spLocks noChangeArrowheads="1"/>
          </p:cNvSpPr>
          <p:nvPr/>
        </p:nvSpPr>
        <p:spPr bwMode="auto">
          <a:xfrm>
            <a:off x="7319963" y="701675"/>
            <a:ext cx="1824037" cy="495300"/>
          </a:xfrm>
          <a:prstGeom prst="rect">
            <a:avLst/>
          </a:prstGeom>
          <a:solidFill>
            <a:schemeClr val="bg1"/>
          </a:solidFill>
          <a:ln w="38100">
            <a:solidFill>
              <a:srgbClr val="FF0000"/>
            </a:solidFill>
            <a:miter lim="800000"/>
            <a:headEnd/>
            <a:tailEnd/>
          </a:ln>
          <a:effectLst/>
        </p:spPr>
        <p:txBody>
          <a:bodyPr>
            <a:spAutoFit/>
          </a:bodyPr>
          <a:lstStyle/>
          <a:p>
            <a:pPr algn="ctr">
              <a:lnSpc>
                <a:spcPct val="75000"/>
              </a:lnSpc>
              <a:spcBef>
                <a:spcPct val="50000"/>
              </a:spcBef>
            </a:pPr>
            <a:r>
              <a:rPr lang="en-US" altLang="ja-JP" sz="1200" b="1">
                <a:ea typeface="ＭＳ Ｐゴシック" charset="-128"/>
              </a:rPr>
              <a:t>Allied Army of Silesia</a:t>
            </a:r>
          </a:p>
          <a:p>
            <a:pPr algn="ctr">
              <a:lnSpc>
                <a:spcPct val="75000"/>
              </a:lnSpc>
              <a:spcBef>
                <a:spcPct val="50000"/>
              </a:spcBef>
            </a:pPr>
            <a:r>
              <a:rPr lang="en-US" altLang="ja-JP" sz="1200">
                <a:ea typeface="ＭＳ Ｐゴシック" charset="-128"/>
              </a:rPr>
              <a:t>(Blücher)</a:t>
            </a:r>
          </a:p>
        </p:txBody>
      </p:sp>
      <p:sp>
        <p:nvSpPr>
          <p:cNvPr id="19633" name="Text Box 177"/>
          <p:cNvSpPr txBox="1">
            <a:spLocks noChangeArrowheads="1"/>
          </p:cNvSpPr>
          <p:nvPr/>
        </p:nvSpPr>
        <p:spPr bwMode="auto">
          <a:xfrm>
            <a:off x="0" y="6362700"/>
            <a:ext cx="1308100" cy="495300"/>
          </a:xfrm>
          <a:prstGeom prst="rect">
            <a:avLst/>
          </a:prstGeom>
          <a:solidFill>
            <a:schemeClr val="bg1"/>
          </a:solidFill>
          <a:ln w="38100">
            <a:solidFill>
              <a:srgbClr val="0000FF"/>
            </a:solidFill>
            <a:miter lim="800000"/>
            <a:headEnd/>
            <a:tailEnd/>
          </a:ln>
          <a:effectLst/>
        </p:spPr>
        <p:txBody>
          <a:bodyPr>
            <a:spAutoFit/>
          </a:bodyPr>
          <a:lstStyle/>
          <a:p>
            <a:pPr algn="ctr">
              <a:lnSpc>
                <a:spcPct val="75000"/>
              </a:lnSpc>
              <a:spcBef>
                <a:spcPct val="50000"/>
              </a:spcBef>
            </a:pPr>
            <a:r>
              <a:rPr lang="en-US" altLang="ja-JP" sz="1200" b="1">
                <a:ea typeface="ＭＳ Ｐゴシック" charset="-128"/>
              </a:rPr>
              <a:t>Grande Armée</a:t>
            </a:r>
          </a:p>
          <a:p>
            <a:pPr algn="ctr">
              <a:lnSpc>
                <a:spcPct val="75000"/>
              </a:lnSpc>
              <a:spcBef>
                <a:spcPct val="50000"/>
              </a:spcBef>
            </a:pPr>
            <a:r>
              <a:rPr lang="en-US" altLang="ja-JP" sz="1200">
                <a:ea typeface="ＭＳ Ｐゴシック" charset="-128"/>
              </a:rPr>
              <a:t>(Bonaparte)</a:t>
            </a:r>
          </a:p>
        </p:txBody>
      </p:sp>
      <p:sp>
        <p:nvSpPr>
          <p:cNvPr id="19634" name="Text Box 178"/>
          <p:cNvSpPr txBox="1">
            <a:spLocks noChangeArrowheads="1"/>
          </p:cNvSpPr>
          <p:nvPr/>
        </p:nvSpPr>
        <p:spPr bwMode="auto">
          <a:xfrm>
            <a:off x="5106988" y="5356225"/>
            <a:ext cx="4037012" cy="1501775"/>
          </a:xfrm>
          <a:prstGeom prst="rect">
            <a:avLst/>
          </a:prstGeom>
          <a:solidFill>
            <a:schemeClr val="bg1"/>
          </a:solidFill>
          <a:ln w="38100">
            <a:solidFill>
              <a:srgbClr val="FF0000"/>
            </a:solidFill>
            <a:miter lim="800000"/>
            <a:headEnd/>
            <a:tailEnd/>
          </a:ln>
          <a:effectLst/>
        </p:spPr>
        <p:txBody>
          <a:bodyPr>
            <a:spAutoFit/>
          </a:bodyPr>
          <a:lstStyle/>
          <a:p>
            <a:pPr algn="ctr">
              <a:lnSpc>
                <a:spcPct val="75000"/>
              </a:lnSpc>
              <a:spcBef>
                <a:spcPct val="50000"/>
              </a:spcBef>
            </a:pPr>
            <a:r>
              <a:rPr lang="en-US" altLang="ja-JP" sz="2000" b="1">
                <a:ea typeface="ＭＳ Ｐゴシック" charset="-128"/>
              </a:rPr>
              <a:t>Allied Army of Silesia</a:t>
            </a:r>
          </a:p>
          <a:p>
            <a:pPr algn="ctr">
              <a:lnSpc>
                <a:spcPct val="75000"/>
              </a:lnSpc>
              <a:spcBef>
                <a:spcPct val="50000"/>
              </a:spcBef>
            </a:pPr>
            <a:r>
              <a:rPr lang="en-US" altLang="ja-JP" sz="2000">
                <a:ea typeface="ＭＳ Ｐゴシック" charset="-128"/>
              </a:rPr>
              <a:t>(Gebhart Leberecht von Blücher)</a:t>
            </a:r>
          </a:p>
          <a:p>
            <a:pPr>
              <a:lnSpc>
                <a:spcPct val="75000"/>
              </a:lnSpc>
              <a:spcBef>
                <a:spcPct val="50000"/>
              </a:spcBef>
            </a:pPr>
            <a:r>
              <a:rPr lang="en-US" altLang="ja-JP" sz="2000">
                <a:ea typeface="ＭＳ Ｐゴシック" charset="-128"/>
              </a:rPr>
              <a:t>57,000</a:t>
            </a:r>
          </a:p>
          <a:p>
            <a:pPr>
              <a:lnSpc>
                <a:spcPct val="75000"/>
              </a:lnSpc>
              <a:spcBef>
                <a:spcPct val="50000"/>
              </a:spcBef>
            </a:pPr>
            <a:r>
              <a:rPr lang="en-US" altLang="ja-JP" sz="2000">
                <a:ea typeface="ＭＳ Ｐゴシック" charset="-128"/>
              </a:rPr>
              <a:t>(237,000 overall)</a:t>
            </a:r>
          </a:p>
        </p:txBody>
      </p:sp>
      <p:sp>
        <p:nvSpPr>
          <p:cNvPr id="19635" name="Text Box 179"/>
          <p:cNvSpPr txBox="1">
            <a:spLocks noChangeArrowheads="1"/>
          </p:cNvSpPr>
          <p:nvPr/>
        </p:nvSpPr>
        <p:spPr bwMode="auto">
          <a:xfrm>
            <a:off x="6318250" y="5356225"/>
            <a:ext cx="2825750" cy="1501775"/>
          </a:xfrm>
          <a:prstGeom prst="rect">
            <a:avLst/>
          </a:prstGeom>
          <a:solidFill>
            <a:schemeClr val="bg1"/>
          </a:solidFill>
          <a:ln w="38100">
            <a:solidFill>
              <a:srgbClr val="0000FF"/>
            </a:solidFill>
            <a:miter lim="800000"/>
            <a:headEnd/>
            <a:tailEnd/>
          </a:ln>
          <a:effectLst/>
        </p:spPr>
        <p:txBody>
          <a:bodyPr>
            <a:spAutoFit/>
          </a:bodyPr>
          <a:lstStyle/>
          <a:p>
            <a:pPr algn="ctr">
              <a:lnSpc>
                <a:spcPct val="75000"/>
              </a:lnSpc>
              <a:spcBef>
                <a:spcPct val="50000"/>
              </a:spcBef>
            </a:pPr>
            <a:r>
              <a:rPr lang="en-US" altLang="ja-JP" sz="2000" b="1">
                <a:ea typeface="ＭＳ Ｐゴシック" charset="-128"/>
              </a:rPr>
              <a:t>Grande Armée</a:t>
            </a:r>
          </a:p>
          <a:p>
            <a:pPr algn="ctr">
              <a:lnSpc>
                <a:spcPct val="75000"/>
              </a:lnSpc>
              <a:spcBef>
                <a:spcPct val="50000"/>
              </a:spcBef>
            </a:pPr>
            <a:r>
              <a:rPr lang="en-US" altLang="ja-JP" sz="2000">
                <a:ea typeface="ＭＳ Ｐゴシック" charset="-128"/>
              </a:rPr>
              <a:t>(Napoleon Bonaparte)</a:t>
            </a:r>
          </a:p>
          <a:p>
            <a:pPr>
              <a:lnSpc>
                <a:spcPct val="75000"/>
              </a:lnSpc>
              <a:spcBef>
                <a:spcPct val="50000"/>
              </a:spcBef>
            </a:pPr>
            <a:r>
              <a:rPr lang="en-US" altLang="ja-JP" sz="2000">
                <a:ea typeface="ＭＳ Ｐゴシック" charset="-128"/>
              </a:rPr>
              <a:t>31,000</a:t>
            </a:r>
          </a:p>
          <a:p>
            <a:pPr>
              <a:lnSpc>
                <a:spcPct val="75000"/>
              </a:lnSpc>
              <a:spcBef>
                <a:spcPct val="50000"/>
              </a:spcBef>
            </a:pPr>
            <a:r>
              <a:rPr lang="en-US" altLang="ja-JP" sz="2000">
                <a:ea typeface="ＭＳ Ｐゴシック" charset="-128"/>
              </a:rPr>
              <a:t>(83,000 overall)</a:t>
            </a:r>
          </a:p>
        </p:txBody>
      </p:sp>
      <p:sp>
        <p:nvSpPr>
          <p:cNvPr id="19637" name="Text Box 181"/>
          <p:cNvSpPr txBox="1">
            <a:spLocks noChangeArrowheads="1"/>
          </p:cNvSpPr>
          <p:nvPr/>
        </p:nvSpPr>
        <p:spPr bwMode="auto">
          <a:xfrm>
            <a:off x="3044825" y="2360613"/>
            <a:ext cx="3111500" cy="2720975"/>
          </a:xfrm>
          <a:prstGeom prst="rect">
            <a:avLst/>
          </a:prstGeom>
          <a:solidFill>
            <a:schemeClr val="bg1">
              <a:alpha val="80000"/>
            </a:schemeClr>
          </a:solidFill>
          <a:ln w="38100">
            <a:solidFill>
              <a:srgbClr val="0000FF"/>
            </a:solidFill>
            <a:miter lim="800000"/>
            <a:headEnd/>
            <a:tailEnd/>
          </a:ln>
          <a:effectLst/>
        </p:spPr>
        <p:txBody>
          <a:bodyPr>
            <a:spAutoFit/>
          </a:bodyPr>
          <a:lstStyle/>
          <a:p>
            <a:pPr>
              <a:spcBef>
                <a:spcPct val="50000"/>
              </a:spcBef>
            </a:pPr>
            <a:r>
              <a:rPr lang="en-US" altLang="ja-JP" sz="2000">
                <a:ea typeface="ＭＳ Ｐゴシック" charset="-128"/>
              </a:rPr>
              <a:t>Grouchy – 19,000</a:t>
            </a:r>
          </a:p>
          <a:p>
            <a:pPr>
              <a:spcBef>
                <a:spcPct val="50000"/>
              </a:spcBef>
            </a:pPr>
            <a:r>
              <a:rPr lang="en-US" altLang="ja-JP" sz="2000">
                <a:ea typeface="ＭＳ Ｐゴシック" charset="-128"/>
              </a:rPr>
              <a:t>MacDonald – 13,000</a:t>
            </a:r>
          </a:p>
          <a:p>
            <a:pPr>
              <a:spcBef>
                <a:spcPct val="50000"/>
              </a:spcBef>
            </a:pPr>
            <a:r>
              <a:rPr lang="en-US" altLang="ja-JP" sz="2000">
                <a:ea typeface="ＭＳ Ｐゴシック" charset="-128"/>
              </a:rPr>
              <a:t>Marmont – 4,000</a:t>
            </a:r>
          </a:p>
          <a:p>
            <a:pPr>
              <a:spcBef>
                <a:spcPct val="50000"/>
              </a:spcBef>
            </a:pPr>
            <a:r>
              <a:rPr lang="en-US" altLang="ja-JP" sz="2000">
                <a:ea typeface="ＭＳ Ｐゴシック" charset="-128"/>
              </a:rPr>
              <a:t>Mortier – 6,000</a:t>
            </a:r>
          </a:p>
          <a:p>
            <a:pPr>
              <a:spcBef>
                <a:spcPct val="50000"/>
              </a:spcBef>
            </a:pPr>
            <a:r>
              <a:rPr lang="en-US" altLang="ja-JP" sz="2000">
                <a:ea typeface="ＭＳ Ｐゴシック" charset="-128"/>
              </a:rPr>
              <a:t>Oudinot – 25,000</a:t>
            </a:r>
          </a:p>
          <a:p>
            <a:pPr>
              <a:spcBef>
                <a:spcPct val="50000"/>
              </a:spcBef>
            </a:pPr>
            <a:r>
              <a:rPr lang="en-US" altLang="ja-JP" sz="2000">
                <a:ea typeface="ＭＳ Ｐゴシック" charset="-128"/>
              </a:rPr>
              <a:t>Victor – 14,000</a:t>
            </a:r>
          </a:p>
        </p:txBody>
      </p:sp>
      <p:sp>
        <p:nvSpPr>
          <p:cNvPr id="19638" name="Text Box 182"/>
          <p:cNvSpPr txBox="1">
            <a:spLocks noChangeArrowheads="1"/>
          </p:cNvSpPr>
          <p:nvPr/>
        </p:nvSpPr>
        <p:spPr bwMode="auto">
          <a:xfrm>
            <a:off x="8312150" y="1201738"/>
            <a:ext cx="831850" cy="282575"/>
          </a:xfrm>
          <a:prstGeom prst="rect">
            <a:avLst/>
          </a:prstGeom>
          <a:solidFill>
            <a:schemeClr val="bg1"/>
          </a:solidFill>
          <a:ln w="38100">
            <a:solidFill>
              <a:srgbClr val="FF0000"/>
            </a:solidFill>
            <a:miter lim="800000"/>
            <a:headEnd/>
            <a:tailEnd/>
          </a:ln>
          <a:effectLst/>
        </p:spPr>
        <p:txBody>
          <a:bodyPr>
            <a:spAutoFit/>
          </a:bodyPr>
          <a:lstStyle/>
          <a:p>
            <a:pPr algn="ctr">
              <a:spcBef>
                <a:spcPct val="50000"/>
              </a:spcBef>
            </a:pPr>
            <a:r>
              <a:rPr lang="en-US" altLang="ja-JP" sz="1000">
                <a:ea typeface="ＭＳ Ｐゴシック" charset="-128"/>
              </a:rPr>
              <a:t>Strengths</a:t>
            </a:r>
          </a:p>
        </p:txBody>
      </p:sp>
      <p:sp>
        <p:nvSpPr>
          <p:cNvPr id="19639" name="Text Box 183"/>
          <p:cNvSpPr txBox="1">
            <a:spLocks noChangeArrowheads="1"/>
          </p:cNvSpPr>
          <p:nvPr/>
        </p:nvSpPr>
        <p:spPr bwMode="auto">
          <a:xfrm>
            <a:off x="3044825" y="2284413"/>
            <a:ext cx="3275013" cy="2720975"/>
          </a:xfrm>
          <a:prstGeom prst="rect">
            <a:avLst/>
          </a:prstGeom>
          <a:solidFill>
            <a:schemeClr val="bg1">
              <a:alpha val="80000"/>
            </a:schemeClr>
          </a:solidFill>
          <a:ln w="38100">
            <a:solidFill>
              <a:srgbClr val="FF0000"/>
            </a:solidFill>
            <a:miter lim="800000"/>
            <a:headEnd/>
            <a:tailEnd/>
          </a:ln>
          <a:effectLst/>
        </p:spPr>
        <p:txBody>
          <a:bodyPr>
            <a:spAutoFit/>
          </a:bodyPr>
          <a:lstStyle/>
          <a:p>
            <a:pPr>
              <a:spcBef>
                <a:spcPct val="50000"/>
              </a:spcBef>
            </a:pPr>
            <a:r>
              <a:rPr lang="en-US" altLang="ja-JP" sz="2000">
                <a:ea typeface="ＭＳ Ｐゴシック" charset="-128"/>
              </a:rPr>
              <a:t>Kapzevitsch – 10,000</a:t>
            </a:r>
          </a:p>
          <a:p>
            <a:pPr>
              <a:spcBef>
                <a:spcPct val="50000"/>
              </a:spcBef>
            </a:pPr>
            <a:r>
              <a:rPr lang="en-US" altLang="ja-JP" sz="2000">
                <a:ea typeface="ＭＳ Ｐゴシック" charset="-128"/>
              </a:rPr>
              <a:t>Kleist – 5,000</a:t>
            </a:r>
          </a:p>
          <a:p>
            <a:pPr>
              <a:spcBef>
                <a:spcPct val="50000"/>
              </a:spcBef>
            </a:pPr>
            <a:r>
              <a:rPr lang="en-US" altLang="ja-JP" sz="2000">
                <a:ea typeface="ＭＳ Ｐゴシック" charset="-128"/>
              </a:rPr>
              <a:t>Sacken – 12,000</a:t>
            </a:r>
          </a:p>
          <a:p>
            <a:pPr>
              <a:spcBef>
                <a:spcPct val="50000"/>
              </a:spcBef>
            </a:pPr>
            <a:r>
              <a:rPr lang="en-US" altLang="ja-JP" sz="2000">
                <a:ea typeface="ＭＳ Ｐゴシック" charset="-128"/>
              </a:rPr>
              <a:t>Schwarzenberg – 150,000</a:t>
            </a:r>
          </a:p>
          <a:p>
            <a:pPr>
              <a:spcBef>
                <a:spcPct val="50000"/>
              </a:spcBef>
            </a:pPr>
            <a:r>
              <a:rPr lang="en-US" altLang="ja-JP" sz="2000">
                <a:ea typeface="ＭＳ Ｐゴシック" charset="-128"/>
              </a:rPr>
              <a:t>Winzingerode – 30,000</a:t>
            </a:r>
          </a:p>
          <a:p>
            <a:pPr>
              <a:spcBef>
                <a:spcPct val="50000"/>
              </a:spcBef>
            </a:pPr>
            <a:r>
              <a:rPr lang="en-US" altLang="ja-JP" sz="2000">
                <a:ea typeface="ＭＳ Ｐゴシック" charset="-128"/>
              </a:rPr>
              <a:t>Yorck – 17,000</a:t>
            </a:r>
          </a:p>
        </p:txBody>
      </p:sp>
      <p:sp>
        <p:nvSpPr>
          <p:cNvPr id="19636" name="Text Box 180"/>
          <p:cNvSpPr txBox="1">
            <a:spLocks noChangeArrowheads="1"/>
          </p:cNvSpPr>
          <p:nvPr/>
        </p:nvSpPr>
        <p:spPr bwMode="auto">
          <a:xfrm>
            <a:off x="0" y="6073775"/>
            <a:ext cx="831850" cy="282575"/>
          </a:xfrm>
          <a:prstGeom prst="rect">
            <a:avLst/>
          </a:prstGeom>
          <a:solidFill>
            <a:schemeClr val="bg1"/>
          </a:solidFill>
          <a:ln w="38100">
            <a:solidFill>
              <a:srgbClr val="0000FF"/>
            </a:solidFill>
            <a:miter lim="800000"/>
            <a:headEnd/>
            <a:tailEnd/>
          </a:ln>
          <a:effectLst/>
        </p:spPr>
        <p:txBody>
          <a:bodyPr>
            <a:spAutoFit/>
          </a:bodyPr>
          <a:lstStyle/>
          <a:p>
            <a:pPr algn="ctr">
              <a:spcBef>
                <a:spcPct val="50000"/>
              </a:spcBef>
            </a:pPr>
            <a:r>
              <a:rPr lang="en-US" altLang="ja-JP" sz="1000">
                <a:ea typeface="ＭＳ Ｐゴシック" charset="-128"/>
              </a:rPr>
              <a:t>Strengths</a:t>
            </a:r>
          </a:p>
        </p:txBody>
      </p:sp>
      <p:pic>
        <p:nvPicPr>
          <p:cNvPr id="19646" name="Picture 190" descr="compass"/>
          <p:cNvPicPr>
            <a:picLocks noChangeAspect="1" noChangeArrowheads="1"/>
          </p:cNvPicPr>
          <p:nvPr/>
        </p:nvPicPr>
        <p:blipFill>
          <a:blip r:embed="rId6"/>
          <a:srcRect/>
          <a:stretch>
            <a:fillRect/>
          </a:stretch>
        </p:blipFill>
        <p:spPr bwMode="auto">
          <a:xfrm>
            <a:off x="0" y="1444625"/>
            <a:ext cx="352425" cy="515938"/>
          </a:xfrm>
          <a:prstGeom prst="rect">
            <a:avLst/>
          </a:prstGeom>
          <a:noFill/>
        </p:spPr>
      </p:pic>
      <p:sp>
        <p:nvSpPr>
          <p:cNvPr id="19647" name="Text Box 191"/>
          <p:cNvSpPr txBox="1">
            <a:spLocks noChangeArrowheads="1"/>
          </p:cNvSpPr>
          <p:nvPr/>
        </p:nvSpPr>
        <p:spPr bwMode="auto">
          <a:xfrm>
            <a:off x="0" y="1139825"/>
            <a:ext cx="915988" cy="282575"/>
          </a:xfrm>
          <a:prstGeom prst="rect">
            <a:avLst/>
          </a:prstGeom>
          <a:solidFill>
            <a:schemeClr val="bg1"/>
          </a:solidFill>
          <a:ln w="38100">
            <a:solidFill>
              <a:schemeClr val="tx1"/>
            </a:solidFill>
            <a:miter lim="800000"/>
            <a:headEnd/>
            <a:tailEnd/>
          </a:ln>
          <a:effectLst/>
        </p:spPr>
        <p:txBody>
          <a:bodyPr>
            <a:spAutoFit/>
          </a:bodyPr>
          <a:lstStyle/>
          <a:p>
            <a:pPr algn="ctr">
              <a:spcBef>
                <a:spcPct val="50000"/>
              </a:spcBef>
            </a:pPr>
            <a:r>
              <a:rPr lang="en-US" altLang="ja-JP" sz="1000">
                <a:ea typeface="ＭＳ Ｐゴシック" charset="-128"/>
              </a:rPr>
              <a:t>Landmarks</a:t>
            </a:r>
          </a:p>
        </p:txBody>
      </p:sp>
      <p:grpSp>
        <p:nvGrpSpPr>
          <p:cNvPr id="19648" name="Group 192"/>
          <p:cNvGrpSpPr>
            <a:grpSpLocks/>
          </p:cNvGrpSpPr>
          <p:nvPr/>
        </p:nvGrpSpPr>
        <p:grpSpPr bwMode="auto">
          <a:xfrm>
            <a:off x="-28575" y="701675"/>
            <a:ext cx="1679575" cy="431800"/>
            <a:chOff x="0" y="718"/>
            <a:chExt cx="1058" cy="272"/>
          </a:xfrm>
        </p:grpSpPr>
        <p:sp>
          <p:nvSpPr>
            <p:cNvPr id="19649" name="Rectangle 193"/>
            <p:cNvSpPr>
              <a:spLocks noChangeArrowheads="1"/>
            </p:cNvSpPr>
            <p:nvPr/>
          </p:nvSpPr>
          <p:spPr bwMode="auto">
            <a:xfrm>
              <a:off x="27" y="718"/>
              <a:ext cx="1014" cy="272"/>
            </a:xfrm>
            <a:prstGeom prst="rect">
              <a:avLst/>
            </a:prstGeom>
            <a:solidFill>
              <a:schemeClr val="bg1"/>
            </a:solidFill>
            <a:ln w="38100">
              <a:solidFill>
                <a:schemeClr val="tx1"/>
              </a:solidFill>
              <a:miter lim="800000"/>
              <a:headEnd/>
              <a:tailEnd/>
            </a:ln>
            <a:effectLst/>
          </p:spPr>
          <p:txBody>
            <a:bodyPr wrap="none" anchor="ctr"/>
            <a:lstStyle/>
            <a:p>
              <a:endParaRPr lang="ja-JP" altLang="en-US"/>
            </a:p>
          </p:txBody>
        </p:sp>
        <p:sp>
          <p:nvSpPr>
            <p:cNvPr id="19650" name="Line 194"/>
            <p:cNvSpPr>
              <a:spLocks noChangeShapeType="1"/>
            </p:cNvSpPr>
            <p:nvPr/>
          </p:nvSpPr>
          <p:spPr bwMode="auto">
            <a:xfrm>
              <a:off x="96" y="931"/>
              <a:ext cx="843" cy="0"/>
            </a:xfrm>
            <a:prstGeom prst="line">
              <a:avLst/>
            </a:prstGeom>
            <a:noFill/>
            <a:ln w="25400">
              <a:solidFill>
                <a:schemeClr val="tx1"/>
              </a:solidFill>
              <a:round/>
              <a:headEnd/>
              <a:tailEnd/>
            </a:ln>
            <a:effectLst/>
          </p:spPr>
          <p:txBody>
            <a:bodyPr/>
            <a:lstStyle/>
            <a:p>
              <a:endParaRPr lang="ja-JP" altLang="en-US"/>
            </a:p>
          </p:txBody>
        </p:sp>
        <p:sp>
          <p:nvSpPr>
            <p:cNvPr id="19651" name="Line 195"/>
            <p:cNvSpPr>
              <a:spLocks noChangeShapeType="1"/>
            </p:cNvSpPr>
            <p:nvPr/>
          </p:nvSpPr>
          <p:spPr bwMode="auto">
            <a:xfrm rot="-5400000">
              <a:off x="71" y="896"/>
              <a:ext cx="68" cy="0"/>
            </a:xfrm>
            <a:prstGeom prst="line">
              <a:avLst/>
            </a:prstGeom>
            <a:noFill/>
            <a:ln w="25400">
              <a:solidFill>
                <a:schemeClr val="tx1"/>
              </a:solidFill>
              <a:round/>
              <a:headEnd/>
              <a:tailEnd/>
            </a:ln>
            <a:effectLst/>
          </p:spPr>
          <p:txBody>
            <a:bodyPr/>
            <a:lstStyle/>
            <a:p>
              <a:endParaRPr lang="ja-JP" altLang="en-US"/>
            </a:p>
          </p:txBody>
        </p:sp>
        <p:sp>
          <p:nvSpPr>
            <p:cNvPr id="19652" name="Line 196"/>
            <p:cNvSpPr>
              <a:spLocks noChangeShapeType="1"/>
            </p:cNvSpPr>
            <p:nvPr/>
          </p:nvSpPr>
          <p:spPr bwMode="auto">
            <a:xfrm rot="-5400000">
              <a:off x="896" y="896"/>
              <a:ext cx="68" cy="0"/>
            </a:xfrm>
            <a:prstGeom prst="line">
              <a:avLst/>
            </a:prstGeom>
            <a:noFill/>
            <a:ln w="25400">
              <a:solidFill>
                <a:schemeClr val="tx1"/>
              </a:solidFill>
              <a:round/>
              <a:headEnd/>
              <a:tailEnd/>
            </a:ln>
            <a:effectLst/>
          </p:spPr>
          <p:txBody>
            <a:bodyPr/>
            <a:lstStyle/>
            <a:p>
              <a:endParaRPr lang="ja-JP" altLang="en-US"/>
            </a:p>
          </p:txBody>
        </p:sp>
        <p:sp>
          <p:nvSpPr>
            <p:cNvPr id="19653" name="Line 197"/>
            <p:cNvSpPr>
              <a:spLocks noChangeShapeType="1"/>
            </p:cNvSpPr>
            <p:nvPr/>
          </p:nvSpPr>
          <p:spPr bwMode="auto">
            <a:xfrm rot="-5400000">
              <a:off x="474" y="896"/>
              <a:ext cx="68" cy="0"/>
            </a:xfrm>
            <a:prstGeom prst="line">
              <a:avLst/>
            </a:prstGeom>
            <a:noFill/>
            <a:ln w="25400">
              <a:solidFill>
                <a:schemeClr val="tx1"/>
              </a:solidFill>
              <a:round/>
              <a:headEnd/>
              <a:tailEnd/>
            </a:ln>
            <a:effectLst/>
          </p:spPr>
          <p:txBody>
            <a:bodyPr/>
            <a:lstStyle/>
            <a:p>
              <a:endParaRPr lang="ja-JP" altLang="en-US"/>
            </a:p>
          </p:txBody>
        </p:sp>
        <p:sp>
          <p:nvSpPr>
            <p:cNvPr id="19654" name="Text Box 198"/>
            <p:cNvSpPr txBox="1">
              <a:spLocks noChangeArrowheads="1"/>
            </p:cNvSpPr>
            <p:nvPr/>
          </p:nvSpPr>
          <p:spPr bwMode="auto">
            <a:xfrm>
              <a:off x="0" y="718"/>
              <a:ext cx="216" cy="154"/>
            </a:xfrm>
            <a:prstGeom prst="rect">
              <a:avLst/>
            </a:prstGeom>
            <a:noFill/>
            <a:ln w="9525">
              <a:noFill/>
              <a:miter lim="800000"/>
              <a:headEnd/>
              <a:tailEnd/>
            </a:ln>
            <a:effectLst/>
          </p:spPr>
          <p:txBody>
            <a:bodyPr>
              <a:spAutoFit/>
            </a:bodyPr>
            <a:lstStyle/>
            <a:p>
              <a:pPr>
                <a:spcBef>
                  <a:spcPct val="50000"/>
                </a:spcBef>
              </a:pPr>
              <a:r>
                <a:rPr lang="en-CA" sz="1000"/>
                <a:t> 0</a:t>
              </a:r>
            </a:p>
          </p:txBody>
        </p:sp>
        <p:sp>
          <p:nvSpPr>
            <p:cNvPr id="19655" name="Text Box 199"/>
            <p:cNvSpPr txBox="1">
              <a:spLocks noChangeArrowheads="1"/>
            </p:cNvSpPr>
            <p:nvPr/>
          </p:nvSpPr>
          <p:spPr bwMode="auto">
            <a:xfrm>
              <a:off x="385" y="718"/>
              <a:ext cx="240" cy="154"/>
            </a:xfrm>
            <a:prstGeom prst="rect">
              <a:avLst/>
            </a:prstGeom>
            <a:noFill/>
            <a:ln w="9525">
              <a:noFill/>
              <a:miter lim="800000"/>
              <a:headEnd/>
              <a:tailEnd/>
            </a:ln>
            <a:effectLst/>
          </p:spPr>
          <p:txBody>
            <a:bodyPr>
              <a:spAutoFit/>
            </a:bodyPr>
            <a:lstStyle/>
            <a:p>
              <a:pPr algn="ctr">
                <a:spcBef>
                  <a:spcPct val="50000"/>
                </a:spcBef>
              </a:pPr>
              <a:r>
                <a:rPr lang="en-CA" sz="1000"/>
                <a:t>5</a:t>
              </a:r>
            </a:p>
          </p:txBody>
        </p:sp>
        <p:sp>
          <p:nvSpPr>
            <p:cNvPr id="19656" name="Text Box 200"/>
            <p:cNvSpPr txBox="1">
              <a:spLocks noChangeArrowheads="1"/>
            </p:cNvSpPr>
            <p:nvPr/>
          </p:nvSpPr>
          <p:spPr bwMode="auto">
            <a:xfrm>
              <a:off x="625" y="718"/>
              <a:ext cx="433" cy="154"/>
            </a:xfrm>
            <a:prstGeom prst="rect">
              <a:avLst/>
            </a:prstGeom>
            <a:noFill/>
            <a:ln w="9525">
              <a:noFill/>
              <a:miter lim="800000"/>
              <a:headEnd/>
              <a:tailEnd/>
            </a:ln>
            <a:effectLst/>
          </p:spPr>
          <p:txBody>
            <a:bodyPr>
              <a:spAutoFit/>
            </a:bodyPr>
            <a:lstStyle/>
            <a:p>
              <a:pPr algn="ctr">
                <a:spcBef>
                  <a:spcPct val="50000"/>
                </a:spcBef>
              </a:pPr>
              <a:r>
                <a:rPr lang="en-CA" sz="1000"/>
                <a:t>    10 km</a:t>
              </a:r>
            </a:p>
          </p:txBody>
        </p:sp>
      </p:grpSp>
      <p:sp>
        <p:nvSpPr>
          <p:cNvPr id="19657" name="Text Box 201"/>
          <p:cNvSpPr txBox="1">
            <a:spLocks noChangeArrowheads="1"/>
          </p:cNvSpPr>
          <p:nvPr/>
        </p:nvSpPr>
        <p:spPr bwMode="auto">
          <a:xfrm>
            <a:off x="144463" y="4421188"/>
            <a:ext cx="533400" cy="266700"/>
          </a:xfrm>
          <a:prstGeom prst="rect">
            <a:avLst/>
          </a:prstGeom>
          <a:solidFill>
            <a:schemeClr val="bg1">
              <a:alpha val="80000"/>
            </a:schemeClr>
          </a:solidFill>
          <a:ln w="38100">
            <a:solidFill>
              <a:schemeClr val="tx1"/>
            </a:solidFill>
            <a:miter lim="800000"/>
            <a:headEnd/>
            <a:tailEnd/>
          </a:ln>
          <a:effectLst/>
        </p:spPr>
        <p:txBody>
          <a:bodyPr>
            <a:spAutoFit/>
          </a:bodyPr>
          <a:lstStyle/>
          <a:p>
            <a:pPr algn="ctr">
              <a:spcBef>
                <a:spcPct val="50000"/>
              </a:spcBef>
            </a:pPr>
            <a:r>
              <a:rPr lang="en-US" altLang="ja-JP" sz="900">
                <a:ea typeface="ＭＳ Ｐゴシック" charset="-128"/>
              </a:rPr>
              <a:t>Paris</a:t>
            </a:r>
          </a:p>
        </p:txBody>
      </p:sp>
      <p:sp>
        <p:nvSpPr>
          <p:cNvPr id="19658" name="Text Box 202"/>
          <p:cNvSpPr txBox="1">
            <a:spLocks noChangeArrowheads="1"/>
          </p:cNvSpPr>
          <p:nvPr/>
        </p:nvSpPr>
        <p:spPr bwMode="auto">
          <a:xfrm>
            <a:off x="450850" y="2436813"/>
            <a:ext cx="763588" cy="266700"/>
          </a:xfrm>
          <a:prstGeom prst="rect">
            <a:avLst/>
          </a:prstGeom>
          <a:solidFill>
            <a:schemeClr val="bg1">
              <a:alpha val="80000"/>
            </a:schemeClr>
          </a:solidFill>
          <a:ln w="38100">
            <a:solidFill>
              <a:srgbClr val="0033CC"/>
            </a:solidFill>
            <a:miter lim="800000"/>
            <a:headEnd/>
            <a:tailEnd/>
          </a:ln>
          <a:effectLst/>
        </p:spPr>
        <p:txBody>
          <a:bodyPr>
            <a:spAutoFit/>
          </a:bodyPr>
          <a:lstStyle/>
          <a:p>
            <a:pPr algn="ctr">
              <a:spcBef>
                <a:spcPct val="50000"/>
              </a:spcBef>
            </a:pPr>
            <a:r>
              <a:rPr lang="en-US" altLang="ja-JP" sz="900">
                <a:ea typeface="ＭＳ Ｐゴシック" charset="-128"/>
              </a:rPr>
              <a:t>Oise River</a:t>
            </a:r>
          </a:p>
        </p:txBody>
      </p:sp>
      <p:sp>
        <p:nvSpPr>
          <p:cNvPr id="19659" name="Text Box 203"/>
          <p:cNvSpPr txBox="1">
            <a:spLocks noChangeArrowheads="1"/>
          </p:cNvSpPr>
          <p:nvPr/>
        </p:nvSpPr>
        <p:spPr bwMode="auto">
          <a:xfrm>
            <a:off x="5411788" y="1520825"/>
            <a:ext cx="917575" cy="266700"/>
          </a:xfrm>
          <a:prstGeom prst="rect">
            <a:avLst/>
          </a:prstGeom>
          <a:solidFill>
            <a:schemeClr val="bg1">
              <a:alpha val="80000"/>
            </a:schemeClr>
          </a:solidFill>
          <a:ln w="38100">
            <a:solidFill>
              <a:srgbClr val="0033CC"/>
            </a:solidFill>
            <a:miter lim="800000"/>
            <a:headEnd/>
            <a:tailEnd/>
          </a:ln>
          <a:effectLst/>
        </p:spPr>
        <p:txBody>
          <a:bodyPr>
            <a:spAutoFit/>
          </a:bodyPr>
          <a:lstStyle/>
          <a:p>
            <a:pPr algn="ctr">
              <a:spcBef>
                <a:spcPct val="50000"/>
              </a:spcBef>
            </a:pPr>
            <a:r>
              <a:rPr lang="en-US" altLang="ja-JP" sz="900">
                <a:ea typeface="ＭＳ Ｐゴシック" charset="-128"/>
              </a:rPr>
              <a:t>Aisne River</a:t>
            </a:r>
          </a:p>
        </p:txBody>
      </p:sp>
      <p:sp>
        <p:nvSpPr>
          <p:cNvPr id="19660" name="Text Box 204"/>
          <p:cNvSpPr txBox="1">
            <a:spLocks noChangeArrowheads="1"/>
          </p:cNvSpPr>
          <p:nvPr/>
        </p:nvSpPr>
        <p:spPr bwMode="auto">
          <a:xfrm>
            <a:off x="8159750" y="2360613"/>
            <a:ext cx="611188" cy="403225"/>
          </a:xfrm>
          <a:prstGeom prst="rect">
            <a:avLst/>
          </a:prstGeom>
          <a:solidFill>
            <a:schemeClr val="bg1">
              <a:alpha val="80000"/>
            </a:schemeClr>
          </a:solidFill>
          <a:ln w="38100">
            <a:solidFill>
              <a:srgbClr val="0033CC"/>
            </a:solidFill>
            <a:miter lim="800000"/>
            <a:headEnd/>
            <a:tailEnd/>
          </a:ln>
          <a:effectLst/>
        </p:spPr>
        <p:txBody>
          <a:bodyPr>
            <a:spAutoFit/>
          </a:bodyPr>
          <a:lstStyle/>
          <a:p>
            <a:pPr algn="ctr">
              <a:spcBef>
                <a:spcPct val="50000"/>
              </a:spcBef>
            </a:pPr>
            <a:r>
              <a:rPr lang="en-US" altLang="ja-JP" sz="900">
                <a:ea typeface="ＭＳ Ｐゴシック" charset="-128"/>
              </a:rPr>
              <a:t>Meuse River</a:t>
            </a:r>
          </a:p>
        </p:txBody>
      </p:sp>
      <p:sp>
        <p:nvSpPr>
          <p:cNvPr id="19661" name="Text Box 205"/>
          <p:cNvSpPr txBox="1">
            <a:spLocks noChangeArrowheads="1"/>
          </p:cNvSpPr>
          <p:nvPr/>
        </p:nvSpPr>
        <p:spPr bwMode="auto">
          <a:xfrm>
            <a:off x="2892425" y="5489575"/>
            <a:ext cx="841375" cy="266700"/>
          </a:xfrm>
          <a:prstGeom prst="rect">
            <a:avLst/>
          </a:prstGeom>
          <a:solidFill>
            <a:schemeClr val="bg1">
              <a:alpha val="80000"/>
            </a:schemeClr>
          </a:solidFill>
          <a:ln w="38100">
            <a:solidFill>
              <a:srgbClr val="0033CC"/>
            </a:solidFill>
            <a:miter lim="800000"/>
            <a:headEnd/>
            <a:tailEnd/>
          </a:ln>
          <a:effectLst/>
        </p:spPr>
        <p:txBody>
          <a:bodyPr>
            <a:spAutoFit/>
          </a:bodyPr>
          <a:lstStyle/>
          <a:p>
            <a:pPr algn="ctr">
              <a:spcBef>
                <a:spcPct val="50000"/>
              </a:spcBef>
            </a:pPr>
            <a:r>
              <a:rPr lang="en-US" altLang="ja-JP" sz="900">
                <a:ea typeface="ＭＳ Ｐゴシック" charset="-128"/>
              </a:rPr>
              <a:t>Seine River</a:t>
            </a:r>
          </a:p>
        </p:txBody>
      </p:sp>
      <p:sp>
        <p:nvSpPr>
          <p:cNvPr id="19662" name="Text Box 206"/>
          <p:cNvSpPr txBox="1">
            <a:spLocks noChangeArrowheads="1"/>
          </p:cNvSpPr>
          <p:nvPr/>
        </p:nvSpPr>
        <p:spPr bwMode="auto">
          <a:xfrm>
            <a:off x="2892425" y="3276600"/>
            <a:ext cx="915988" cy="266700"/>
          </a:xfrm>
          <a:prstGeom prst="rect">
            <a:avLst/>
          </a:prstGeom>
          <a:solidFill>
            <a:schemeClr val="bg1">
              <a:alpha val="80000"/>
            </a:schemeClr>
          </a:solidFill>
          <a:ln w="38100">
            <a:solidFill>
              <a:srgbClr val="0033CC"/>
            </a:solidFill>
            <a:miter lim="800000"/>
            <a:headEnd/>
            <a:tailEnd/>
          </a:ln>
          <a:effectLst/>
        </p:spPr>
        <p:txBody>
          <a:bodyPr>
            <a:spAutoFit/>
          </a:bodyPr>
          <a:lstStyle/>
          <a:p>
            <a:pPr algn="ctr">
              <a:spcBef>
                <a:spcPct val="50000"/>
              </a:spcBef>
            </a:pPr>
            <a:r>
              <a:rPr lang="en-US" altLang="ja-JP" sz="900">
                <a:ea typeface="ＭＳ Ｐゴシック" charset="-128"/>
              </a:rPr>
              <a:t>Marne River</a:t>
            </a:r>
          </a:p>
        </p:txBody>
      </p:sp>
    </p:spTree>
  </p:cSld>
  <p:clrMapOvr>
    <a:masterClrMapping/>
  </p:clrMapOvr>
  <p:transition spd="slow">
    <p:zoom dir="in"/>
  </p:transition>
  <p:timing>
    <p:tnLst>
      <p:par>
        <p:cTn id="1" dur="indefinite" restart="never" nodeType="tmRoot">
          <p:childTnLst>
            <p:seq concurrent="1" nextAc="seek">
              <p:cTn id="2" restart="whenNotActive" fill="hold" evtFilter="cancelBubble" nodeType="interactiveSeq">
                <p:stCondLst>
                  <p:cond evt="onClick" delay="0">
                    <p:tgtEl>
                      <p:spTgt spid="19632"/>
                    </p:tgtEl>
                  </p:cond>
                </p:stCondLst>
                <p:endSync evt="end" delay="0">
                  <p:rtn val="all"/>
                </p:endSync>
                <p:childTnLst>
                  <p:par>
                    <p:cTn id="3" fill="hold">
                      <p:stCondLst>
                        <p:cond delay="0"/>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19634"/>
                                        </p:tgtEl>
                                        <p:attrNameLst>
                                          <p:attrName>style.visibility</p:attrName>
                                        </p:attrNameLst>
                                      </p:cBhvr>
                                      <p:to>
                                        <p:strVal val="visible"/>
                                      </p:to>
                                    </p:set>
                                    <p:anim calcmode="lin" valueType="num">
                                      <p:cBhvr>
                                        <p:cTn id="7" dur="1000" fill="hold"/>
                                        <p:tgtEl>
                                          <p:spTgt spid="19634"/>
                                        </p:tgtEl>
                                        <p:attrNameLst>
                                          <p:attrName>ppt_w</p:attrName>
                                        </p:attrNameLst>
                                      </p:cBhvr>
                                      <p:tavLst>
                                        <p:tav tm="0">
                                          <p:val>
                                            <p:strVal val="#ppt_w*0.05"/>
                                          </p:val>
                                        </p:tav>
                                        <p:tav tm="100000">
                                          <p:val>
                                            <p:strVal val="#ppt_w"/>
                                          </p:val>
                                        </p:tav>
                                      </p:tavLst>
                                    </p:anim>
                                    <p:anim calcmode="lin" valueType="num">
                                      <p:cBhvr>
                                        <p:cTn id="8" dur="1000" fill="hold"/>
                                        <p:tgtEl>
                                          <p:spTgt spid="19634"/>
                                        </p:tgtEl>
                                        <p:attrNameLst>
                                          <p:attrName>ppt_h</p:attrName>
                                        </p:attrNameLst>
                                      </p:cBhvr>
                                      <p:tavLst>
                                        <p:tav tm="0">
                                          <p:val>
                                            <p:strVal val="#ppt_h"/>
                                          </p:val>
                                        </p:tav>
                                        <p:tav tm="100000">
                                          <p:val>
                                            <p:strVal val="#ppt_h"/>
                                          </p:val>
                                        </p:tav>
                                      </p:tavLst>
                                    </p:anim>
                                    <p:anim calcmode="lin" valueType="num">
                                      <p:cBhvr>
                                        <p:cTn id="9" dur="1000" fill="hold"/>
                                        <p:tgtEl>
                                          <p:spTgt spid="19634"/>
                                        </p:tgtEl>
                                        <p:attrNameLst>
                                          <p:attrName>ppt_x</p:attrName>
                                        </p:attrNameLst>
                                      </p:cBhvr>
                                      <p:tavLst>
                                        <p:tav tm="0">
                                          <p:val>
                                            <p:strVal val="#ppt_x-.2"/>
                                          </p:val>
                                        </p:tav>
                                        <p:tav tm="100000">
                                          <p:val>
                                            <p:strVal val="#ppt_x"/>
                                          </p:val>
                                        </p:tav>
                                      </p:tavLst>
                                    </p:anim>
                                    <p:anim calcmode="lin" valueType="num">
                                      <p:cBhvr>
                                        <p:cTn id="10" dur="1000" fill="hold"/>
                                        <p:tgtEl>
                                          <p:spTgt spid="19634"/>
                                        </p:tgtEl>
                                        <p:attrNameLst>
                                          <p:attrName>ppt_y</p:attrName>
                                        </p:attrNameLst>
                                      </p:cBhvr>
                                      <p:tavLst>
                                        <p:tav tm="0">
                                          <p:val>
                                            <p:strVal val="#ppt_y"/>
                                          </p:val>
                                        </p:tav>
                                        <p:tav tm="100000">
                                          <p:val>
                                            <p:strVal val="#ppt_y"/>
                                          </p:val>
                                        </p:tav>
                                      </p:tavLst>
                                    </p:anim>
                                    <p:animEffect transition="in" filter="fade">
                                      <p:cBhvr>
                                        <p:cTn id="11" dur="1000"/>
                                        <p:tgtEl>
                                          <p:spTgt spid="19634"/>
                                        </p:tgtEl>
                                      </p:cBhvr>
                                    </p:animEffect>
                                  </p:childTnLst>
                                </p:cTn>
                              </p:par>
                            </p:childTnLst>
                          </p:cTn>
                        </p:par>
                        <p:par>
                          <p:cTn id="12" fill="hold">
                            <p:stCondLst>
                              <p:cond delay="1000"/>
                            </p:stCondLst>
                            <p:childTnLst>
                              <p:par>
                                <p:cTn id="13" presetID="54" presetClass="exit" presetSubtype="0" decel="100000" fill="hold" grpId="1" nodeType="afterEffect">
                                  <p:stCondLst>
                                    <p:cond delay="3000"/>
                                  </p:stCondLst>
                                  <p:childTnLst>
                                    <p:anim calcmode="lin" valueType="num">
                                      <p:cBhvr>
                                        <p:cTn id="14" dur="1000"/>
                                        <p:tgtEl>
                                          <p:spTgt spid="19634"/>
                                        </p:tgtEl>
                                        <p:attrNameLst>
                                          <p:attrName>ppt_w</p:attrName>
                                        </p:attrNameLst>
                                      </p:cBhvr>
                                      <p:tavLst>
                                        <p:tav tm="0">
                                          <p:val>
                                            <p:strVal val="ppt_w"/>
                                          </p:val>
                                        </p:tav>
                                        <p:tav tm="100000">
                                          <p:val>
                                            <p:strVal val="ppt_w*0.05"/>
                                          </p:val>
                                        </p:tav>
                                      </p:tavLst>
                                    </p:anim>
                                    <p:anim calcmode="lin" valueType="num">
                                      <p:cBhvr>
                                        <p:cTn id="15" dur="1000"/>
                                        <p:tgtEl>
                                          <p:spTgt spid="19634"/>
                                        </p:tgtEl>
                                        <p:attrNameLst>
                                          <p:attrName>ppt_h</p:attrName>
                                        </p:attrNameLst>
                                      </p:cBhvr>
                                      <p:tavLst>
                                        <p:tav tm="0">
                                          <p:val>
                                            <p:strVal val="ppt_h"/>
                                          </p:val>
                                        </p:tav>
                                        <p:tav tm="100000">
                                          <p:val>
                                            <p:strVal val="ppt_h"/>
                                          </p:val>
                                        </p:tav>
                                      </p:tavLst>
                                    </p:anim>
                                    <p:anim calcmode="lin" valueType="num">
                                      <p:cBhvr>
                                        <p:cTn id="16" dur="1000"/>
                                        <p:tgtEl>
                                          <p:spTgt spid="19634"/>
                                        </p:tgtEl>
                                        <p:attrNameLst>
                                          <p:attrName>ppt_x</p:attrName>
                                        </p:attrNameLst>
                                      </p:cBhvr>
                                      <p:tavLst>
                                        <p:tav tm="0">
                                          <p:val>
                                            <p:strVal val="ppt_x"/>
                                          </p:val>
                                        </p:tav>
                                        <p:tav tm="100000">
                                          <p:val>
                                            <p:strVal val="ppt_x-.2"/>
                                          </p:val>
                                        </p:tav>
                                      </p:tavLst>
                                    </p:anim>
                                    <p:anim calcmode="lin" valueType="num">
                                      <p:cBhvr>
                                        <p:cTn id="17" dur="1000"/>
                                        <p:tgtEl>
                                          <p:spTgt spid="19634"/>
                                        </p:tgtEl>
                                        <p:attrNameLst>
                                          <p:attrName>ppt_y</p:attrName>
                                        </p:attrNameLst>
                                      </p:cBhvr>
                                      <p:tavLst>
                                        <p:tav tm="0">
                                          <p:val>
                                            <p:strVal val="ppt_y"/>
                                          </p:val>
                                        </p:tav>
                                        <p:tav tm="100000">
                                          <p:val>
                                            <p:strVal val="ppt_y"/>
                                          </p:val>
                                        </p:tav>
                                      </p:tavLst>
                                    </p:anim>
                                    <p:animEffect transition="out" filter="fade">
                                      <p:cBhvr>
                                        <p:cTn id="18" dur="1000"/>
                                        <p:tgtEl>
                                          <p:spTgt spid="19634"/>
                                        </p:tgtEl>
                                      </p:cBhvr>
                                    </p:animEffect>
                                    <p:set>
                                      <p:cBhvr>
                                        <p:cTn id="19" dur="1" fill="hold">
                                          <p:stCondLst>
                                            <p:cond delay="999"/>
                                          </p:stCondLst>
                                        </p:cTn>
                                        <p:tgtEl>
                                          <p:spTgt spid="19634"/>
                                        </p:tgtEl>
                                        <p:attrNameLst>
                                          <p:attrName>style.visibility</p:attrName>
                                        </p:attrNameLst>
                                      </p:cBhvr>
                                      <p:to>
                                        <p:strVal val="hidden"/>
                                      </p:to>
                                    </p:set>
                                  </p:childTnLst>
                                </p:cTn>
                              </p:par>
                            </p:childTnLst>
                          </p:cTn>
                        </p:par>
                      </p:childTnLst>
                    </p:cTn>
                  </p:par>
                </p:childTnLst>
              </p:cTn>
              <p:nextCondLst>
                <p:cond evt="onClick" delay="0">
                  <p:tgtEl>
                    <p:spTgt spid="19632"/>
                  </p:tgtEl>
                </p:cond>
              </p:nextCondLst>
            </p:seq>
            <p:seq concurrent="1" nextAc="seek">
              <p:cTn id="20" restart="whenNotActive" fill="hold" evtFilter="cancelBubble" nodeType="interactiveSeq">
                <p:stCondLst>
                  <p:cond evt="onClick" delay="0">
                    <p:tgtEl>
                      <p:spTgt spid="19633"/>
                    </p:tgtEl>
                  </p:cond>
                </p:stCondLst>
                <p:endSync evt="end" delay="0">
                  <p:rtn val="all"/>
                </p:endSync>
                <p:childTnLst>
                  <p:par>
                    <p:cTn id="21" fill="hold">
                      <p:stCondLst>
                        <p:cond delay="0"/>
                      </p:stCondLst>
                      <p:childTnLst>
                        <p:par>
                          <p:cTn id="22" fill="hold">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19635"/>
                                        </p:tgtEl>
                                        <p:attrNameLst>
                                          <p:attrName>style.visibility</p:attrName>
                                        </p:attrNameLst>
                                      </p:cBhvr>
                                      <p:to>
                                        <p:strVal val="visible"/>
                                      </p:to>
                                    </p:set>
                                    <p:anim calcmode="lin" valueType="num">
                                      <p:cBhvr>
                                        <p:cTn id="25" dur="1000" fill="hold"/>
                                        <p:tgtEl>
                                          <p:spTgt spid="19635"/>
                                        </p:tgtEl>
                                        <p:attrNameLst>
                                          <p:attrName>ppt_w</p:attrName>
                                        </p:attrNameLst>
                                      </p:cBhvr>
                                      <p:tavLst>
                                        <p:tav tm="0">
                                          <p:val>
                                            <p:strVal val="#ppt_w*0.05"/>
                                          </p:val>
                                        </p:tav>
                                        <p:tav tm="100000">
                                          <p:val>
                                            <p:strVal val="#ppt_w"/>
                                          </p:val>
                                        </p:tav>
                                      </p:tavLst>
                                    </p:anim>
                                    <p:anim calcmode="lin" valueType="num">
                                      <p:cBhvr>
                                        <p:cTn id="26" dur="1000" fill="hold"/>
                                        <p:tgtEl>
                                          <p:spTgt spid="19635"/>
                                        </p:tgtEl>
                                        <p:attrNameLst>
                                          <p:attrName>ppt_h</p:attrName>
                                        </p:attrNameLst>
                                      </p:cBhvr>
                                      <p:tavLst>
                                        <p:tav tm="0">
                                          <p:val>
                                            <p:strVal val="#ppt_h"/>
                                          </p:val>
                                        </p:tav>
                                        <p:tav tm="100000">
                                          <p:val>
                                            <p:strVal val="#ppt_h"/>
                                          </p:val>
                                        </p:tav>
                                      </p:tavLst>
                                    </p:anim>
                                    <p:anim calcmode="lin" valueType="num">
                                      <p:cBhvr>
                                        <p:cTn id="27" dur="1000" fill="hold"/>
                                        <p:tgtEl>
                                          <p:spTgt spid="19635"/>
                                        </p:tgtEl>
                                        <p:attrNameLst>
                                          <p:attrName>ppt_x</p:attrName>
                                        </p:attrNameLst>
                                      </p:cBhvr>
                                      <p:tavLst>
                                        <p:tav tm="0">
                                          <p:val>
                                            <p:strVal val="#ppt_x-.2"/>
                                          </p:val>
                                        </p:tav>
                                        <p:tav tm="100000">
                                          <p:val>
                                            <p:strVal val="#ppt_x"/>
                                          </p:val>
                                        </p:tav>
                                      </p:tavLst>
                                    </p:anim>
                                    <p:anim calcmode="lin" valueType="num">
                                      <p:cBhvr>
                                        <p:cTn id="28" dur="1000" fill="hold"/>
                                        <p:tgtEl>
                                          <p:spTgt spid="19635"/>
                                        </p:tgtEl>
                                        <p:attrNameLst>
                                          <p:attrName>ppt_y</p:attrName>
                                        </p:attrNameLst>
                                      </p:cBhvr>
                                      <p:tavLst>
                                        <p:tav tm="0">
                                          <p:val>
                                            <p:strVal val="#ppt_y"/>
                                          </p:val>
                                        </p:tav>
                                        <p:tav tm="100000">
                                          <p:val>
                                            <p:strVal val="#ppt_y"/>
                                          </p:val>
                                        </p:tav>
                                      </p:tavLst>
                                    </p:anim>
                                    <p:animEffect transition="in" filter="fade">
                                      <p:cBhvr>
                                        <p:cTn id="29" dur="1000"/>
                                        <p:tgtEl>
                                          <p:spTgt spid="19635"/>
                                        </p:tgtEl>
                                      </p:cBhvr>
                                    </p:animEffect>
                                  </p:childTnLst>
                                </p:cTn>
                              </p:par>
                            </p:childTnLst>
                          </p:cTn>
                        </p:par>
                        <p:par>
                          <p:cTn id="30" fill="hold">
                            <p:stCondLst>
                              <p:cond delay="1000"/>
                            </p:stCondLst>
                            <p:childTnLst>
                              <p:par>
                                <p:cTn id="31" presetID="54" presetClass="exit" presetSubtype="0" decel="100000" fill="hold" grpId="1" nodeType="afterEffect">
                                  <p:stCondLst>
                                    <p:cond delay="3000"/>
                                  </p:stCondLst>
                                  <p:childTnLst>
                                    <p:anim calcmode="lin" valueType="num">
                                      <p:cBhvr>
                                        <p:cTn id="32" dur="1000"/>
                                        <p:tgtEl>
                                          <p:spTgt spid="19635"/>
                                        </p:tgtEl>
                                        <p:attrNameLst>
                                          <p:attrName>ppt_w</p:attrName>
                                        </p:attrNameLst>
                                      </p:cBhvr>
                                      <p:tavLst>
                                        <p:tav tm="0">
                                          <p:val>
                                            <p:strVal val="ppt_w"/>
                                          </p:val>
                                        </p:tav>
                                        <p:tav tm="100000">
                                          <p:val>
                                            <p:strVal val="ppt_w*0.05"/>
                                          </p:val>
                                        </p:tav>
                                      </p:tavLst>
                                    </p:anim>
                                    <p:anim calcmode="lin" valueType="num">
                                      <p:cBhvr>
                                        <p:cTn id="33" dur="1000"/>
                                        <p:tgtEl>
                                          <p:spTgt spid="19635"/>
                                        </p:tgtEl>
                                        <p:attrNameLst>
                                          <p:attrName>ppt_h</p:attrName>
                                        </p:attrNameLst>
                                      </p:cBhvr>
                                      <p:tavLst>
                                        <p:tav tm="0">
                                          <p:val>
                                            <p:strVal val="ppt_h"/>
                                          </p:val>
                                        </p:tav>
                                        <p:tav tm="100000">
                                          <p:val>
                                            <p:strVal val="ppt_h"/>
                                          </p:val>
                                        </p:tav>
                                      </p:tavLst>
                                    </p:anim>
                                    <p:anim calcmode="lin" valueType="num">
                                      <p:cBhvr>
                                        <p:cTn id="34" dur="1000"/>
                                        <p:tgtEl>
                                          <p:spTgt spid="19635"/>
                                        </p:tgtEl>
                                        <p:attrNameLst>
                                          <p:attrName>ppt_x</p:attrName>
                                        </p:attrNameLst>
                                      </p:cBhvr>
                                      <p:tavLst>
                                        <p:tav tm="0">
                                          <p:val>
                                            <p:strVal val="ppt_x"/>
                                          </p:val>
                                        </p:tav>
                                        <p:tav tm="100000">
                                          <p:val>
                                            <p:strVal val="ppt_x-.2"/>
                                          </p:val>
                                        </p:tav>
                                      </p:tavLst>
                                    </p:anim>
                                    <p:anim calcmode="lin" valueType="num">
                                      <p:cBhvr>
                                        <p:cTn id="35" dur="1000"/>
                                        <p:tgtEl>
                                          <p:spTgt spid="19635"/>
                                        </p:tgtEl>
                                        <p:attrNameLst>
                                          <p:attrName>ppt_y</p:attrName>
                                        </p:attrNameLst>
                                      </p:cBhvr>
                                      <p:tavLst>
                                        <p:tav tm="0">
                                          <p:val>
                                            <p:strVal val="ppt_y"/>
                                          </p:val>
                                        </p:tav>
                                        <p:tav tm="100000">
                                          <p:val>
                                            <p:strVal val="ppt_y"/>
                                          </p:val>
                                        </p:tav>
                                      </p:tavLst>
                                    </p:anim>
                                    <p:animEffect transition="out" filter="fade">
                                      <p:cBhvr>
                                        <p:cTn id="36" dur="1000"/>
                                        <p:tgtEl>
                                          <p:spTgt spid="19635"/>
                                        </p:tgtEl>
                                      </p:cBhvr>
                                    </p:animEffect>
                                    <p:set>
                                      <p:cBhvr>
                                        <p:cTn id="37" dur="1" fill="hold">
                                          <p:stCondLst>
                                            <p:cond delay="999"/>
                                          </p:stCondLst>
                                        </p:cTn>
                                        <p:tgtEl>
                                          <p:spTgt spid="19635"/>
                                        </p:tgtEl>
                                        <p:attrNameLst>
                                          <p:attrName>style.visibility</p:attrName>
                                        </p:attrNameLst>
                                      </p:cBhvr>
                                      <p:to>
                                        <p:strVal val="hidden"/>
                                      </p:to>
                                    </p:set>
                                  </p:childTnLst>
                                </p:cTn>
                              </p:par>
                            </p:childTnLst>
                          </p:cTn>
                        </p:par>
                      </p:childTnLst>
                    </p:cTn>
                  </p:par>
                </p:childTnLst>
              </p:cTn>
              <p:nextCondLst>
                <p:cond evt="onClick" delay="0">
                  <p:tgtEl>
                    <p:spTgt spid="19633"/>
                  </p:tgtEl>
                </p:cond>
              </p:nextCondLst>
            </p:seq>
            <p:seq concurrent="1" nextAc="seek">
              <p:cTn id="38" restart="whenNotActive" fill="hold" evtFilter="cancelBubble" nodeType="interactiveSeq">
                <p:stCondLst>
                  <p:cond evt="onClick" delay="0">
                    <p:tgtEl>
                      <p:spTgt spid="19636"/>
                    </p:tgtEl>
                  </p:cond>
                </p:stCondLst>
                <p:endSync evt="end" delay="0">
                  <p:rtn val="all"/>
                </p:endSync>
                <p:childTnLst>
                  <p:par>
                    <p:cTn id="39" fill="hold">
                      <p:stCondLst>
                        <p:cond delay="0"/>
                      </p:stCondLst>
                      <p:childTnLst>
                        <p:par>
                          <p:cTn id="40" fill="hold">
                            <p:stCondLst>
                              <p:cond delay="0"/>
                            </p:stCondLst>
                            <p:childTnLst>
                              <p:par>
                                <p:cTn id="41" presetID="54" presetClass="entr" presetSubtype="0" accel="100000" fill="hold" grpId="0" nodeType="clickEffect">
                                  <p:stCondLst>
                                    <p:cond delay="0"/>
                                  </p:stCondLst>
                                  <p:childTnLst>
                                    <p:set>
                                      <p:cBhvr>
                                        <p:cTn id="42" dur="1" fill="hold">
                                          <p:stCondLst>
                                            <p:cond delay="0"/>
                                          </p:stCondLst>
                                        </p:cTn>
                                        <p:tgtEl>
                                          <p:spTgt spid="19637"/>
                                        </p:tgtEl>
                                        <p:attrNameLst>
                                          <p:attrName>style.visibility</p:attrName>
                                        </p:attrNameLst>
                                      </p:cBhvr>
                                      <p:to>
                                        <p:strVal val="visible"/>
                                      </p:to>
                                    </p:set>
                                    <p:anim calcmode="lin" valueType="num">
                                      <p:cBhvr>
                                        <p:cTn id="43" dur="1000" fill="hold"/>
                                        <p:tgtEl>
                                          <p:spTgt spid="19637"/>
                                        </p:tgtEl>
                                        <p:attrNameLst>
                                          <p:attrName>ppt_w</p:attrName>
                                        </p:attrNameLst>
                                      </p:cBhvr>
                                      <p:tavLst>
                                        <p:tav tm="0">
                                          <p:val>
                                            <p:strVal val="#ppt_w*0.05"/>
                                          </p:val>
                                        </p:tav>
                                        <p:tav tm="100000">
                                          <p:val>
                                            <p:strVal val="#ppt_w"/>
                                          </p:val>
                                        </p:tav>
                                      </p:tavLst>
                                    </p:anim>
                                    <p:anim calcmode="lin" valueType="num">
                                      <p:cBhvr>
                                        <p:cTn id="44" dur="1000" fill="hold"/>
                                        <p:tgtEl>
                                          <p:spTgt spid="19637"/>
                                        </p:tgtEl>
                                        <p:attrNameLst>
                                          <p:attrName>ppt_h</p:attrName>
                                        </p:attrNameLst>
                                      </p:cBhvr>
                                      <p:tavLst>
                                        <p:tav tm="0">
                                          <p:val>
                                            <p:strVal val="#ppt_h"/>
                                          </p:val>
                                        </p:tav>
                                        <p:tav tm="100000">
                                          <p:val>
                                            <p:strVal val="#ppt_h"/>
                                          </p:val>
                                        </p:tav>
                                      </p:tavLst>
                                    </p:anim>
                                    <p:anim calcmode="lin" valueType="num">
                                      <p:cBhvr>
                                        <p:cTn id="45" dur="1000" fill="hold"/>
                                        <p:tgtEl>
                                          <p:spTgt spid="19637"/>
                                        </p:tgtEl>
                                        <p:attrNameLst>
                                          <p:attrName>ppt_x</p:attrName>
                                        </p:attrNameLst>
                                      </p:cBhvr>
                                      <p:tavLst>
                                        <p:tav tm="0">
                                          <p:val>
                                            <p:strVal val="#ppt_x-.2"/>
                                          </p:val>
                                        </p:tav>
                                        <p:tav tm="100000">
                                          <p:val>
                                            <p:strVal val="#ppt_x"/>
                                          </p:val>
                                        </p:tav>
                                      </p:tavLst>
                                    </p:anim>
                                    <p:anim calcmode="lin" valueType="num">
                                      <p:cBhvr>
                                        <p:cTn id="46" dur="1000" fill="hold"/>
                                        <p:tgtEl>
                                          <p:spTgt spid="19637"/>
                                        </p:tgtEl>
                                        <p:attrNameLst>
                                          <p:attrName>ppt_y</p:attrName>
                                        </p:attrNameLst>
                                      </p:cBhvr>
                                      <p:tavLst>
                                        <p:tav tm="0">
                                          <p:val>
                                            <p:strVal val="#ppt_y"/>
                                          </p:val>
                                        </p:tav>
                                        <p:tav tm="100000">
                                          <p:val>
                                            <p:strVal val="#ppt_y"/>
                                          </p:val>
                                        </p:tav>
                                      </p:tavLst>
                                    </p:anim>
                                    <p:animEffect transition="in" filter="fade">
                                      <p:cBhvr>
                                        <p:cTn id="47" dur="1000"/>
                                        <p:tgtEl>
                                          <p:spTgt spid="19637"/>
                                        </p:tgtEl>
                                      </p:cBhvr>
                                    </p:animEffect>
                                  </p:childTnLst>
                                </p:cTn>
                              </p:par>
                            </p:childTnLst>
                          </p:cTn>
                        </p:par>
                        <p:par>
                          <p:cTn id="48" fill="hold">
                            <p:stCondLst>
                              <p:cond delay="1000"/>
                            </p:stCondLst>
                            <p:childTnLst>
                              <p:par>
                                <p:cTn id="49" presetID="54" presetClass="exit" presetSubtype="0" decel="100000" fill="hold" grpId="1" nodeType="afterEffect">
                                  <p:stCondLst>
                                    <p:cond delay="7000"/>
                                  </p:stCondLst>
                                  <p:childTnLst>
                                    <p:anim calcmode="lin" valueType="num">
                                      <p:cBhvr>
                                        <p:cTn id="50" dur="1000"/>
                                        <p:tgtEl>
                                          <p:spTgt spid="19637"/>
                                        </p:tgtEl>
                                        <p:attrNameLst>
                                          <p:attrName>ppt_w</p:attrName>
                                        </p:attrNameLst>
                                      </p:cBhvr>
                                      <p:tavLst>
                                        <p:tav tm="0">
                                          <p:val>
                                            <p:strVal val="ppt_w"/>
                                          </p:val>
                                        </p:tav>
                                        <p:tav tm="100000">
                                          <p:val>
                                            <p:strVal val="ppt_w*0.05"/>
                                          </p:val>
                                        </p:tav>
                                      </p:tavLst>
                                    </p:anim>
                                    <p:anim calcmode="lin" valueType="num">
                                      <p:cBhvr>
                                        <p:cTn id="51" dur="1000"/>
                                        <p:tgtEl>
                                          <p:spTgt spid="19637"/>
                                        </p:tgtEl>
                                        <p:attrNameLst>
                                          <p:attrName>ppt_h</p:attrName>
                                        </p:attrNameLst>
                                      </p:cBhvr>
                                      <p:tavLst>
                                        <p:tav tm="0">
                                          <p:val>
                                            <p:strVal val="ppt_h"/>
                                          </p:val>
                                        </p:tav>
                                        <p:tav tm="100000">
                                          <p:val>
                                            <p:strVal val="ppt_h"/>
                                          </p:val>
                                        </p:tav>
                                      </p:tavLst>
                                    </p:anim>
                                    <p:anim calcmode="lin" valueType="num">
                                      <p:cBhvr>
                                        <p:cTn id="52" dur="1000"/>
                                        <p:tgtEl>
                                          <p:spTgt spid="19637"/>
                                        </p:tgtEl>
                                        <p:attrNameLst>
                                          <p:attrName>ppt_x</p:attrName>
                                        </p:attrNameLst>
                                      </p:cBhvr>
                                      <p:tavLst>
                                        <p:tav tm="0">
                                          <p:val>
                                            <p:strVal val="ppt_x"/>
                                          </p:val>
                                        </p:tav>
                                        <p:tav tm="100000">
                                          <p:val>
                                            <p:strVal val="ppt_x-.2"/>
                                          </p:val>
                                        </p:tav>
                                      </p:tavLst>
                                    </p:anim>
                                    <p:anim calcmode="lin" valueType="num">
                                      <p:cBhvr>
                                        <p:cTn id="53" dur="1000"/>
                                        <p:tgtEl>
                                          <p:spTgt spid="19637"/>
                                        </p:tgtEl>
                                        <p:attrNameLst>
                                          <p:attrName>ppt_y</p:attrName>
                                        </p:attrNameLst>
                                      </p:cBhvr>
                                      <p:tavLst>
                                        <p:tav tm="0">
                                          <p:val>
                                            <p:strVal val="ppt_y"/>
                                          </p:val>
                                        </p:tav>
                                        <p:tav tm="100000">
                                          <p:val>
                                            <p:strVal val="ppt_y"/>
                                          </p:val>
                                        </p:tav>
                                      </p:tavLst>
                                    </p:anim>
                                    <p:animEffect transition="out" filter="fade">
                                      <p:cBhvr>
                                        <p:cTn id="54" dur="1000"/>
                                        <p:tgtEl>
                                          <p:spTgt spid="19637"/>
                                        </p:tgtEl>
                                      </p:cBhvr>
                                    </p:animEffect>
                                    <p:set>
                                      <p:cBhvr>
                                        <p:cTn id="55" dur="1" fill="hold">
                                          <p:stCondLst>
                                            <p:cond delay="999"/>
                                          </p:stCondLst>
                                        </p:cTn>
                                        <p:tgtEl>
                                          <p:spTgt spid="19637"/>
                                        </p:tgtEl>
                                        <p:attrNameLst>
                                          <p:attrName>style.visibility</p:attrName>
                                        </p:attrNameLst>
                                      </p:cBhvr>
                                      <p:to>
                                        <p:strVal val="hidden"/>
                                      </p:to>
                                    </p:set>
                                  </p:childTnLst>
                                </p:cTn>
                              </p:par>
                            </p:childTnLst>
                          </p:cTn>
                        </p:par>
                      </p:childTnLst>
                    </p:cTn>
                  </p:par>
                </p:childTnLst>
              </p:cTn>
              <p:nextCondLst>
                <p:cond evt="onClick" delay="0">
                  <p:tgtEl>
                    <p:spTgt spid="19636"/>
                  </p:tgtEl>
                </p:cond>
              </p:nextCondLst>
            </p:seq>
            <p:seq concurrent="1" nextAc="seek">
              <p:cTn id="56" restart="whenNotActive" fill="hold" evtFilter="cancelBubble" nodeType="interactiveSeq">
                <p:stCondLst>
                  <p:cond evt="onClick" delay="0">
                    <p:tgtEl>
                      <p:spTgt spid="19638"/>
                    </p:tgtEl>
                  </p:cond>
                </p:stCondLst>
                <p:endSync evt="end" delay="0">
                  <p:rtn val="all"/>
                </p:endSync>
                <p:childTnLst>
                  <p:par>
                    <p:cTn id="57" fill="hold">
                      <p:stCondLst>
                        <p:cond delay="0"/>
                      </p:stCondLst>
                      <p:childTnLst>
                        <p:par>
                          <p:cTn id="58" fill="hold">
                            <p:stCondLst>
                              <p:cond delay="0"/>
                            </p:stCondLst>
                            <p:childTnLst>
                              <p:par>
                                <p:cTn id="59" presetID="54" presetClass="entr" presetSubtype="0" accel="100000" fill="hold" grpId="0" nodeType="clickEffect">
                                  <p:stCondLst>
                                    <p:cond delay="0"/>
                                  </p:stCondLst>
                                  <p:childTnLst>
                                    <p:set>
                                      <p:cBhvr>
                                        <p:cTn id="60" dur="1" fill="hold">
                                          <p:stCondLst>
                                            <p:cond delay="0"/>
                                          </p:stCondLst>
                                        </p:cTn>
                                        <p:tgtEl>
                                          <p:spTgt spid="19639"/>
                                        </p:tgtEl>
                                        <p:attrNameLst>
                                          <p:attrName>style.visibility</p:attrName>
                                        </p:attrNameLst>
                                      </p:cBhvr>
                                      <p:to>
                                        <p:strVal val="visible"/>
                                      </p:to>
                                    </p:set>
                                    <p:anim calcmode="lin" valueType="num">
                                      <p:cBhvr>
                                        <p:cTn id="61" dur="1000" fill="hold"/>
                                        <p:tgtEl>
                                          <p:spTgt spid="19639"/>
                                        </p:tgtEl>
                                        <p:attrNameLst>
                                          <p:attrName>ppt_w</p:attrName>
                                        </p:attrNameLst>
                                      </p:cBhvr>
                                      <p:tavLst>
                                        <p:tav tm="0">
                                          <p:val>
                                            <p:strVal val="#ppt_w*0.05"/>
                                          </p:val>
                                        </p:tav>
                                        <p:tav tm="100000">
                                          <p:val>
                                            <p:strVal val="#ppt_w"/>
                                          </p:val>
                                        </p:tav>
                                      </p:tavLst>
                                    </p:anim>
                                    <p:anim calcmode="lin" valueType="num">
                                      <p:cBhvr>
                                        <p:cTn id="62" dur="1000" fill="hold"/>
                                        <p:tgtEl>
                                          <p:spTgt spid="19639"/>
                                        </p:tgtEl>
                                        <p:attrNameLst>
                                          <p:attrName>ppt_h</p:attrName>
                                        </p:attrNameLst>
                                      </p:cBhvr>
                                      <p:tavLst>
                                        <p:tav tm="0">
                                          <p:val>
                                            <p:strVal val="#ppt_h"/>
                                          </p:val>
                                        </p:tav>
                                        <p:tav tm="100000">
                                          <p:val>
                                            <p:strVal val="#ppt_h"/>
                                          </p:val>
                                        </p:tav>
                                      </p:tavLst>
                                    </p:anim>
                                    <p:anim calcmode="lin" valueType="num">
                                      <p:cBhvr>
                                        <p:cTn id="63" dur="1000" fill="hold"/>
                                        <p:tgtEl>
                                          <p:spTgt spid="19639"/>
                                        </p:tgtEl>
                                        <p:attrNameLst>
                                          <p:attrName>ppt_x</p:attrName>
                                        </p:attrNameLst>
                                      </p:cBhvr>
                                      <p:tavLst>
                                        <p:tav tm="0">
                                          <p:val>
                                            <p:strVal val="#ppt_x-.2"/>
                                          </p:val>
                                        </p:tav>
                                        <p:tav tm="100000">
                                          <p:val>
                                            <p:strVal val="#ppt_x"/>
                                          </p:val>
                                        </p:tav>
                                      </p:tavLst>
                                    </p:anim>
                                    <p:anim calcmode="lin" valueType="num">
                                      <p:cBhvr>
                                        <p:cTn id="64" dur="1000" fill="hold"/>
                                        <p:tgtEl>
                                          <p:spTgt spid="19639"/>
                                        </p:tgtEl>
                                        <p:attrNameLst>
                                          <p:attrName>ppt_y</p:attrName>
                                        </p:attrNameLst>
                                      </p:cBhvr>
                                      <p:tavLst>
                                        <p:tav tm="0">
                                          <p:val>
                                            <p:strVal val="#ppt_y"/>
                                          </p:val>
                                        </p:tav>
                                        <p:tav tm="100000">
                                          <p:val>
                                            <p:strVal val="#ppt_y"/>
                                          </p:val>
                                        </p:tav>
                                      </p:tavLst>
                                    </p:anim>
                                    <p:animEffect transition="in" filter="fade">
                                      <p:cBhvr>
                                        <p:cTn id="65" dur="1000"/>
                                        <p:tgtEl>
                                          <p:spTgt spid="19639"/>
                                        </p:tgtEl>
                                      </p:cBhvr>
                                    </p:animEffect>
                                  </p:childTnLst>
                                </p:cTn>
                              </p:par>
                            </p:childTnLst>
                          </p:cTn>
                        </p:par>
                        <p:par>
                          <p:cTn id="66" fill="hold">
                            <p:stCondLst>
                              <p:cond delay="1000"/>
                            </p:stCondLst>
                            <p:childTnLst>
                              <p:par>
                                <p:cTn id="67" presetID="54" presetClass="exit" presetSubtype="0" decel="100000" fill="hold" grpId="1" nodeType="afterEffect">
                                  <p:stCondLst>
                                    <p:cond delay="7000"/>
                                  </p:stCondLst>
                                  <p:childTnLst>
                                    <p:anim calcmode="lin" valueType="num">
                                      <p:cBhvr>
                                        <p:cTn id="68" dur="1000"/>
                                        <p:tgtEl>
                                          <p:spTgt spid="19639"/>
                                        </p:tgtEl>
                                        <p:attrNameLst>
                                          <p:attrName>ppt_w</p:attrName>
                                        </p:attrNameLst>
                                      </p:cBhvr>
                                      <p:tavLst>
                                        <p:tav tm="0">
                                          <p:val>
                                            <p:strVal val="ppt_w"/>
                                          </p:val>
                                        </p:tav>
                                        <p:tav tm="100000">
                                          <p:val>
                                            <p:strVal val="ppt_w*0.05"/>
                                          </p:val>
                                        </p:tav>
                                      </p:tavLst>
                                    </p:anim>
                                    <p:anim calcmode="lin" valueType="num">
                                      <p:cBhvr>
                                        <p:cTn id="69" dur="1000"/>
                                        <p:tgtEl>
                                          <p:spTgt spid="19639"/>
                                        </p:tgtEl>
                                        <p:attrNameLst>
                                          <p:attrName>ppt_h</p:attrName>
                                        </p:attrNameLst>
                                      </p:cBhvr>
                                      <p:tavLst>
                                        <p:tav tm="0">
                                          <p:val>
                                            <p:strVal val="ppt_h"/>
                                          </p:val>
                                        </p:tav>
                                        <p:tav tm="100000">
                                          <p:val>
                                            <p:strVal val="ppt_h"/>
                                          </p:val>
                                        </p:tav>
                                      </p:tavLst>
                                    </p:anim>
                                    <p:anim calcmode="lin" valueType="num">
                                      <p:cBhvr>
                                        <p:cTn id="70" dur="1000"/>
                                        <p:tgtEl>
                                          <p:spTgt spid="19639"/>
                                        </p:tgtEl>
                                        <p:attrNameLst>
                                          <p:attrName>ppt_x</p:attrName>
                                        </p:attrNameLst>
                                      </p:cBhvr>
                                      <p:tavLst>
                                        <p:tav tm="0">
                                          <p:val>
                                            <p:strVal val="ppt_x"/>
                                          </p:val>
                                        </p:tav>
                                        <p:tav tm="100000">
                                          <p:val>
                                            <p:strVal val="ppt_x-.2"/>
                                          </p:val>
                                        </p:tav>
                                      </p:tavLst>
                                    </p:anim>
                                    <p:anim calcmode="lin" valueType="num">
                                      <p:cBhvr>
                                        <p:cTn id="71" dur="1000"/>
                                        <p:tgtEl>
                                          <p:spTgt spid="19639"/>
                                        </p:tgtEl>
                                        <p:attrNameLst>
                                          <p:attrName>ppt_y</p:attrName>
                                        </p:attrNameLst>
                                      </p:cBhvr>
                                      <p:tavLst>
                                        <p:tav tm="0">
                                          <p:val>
                                            <p:strVal val="ppt_y"/>
                                          </p:val>
                                        </p:tav>
                                        <p:tav tm="100000">
                                          <p:val>
                                            <p:strVal val="ppt_y"/>
                                          </p:val>
                                        </p:tav>
                                      </p:tavLst>
                                    </p:anim>
                                    <p:animEffect transition="out" filter="fade">
                                      <p:cBhvr>
                                        <p:cTn id="72" dur="1000"/>
                                        <p:tgtEl>
                                          <p:spTgt spid="19639"/>
                                        </p:tgtEl>
                                      </p:cBhvr>
                                    </p:animEffect>
                                    <p:set>
                                      <p:cBhvr>
                                        <p:cTn id="73" dur="1" fill="hold">
                                          <p:stCondLst>
                                            <p:cond delay="999"/>
                                          </p:stCondLst>
                                        </p:cTn>
                                        <p:tgtEl>
                                          <p:spTgt spid="19639"/>
                                        </p:tgtEl>
                                        <p:attrNameLst>
                                          <p:attrName>style.visibility</p:attrName>
                                        </p:attrNameLst>
                                      </p:cBhvr>
                                      <p:to>
                                        <p:strVal val="hidden"/>
                                      </p:to>
                                    </p:set>
                                  </p:childTnLst>
                                </p:cTn>
                              </p:par>
                            </p:childTnLst>
                          </p:cTn>
                        </p:par>
                      </p:childTnLst>
                    </p:cTn>
                  </p:par>
                </p:childTnLst>
              </p:cTn>
              <p:nextCondLst>
                <p:cond evt="onClick" delay="0">
                  <p:tgtEl>
                    <p:spTgt spid="19638"/>
                  </p:tgtEl>
                </p:cond>
              </p:nextCondLst>
            </p:seq>
            <p:seq concurrent="1" nextAc="seek">
              <p:cTn id="74" restart="whenNotActive" fill="hold" evtFilter="cancelBubble" nodeType="interactiveSeq">
                <p:stCondLst>
                  <p:cond evt="onClick" delay="0">
                    <p:tgtEl>
                      <p:spTgt spid="19647"/>
                    </p:tgtEl>
                  </p:cond>
                </p:stCondLst>
                <p:endSync evt="end" delay="0">
                  <p:rtn val="all"/>
                </p:endSync>
                <p:childTnLst>
                  <p:par>
                    <p:cTn id="75" fill="hold">
                      <p:stCondLst>
                        <p:cond delay="0"/>
                      </p:stCondLst>
                      <p:childTnLst>
                        <p:par>
                          <p:cTn id="76" fill="hold">
                            <p:stCondLst>
                              <p:cond delay="0"/>
                            </p:stCondLst>
                            <p:childTnLst>
                              <p:par>
                                <p:cTn id="77" presetID="54" presetClass="entr" presetSubtype="0" accel="100000" fill="hold" grpId="0" nodeType="clickEffect">
                                  <p:stCondLst>
                                    <p:cond delay="0"/>
                                  </p:stCondLst>
                                  <p:childTnLst>
                                    <p:set>
                                      <p:cBhvr>
                                        <p:cTn id="78" dur="1" fill="hold">
                                          <p:stCondLst>
                                            <p:cond delay="0"/>
                                          </p:stCondLst>
                                        </p:cTn>
                                        <p:tgtEl>
                                          <p:spTgt spid="19657"/>
                                        </p:tgtEl>
                                        <p:attrNameLst>
                                          <p:attrName>style.visibility</p:attrName>
                                        </p:attrNameLst>
                                      </p:cBhvr>
                                      <p:to>
                                        <p:strVal val="visible"/>
                                      </p:to>
                                    </p:set>
                                    <p:anim calcmode="lin" valueType="num">
                                      <p:cBhvr>
                                        <p:cTn id="79" dur="1000" fill="hold"/>
                                        <p:tgtEl>
                                          <p:spTgt spid="19657"/>
                                        </p:tgtEl>
                                        <p:attrNameLst>
                                          <p:attrName>ppt_w</p:attrName>
                                        </p:attrNameLst>
                                      </p:cBhvr>
                                      <p:tavLst>
                                        <p:tav tm="0">
                                          <p:val>
                                            <p:strVal val="#ppt_w*0.05"/>
                                          </p:val>
                                        </p:tav>
                                        <p:tav tm="100000">
                                          <p:val>
                                            <p:strVal val="#ppt_w"/>
                                          </p:val>
                                        </p:tav>
                                      </p:tavLst>
                                    </p:anim>
                                    <p:anim calcmode="lin" valueType="num">
                                      <p:cBhvr>
                                        <p:cTn id="80" dur="1000" fill="hold"/>
                                        <p:tgtEl>
                                          <p:spTgt spid="19657"/>
                                        </p:tgtEl>
                                        <p:attrNameLst>
                                          <p:attrName>ppt_h</p:attrName>
                                        </p:attrNameLst>
                                      </p:cBhvr>
                                      <p:tavLst>
                                        <p:tav tm="0">
                                          <p:val>
                                            <p:strVal val="#ppt_h"/>
                                          </p:val>
                                        </p:tav>
                                        <p:tav tm="100000">
                                          <p:val>
                                            <p:strVal val="#ppt_h"/>
                                          </p:val>
                                        </p:tav>
                                      </p:tavLst>
                                    </p:anim>
                                    <p:anim calcmode="lin" valueType="num">
                                      <p:cBhvr>
                                        <p:cTn id="81" dur="1000" fill="hold"/>
                                        <p:tgtEl>
                                          <p:spTgt spid="19657"/>
                                        </p:tgtEl>
                                        <p:attrNameLst>
                                          <p:attrName>ppt_x</p:attrName>
                                        </p:attrNameLst>
                                      </p:cBhvr>
                                      <p:tavLst>
                                        <p:tav tm="0">
                                          <p:val>
                                            <p:strVal val="#ppt_x-.2"/>
                                          </p:val>
                                        </p:tav>
                                        <p:tav tm="100000">
                                          <p:val>
                                            <p:strVal val="#ppt_x"/>
                                          </p:val>
                                        </p:tav>
                                      </p:tavLst>
                                    </p:anim>
                                    <p:anim calcmode="lin" valueType="num">
                                      <p:cBhvr>
                                        <p:cTn id="82" dur="1000" fill="hold"/>
                                        <p:tgtEl>
                                          <p:spTgt spid="19657"/>
                                        </p:tgtEl>
                                        <p:attrNameLst>
                                          <p:attrName>ppt_y</p:attrName>
                                        </p:attrNameLst>
                                      </p:cBhvr>
                                      <p:tavLst>
                                        <p:tav tm="0">
                                          <p:val>
                                            <p:strVal val="#ppt_y"/>
                                          </p:val>
                                        </p:tav>
                                        <p:tav tm="100000">
                                          <p:val>
                                            <p:strVal val="#ppt_y"/>
                                          </p:val>
                                        </p:tav>
                                      </p:tavLst>
                                    </p:anim>
                                    <p:animEffect transition="in" filter="fade">
                                      <p:cBhvr>
                                        <p:cTn id="83" dur="1000"/>
                                        <p:tgtEl>
                                          <p:spTgt spid="19657"/>
                                        </p:tgtEl>
                                      </p:cBhvr>
                                    </p:animEffect>
                                  </p:childTnLst>
                                </p:cTn>
                              </p:par>
                              <p:par>
                                <p:cTn id="84" presetID="54" presetClass="entr" presetSubtype="0" accel="100000" fill="hold" grpId="0" nodeType="withEffect">
                                  <p:stCondLst>
                                    <p:cond delay="0"/>
                                  </p:stCondLst>
                                  <p:childTnLst>
                                    <p:set>
                                      <p:cBhvr>
                                        <p:cTn id="85" dur="1" fill="hold">
                                          <p:stCondLst>
                                            <p:cond delay="0"/>
                                          </p:stCondLst>
                                        </p:cTn>
                                        <p:tgtEl>
                                          <p:spTgt spid="19658"/>
                                        </p:tgtEl>
                                        <p:attrNameLst>
                                          <p:attrName>style.visibility</p:attrName>
                                        </p:attrNameLst>
                                      </p:cBhvr>
                                      <p:to>
                                        <p:strVal val="visible"/>
                                      </p:to>
                                    </p:set>
                                    <p:anim calcmode="lin" valueType="num">
                                      <p:cBhvr>
                                        <p:cTn id="86" dur="1000" fill="hold"/>
                                        <p:tgtEl>
                                          <p:spTgt spid="19658"/>
                                        </p:tgtEl>
                                        <p:attrNameLst>
                                          <p:attrName>ppt_w</p:attrName>
                                        </p:attrNameLst>
                                      </p:cBhvr>
                                      <p:tavLst>
                                        <p:tav tm="0">
                                          <p:val>
                                            <p:strVal val="#ppt_w*0.05"/>
                                          </p:val>
                                        </p:tav>
                                        <p:tav tm="100000">
                                          <p:val>
                                            <p:strVal val="#ppt_w"/>
                                          </p:val>
                                        </p:tav>
                                      </p:tavLst>
                                    </p:anim>
                                    <p:anim calcmode="lin" valueType="num">
                                      <p:cBhvr>
                                        <p:cTn id="87" dur="1000" fill="hold"/>
                                        <p:tgtEl>
                                          <p:spTgt spid="19658"/>
                                        </p:tgtEl>
                                        <p:attrNameLst>
                                          <p:attrName>ppt_h</p:attrName>
                                        </p:attrNameLst>
                                      </p:cBhvr>
                                      <p:tavLst>
                                        <p:tav tm="0">
                                          <p:val>
                                            <p:strVal val="#ppt_h"/>
                                          </p:val>
                                        </p:tav>
                                        <p:tav tm="100000">
                                          <p:val>
                                            <p:strVal val="#ppt_h"/>
                                          </p:val>
                                        </p:tav>
                                      </p:tavLst>
                                    </p:anim>
                                    <p:anim calcmode="lin" valueType="num">
                                      <p:cBhvr>
                                        <p:cTn id="88" dur="1000" fill="hold"/>
                                        <p:tgtEl>
                                          <p:spTgt spid="19658"/>
                                        </p:tgtEl>
                                        <p:attrNameLst>
                                          <p:attrName>ppt_x</p:attrName>
                                        </p:attrNameLst>
                                      </p:cBhvr>
                                      <p:tavLst>
                                        <p:tav tm="0">
                                          <p:val>
                                            <p:strVal val="#ppt_x-.2"/>
                                          </p:val>
                                        </p:tav>
                                        <p:tav tm="100000">
                                          <p:val>
                                            <p:strVal val="#ppt_x"/>
                                          </p:val>
                                        </p:tav>
                                      </p:tavLst>
                                    </p:anim>
                                    <p:anim calcmode="lin" valueType="num">
                                      <p:cBhvr>
                                        <p:cTn id="89" dur="1000" fill="hold"/>
                                        <p:tgtEl>
                                          <p:spTgt spid="19658"/>
                                        </p:tgtEl>
                                        <p:attrNameLst>
                                          <p:attrName>ppt_y</p:attrName>
                                        </p:attrNameLst>
                                      </p:cBhvr>
                                      <p:tavLst>
                                        <p:tav tm="0">
                                          <p:val>
                                            <p:strVal val="#ppt_y"/>
                                          </p:val>
                                        </p:tav>
                                        <p:tav tm="100000">
                                          <p:val>
                                            <p:strVal val="#ppt_y"/>
                                          </p:val>
                                        </p:tav>
                                      </p:tavLst>
                                    </p:anim>
                                    <p:animEffect transition="in" filter="fade">
                                      <p:cBhvr>
                                        <p:cTn id="90" dur="1000"/>
                                        <p:tgtEl>
                                          <p:spTgt spid="19658"/>
                                        </p:tgtEl>
                                      </p:cBhvr>
                                    </p:animEffect>
                                  </p:childTnLst>
                                </p:cTn>
                              </p:par>
                              <p:par>
                                <p:cTn id="91" presetID="54" presetClass="entr" presetSubtype="0" accel="100000" fill="hold" grpId="0" nodeType="withEffect">
                                  <p:stCondLst>
                                    <p:cond delay="0"/>
                                  </p:stCondLst>
                                  <p:childTnLst>
                                    <p:set>
                                      <p:cBhvr>
                                        <p:cTn id="92" dur="1" fill="hold">
                                          <p:stCondLst>
                                            <p:cond delay="0"/>
                                          </p:stCondLst>
                                        </p:cTn>
                                        <p:tgtEl>
                                          <p:spTgt spid="19659"/>
                                        </p:tgtEl>
                                        <p:attrNameLst>
                                          <p:attrName>style.visibility</p:attrName>
                                        </p:attrNameLst>
                                      </p:cBhvr>
                                      <p:to>
                                        <p:strVal val="visible"/>
                                      </p:to>
                                    </p:set>
                                    <p:anim calcmode="lin" valueType="num">
                                      <p:cBhvr>
                                        <p:cTn id="93" dur="1000" fill="hold"/>
                                        <p:tgtEl>
                                          <p:spTgt spid="19659"/>
                                        </p:tgtEl>
                                        <p:attrNameLst>
                                          <p:attrName>ppt_w</p:attrName>
                                        </p:attrNameLst>
                                      </p:cBhvr>
                                      <p:tavLst>
                                        <p:tav tm="0">
                                          <p:val>
                                            <p:strVal val="#ppt_w*0.05"/>
                                          </p:val>
                                        </p:tav>
                                        <p:tav tm="100000">
                                          <p:val>
                                            <p:strVal val="#ppt_w"/>
                                          </p:val>
                                        </p:tav>
                                      </p:tavLst>
                                    </p:anim>
                                    <p:anim calcmode="lin" valueType="num">
                                      <p:cBhvr>
                                        <p:cTn id="94" dur="1000" fill="hold"/>
                                        <p:tgtEl>
                                          <p:spTgt spid="19659"/>
                                        </p:tgtEl>
                                        <p:attrNameLst>
                                          <p:attrName>ppt_h</p:attrName>
                                        </p:attrNameLst>
                                      </p:cBhvr>
                                      <p:tavLst>
                                        <p:tav tm="0">
                                          <p:val>
                                            <p:strVal val="#ppt_h"/>
                                          </p:val>
                                        </p:tav>
                                        <p:tav tm="100000">
                                          <p:val>
                                            <p:strVal val="#ppt_h"/>
                                          </p:val>
                                        </p:tav>
                                      </p:tavLst>
                                    </p:anim>
                                    <p:anim calcmode="lin" valueType="num">
                                      <p:cBhvr>
                                        <p:cTn id="95" dur="1000" fill="hold"/>
                                        <p:tgtEl>
                                          <p:spTgt spid="19659"/>
                                        </p:tgtEl>
                                        <p:attrNameLst>
                                          <p:attrName>ppt_x</p:attrName>
                                        </p:attrNameLst>
                                      </p:cBhvr>
                                      <p:tavLst>
                                        <p:tav tm="0">
                                          <p:val>
                                            <p:strVal val="#ppt_x-.2"/>
                                          </p:val>
                                        </p:tav>
                                        <p:tav tm="100000">
                                          <p:val>
                                            <p:strVal val="#ppt_x"/>
                                          </p:val>
                                        </p:tav>
                                      </p:tavLst>
                                    </p:anim>
                                    <p:anim calcmode="lin" valueType="num">
                                      <p:cBhvr>
                                        <p:cTn id="96" dur="1000" fill="hold"/>
                                        <p:tgtEl>
                                          <p:spTgt spid="19659"/>
                                        </p:tgtEl>
                                        <p:attrNameLst>
                                          <p:attrName>ppt_y</p:attrName>
                                        </p:attrNameLst>
                                      </p:cBhvr>
                                      <p:tavLst>
                                        <p:tav tm="0">
                                          <p:val>
                                            <p:strVal val="#ppt_y"/>
                                          </p:val>
                                        </p:tav>
                                        <p:tav tm="100000">
                                          <p:val>
                                            <p:strVal val="#ppt_y"/>
                                          </p:val>
                                        </p:tav>
                                      </p:tavLst>
                                    </p:anim>
                                    <p:animEffect transition="in" filter="fade">
                                      <p:cBhvr>
                                        <p:cTn id="97" dur="1000"/>
                                        <p:tgtEl>
                                          <p:spTgt spid="19659"/>
                                        </p:tgtEl>
                                      </p:cBhvr>
                                    </p:animEffect>
                                  </p:childTnLst>
                                </p:cTn>
                              </p:par>
                              <p:par>
                                <p:cTn id="98" presetID="54" presetClass="entr" presetSubtype="0" accel="100000" fill="hold" grpId="0" nodeType="withEffect">
                                  <p:stCondLst>
                                    <p:cond delay="0"/>
                                  </p:stCondLst>
                                  <p:childTnLst>
                                    <p:set>
                                      <p:cBhvr>
                                        <p:cTn id="99" dur="1" fill="hold">
                                          <p:stCondLst>
                                            <p:cond delay="0"/>
                                          </p:stCondLst>
                                        </p:cTn>
                                        <p:tgtEl>
                                          <p:spTgt spid="19660"/>
                                        </p:tgtEl>
                                        <p:attrNameLst>
                                          <p:attrName>style.visibility</p:attrName>
                                        </p:attrNameLst>
                                      </p:cBhvr>
                                      <p:to>
                                        <p:strVal val="visible"/>
                                      </p:to>
                                    </p:set>
                                    <p:anim calcmode="lin" valueType="num">
                                      <p:cBhvr>
                                        <p:cTn id="100" dur="1000" fill="hold"/>
                                        <p:tgtEl>
                                          <p:spTgt spid="19660"/>
                                        </p:tgtEl>
                                        <p:attrNameLst>
                                          <p:attrName>ppt_w</p:attrName>
                                        </p:attrNameLst>
                                      </p:cBhvr>
                                      <p:tavLst>
                                        <p:tav tm="0">
                                          <p:val>
                                            <p:strVal val="#ppt_w*0.05"/>
                                          </p:val>
                                        </p:tav>
                                        <p:tav tm="100000">
                                          <p:val>
                                            <p:strVal val="#ppt_w"/>
                                          </p:val>
                                        </p:tav>
                                      </p:tavLst>
                                    </p:anim>
                                    <p:anim calcmode="lin" valueType="num">
                                      <p:cBhvr>
                                        <p:cTn id="101" dur="1000" fill="hold"/>
                                        <p:tgtEl>
                                          <p:spTgt spid="19660"/>
                                        </p:tgtEl>
                                        <p:attrNameLst>
                                          <p:attrName>ppt_h</p:attrName>
                                        </p:attrNameLst>
                                      </p:cBhvr>
                                      <p:tavLst>
                                        <p:tav tm="0">
                                          <p:val>
                                            <p:strVal val="#ppt_h"/>
                                          </p:val>
                                        </p:tav>
                                        <p:tav tm="100000">
                                          <p:val>
                                            <p:strVal val="#ppt_h"/>
                                          </p:val>
                                        </p:tav>
                                      </p:tavLst>
                                    </p:anim>
                                    <p:anim calcmode="lin" valueType="num">
                                      <p:cBhvr>
                                        <p:cTn id="102" dur="1000" fill="hold"/>
                                        <p:tgtEl>
                                          <p:spTgt spid="19660"/>
                                        </p:tgtEl>
                                        <p:attrNameLst>
                                          <p:attrName>ppt_x</p:attrName>
                                        </p:attrNameLst>
                                      </p:cBhvr>
                                      <p:tavLst>
                                        <p:tav tm="0">
                                          <p:val>
                                            <p:strVal val="#ppt_x-.2"/>
                                          </p:val>
                                        </p:tav>
                                        <p:tav tm="100000">
                                          <p:val>
                                            <p:strVal val="#ppt_x"/>
                                          </p:val>
                                        </p:tav>
                                      </p:tavLst>
                                    </p:anim>
                                    <p:anim calcmode="lin" valueType="num">
                                      <p:cBhvr>
                                        <p:cTn id="103" dur="1000" fill="hold"/>
                                        <p:tgtEl>
                                          <p:spTgt spid="19660"/>
                                        </p:tgtEl>
                                        <p:attrNameLst>
                                          <p:attrName>ppt_y</p:attrName>
                                        </p:attrNameLst>
                                      </p:cBhvr>
                                      <p:tavLst>
                                        <p:tav tm="0">
                                          <p:val>
                                            <p:strVal val="#ppt_y"/>
                                          </p:val>
                                        </p:tav>
                                        <p:tav tm="100000">
                                          <p:val>
                                            <p:strVal val="#ppt_y"/>
                                          </p:val>
                                        </p:tav>
                                      </p:tavLst>
                                    </p:anim>
                                    <p:animEffect transition="in" filter="fade">
                                      <p:cBhvr>
                                        <p:cTn id="104" dur="1000"/>
                                        <p:tgtEl>
                                          <p:spTgt spid="19660"/>
                                        </p:tgtEl>
                                      </p:cBhvr>
                                    </p:animEffect>
                                  </p:childTnLst>
                                </p:cTn>
                              </p:par>
                              <p:par>
                                <p:cTn id="105" presetID="54" presetClass="entr" presetSubtype="0" accel="100000" fill="hold" grpId="0" nodeType="withEffect">
                                  <p:stCondLst>
                                    <p:cond delay="0"/>
                                  </p:stCondLst>
                                  <p:childTnLst>
                                    <p:set>
                                      <p:cBhvr>
                                        <p:cTn id="106" dur="1" fill="hold">
                                          <p:stCondLst>
                                            <p:cond delay="0"/>
                                          </p:stCondLst>
                                        </p:cTn>
                                        <p:tgtEl>
                                          <p:spTgt spid="19661"/>
                                        </p:tgtEl>
                                        <p:attrNameLst>
                                          <p:attrName>style.visibility</p:attrName>
                                        </p:attrNameLst>
                                      </p:cBhvr>
                                      <p:to>
                                        <p:strVal val="visible"/>
                                      </p:to>
                                    </p:set>
                                    <p:anim calcmode="lin" valueType="num">
                                      <p:cBhvr>
                                        <p:cTn id="107" dur="1000" fill="hold"/>
                                        <p:tgtEl>
                                          <p:spTgt spid="19661"/>
                                        </p:tgtEl>
                                        <p:attrNameLst>
                                          <p:attrName>ppt_w</p:attrName>
                                        </p:attrNameLst>
                                      </p:cBhvr>
                                      <p:tavLst>
                                        <p:tav tm="0">
                                          <p:val>
                                            <p:strVal val="#ppt_w*0.05"/>
                                          </p:val>
                                        </p:tav>
                                        <p:tav tm="100000">
                                          <p:val>
                                            <p:strVal val="#ppt_w"/>
                                          </p:val>
                                        </p:tav>
                                      </p:tavLst>
                                    </p:anim>
                                    <p:anim calcmode="lin" valueType="num">
                                      <p:cBhvr>
                                        <p:cTn id="108" dur="1000" fill="hold"/>
                                        <p:tgtEl>
                                          <p:spTgt spid="19661"/>
                                        </p:tgtEl>
                                        <p:attrNameLst>
                                          <p:attrName>ppt_h</p:attrName>
                                        </p:attrNameLst>
                                      </p:cBhvr>
                                      <p:tavLst>
                                        <p:tav tm="0">
                                          <p:val>
                                            <p:strVal val="#ppt_h"/>
                                          </p:val>
                                        </p:tav>
                                        <p:tav tm="100000">
                                          <p:val>
                                            <p:strVal val="#ppt_h"/>
                                          </p:val>
                                        </p:tav>
                                      </p:tavLst>
                                    </p:anim>
                                    <p:anim calcmode="lin" valueType="num">
                                      <p:cBhvr>
                                        <p:cTn id="109" dur="1000" fill="hold"/>
                                        <p:tgtEl>
                                          <p:spTgt spid="19661"/>
                                        </p:tgtEl>
                                        <p:attrNameLst>
                                          <p:attrName>ppt_x</p:attrName>
                                        </p:attrNameLst>
                                      </p:cBhvr>
                                      <p:tavLst>
                                        <p:tav tm="0">
                                          <p:val>
                                            <p:strVal val="#ppt_x-.2"/>
                                          </p:val>
                                        </p:tav>
                                        <p:tav tm="100000">
                                          <p:val>
                                            <p:strVal val="#ppt_x"/>
                                          </p:val>
                                        </p:tav>
                                      </p:tavLst>
                                    </p:anim>
                                    <p:anim calcmode="lin" valueType="num">
                                      <p:cBhvr>
                                        <p:cTn id="110" dur="1000" fill="hold"/>
                                        <p:tgtEl>
                                          <p:spTgt spid="19661"/>
                                        </p:tgtEl>
                                        <p:attrNameLst>
                                          <p:attrName>ppt_y</p:attrName>
                                        </p:attrNameLst>
                                      </p:cBhvr>
                                      <p:tavLst>
                                        <p:tav tm="0">
                                          <p:val>
                                            <p:strVal val="#ppt_y"/>
                                          </p:val>
                                        </p:tav>
                                        <p:tav tm="100000">
                                          <p:val>
                                            <p:strVal val="#ppt_y"/>
                                          </p:val>
                                        </p:tav>
                                      </p:tavLst>
                                    </p:anim>
                                    <p:animEffect transition="in" filter="fade">
                                      <p:cBhvr>
                                        <p:cTn id="111" dur="1000"/>
                                        <p:tgtEl>
                                          <p:spTgt spid="19661"/>
                                        </p:tgtEl>
                                      </p:cBhvr>
                                    </p:animEffect>
                                  </p:childTnLst>
                                </p:cTn>
                              </p:par>
                              <p:par>
                                <p:cTn id="112" presetID="54" presetClass="entr" presetSubtype="0" accel="100000" fill="hold" grpId="0" nodeType="withEffect">
                                  <p:stCondLst>
                                    <p:cond delay="0"/>
                                  </p:stCondLst>
                                  <p:childTnLst>
                                    <p:set>
                                      <p:cBhvr>
                                        <p:cTn id="113" dur="1" fill="hold">
                                          <p:stCondLst>
                                            <p:cond delay="0"/>
                                          </p:stCondLst>
                                        </p:cTn>
                                        <p:tgtEl>
                                          <p:spTgt spid="19662"/>
                                        </p:tgtEl>
                                        <p:attrNameLst>
                                          <p:attrName>style.visibility</p:attrName>
                                        </p:attrNameLst>
                                      </p:cBhvr>
                                      <p:to>
                                        <p:strVal val="visible"/>
                                      </p:to>
                                    </p:set>
                                    <p:anim calcmode="lin" valueType="num">
                                      <p:cBhvr>
                                        <p:cTn id="114" dur="1000" fill="hold"/>
                                        <p:tgtEl>
                                          <p:spTgt spid="19662"/>
                                        </p:tgtEl>
                                        <p:attrNameLst>
                                          <p:attrName>ppt_w</p:attrName>
                                        </p:attrNameLst>
                                      </p:cBhvr>
                                      <p:tavLst>
                                        <p:tav tm="0">
                                          <p:val>
                                            <p:strVal val="#ppt_w*0.05"/>
                                          </p:val>
                                        </p:tav>
                                        <p:tav tm="100000">
                                          <p:val>
                                            <p:strVal val="#ppt_w"/>
                                          </p:val>
                                        </p:tav>
                                      </p:tavLst>
                                    </p:anim>
                                    <p:anim calcmode="lin" valueType="num">
                                      <p:cBhvr>
                                        <p:cTn id="115" dur="1000" fill="hold"/>
                                        <p:tgtEl>
                                          <p:spTgt spid="19662"/>
                                        </p:tgtEl>
                                        <p:attrNameLst>
                                          <p:attrName>ppt_h</p:attrName>
                                        </p:attrNameLst>
                                      </p:cBhvr>
                                      <p:tavLst>
                                        <p:tav tm="0">
                                          <p:val>
                                            <p:strVal val="#ppt_h"/>
                                          </p:val>
                                        </p:tav>
                                        <p:tav tm="100000">
                                          <p:val>
                                            <p:strVal val="#ppt_h"/>
                                          </p:val>
                                        </p:tav>
                                      </p:tavLst>
                                    </p:anim>
                                    <p:anim calcmode="lin" valueType="num">
                                      <p:cBhvr>
                                        <p:cTn id="116" dur="1000" fill="hold"/>
                                        <p:tgtEl>
                                          <p:spTgt spid="19662"/>
                                        </p:tgtEl>
                                        <p:attrNameLst>
                                          <p:attrName>ppt_x</p:attrName>
                                        </p:attrNameLst>
                                      </p:cBhvr>
                                      <p:tavLst>
                                        <p:tav tm="0">
                                          <p:val>
                                            <p:strVal val="#ppt_x-.2"/>
                                          </p:val>
                                        </p:tav>
                                        <p:tav tm="100000">
                                          <p:val>
                                            <p:strVal val="#ppt_x"/>
                                          </p:val>
                                        </p:tav>
                                      </p:tavLst>
                                    </p:anim>
                                    <p:anim calcmode="lin" valueType="num">
                                      <p:cBhvr>
                                        <p:cTn id="117" dur="1000" fill="hold"/>
                                        <p:tgtEl>
                                          <p:spTgt spid="19662"/>
                                        </p:tgtEl>
                                        <p:attrNameLst>
                                          <p:attrName>ppt_y</p:attrName>
                                        </p:attrNameLst>
                                      </p:cBhvr>
                                      <p:tavLst>
                                        <p:tav tm="0">
                                          <p:val>
                                            <p:strVal val="#ppt_y"/>
                                          </p:val>
                                        </p:tav>
                                        <p:tav tm="100000">
                                          <p:val>
                                            <p:strVal val="#ppt_y"/>
                                          </p:val>
                                        </p:tav>
                                      </p:tavLst>
                                    </p:anim>
                                    <p:animEffect transition="in" filter="fade">
                                      <p:cBhvr>
                                        <p:cTn id="118" dur="1000"/>
                                        <p:tgtEl>
                                          <p:spTgt spid="19662"/>
                                        </p:tgtEl>
                                      </p:cBhvr>
                                    </p:animEffect>
                                  </p:childTnLst>
                                </p:cTn>
                              </p:par>
                            </p:childTnLst>
                          </p:cTn>
                        </p:par>
                        <p:par>
                          <p:cTn id="119" fill="hold">
                            <p:stCondLst>
                              <p:cond delay="1000"/>
                            </p:stCondLst>
                            <p:childTnLst>
                              <p:par>
                                <p:cTn id="120" presetID="54" presetClass="exit" presetSubtype="0" decel="100000" fill="hold" grpId="1" nodeType="afterEffect">
                                  <p:stCondLst>
                                    <p:cond delay="4000"/>
                                  </p:stCondLst>
                                  <p:childTnLst>
                                    <p:anim calcmode="lin" valueType="num">
                                      <p:cBhvr>
                                        <p:cTn id="121" dur="1000"/>
                                        <p:tgtEl>
                                          <p:spTgt spid="19657"/>
                                        </p:tgtEl>
                                        <p:attrNameLst>
                                          <p:attrName>ppt_w</p:attrName>
                                        </p:attrNameLst>
                                      </p:cBhvr>
                                      <p:tavLst>
                                        <p:tav tm="0">
                                          <p:val>
                                            <p:strVal val="ppt_w"/>
                                          </p:val>
                                        </p:tav>
                                        <p:tav tm="100000">
                                          <p:val>
                                            <p:strVal val="ppt_w*0.05"/>
                                          </p:val>
                                        </p:tav>
                                      </p:tavLst>
                                    </p:anim>
                                    <p:anim calcmode="lin" valueType="num">
                                      <p:cBhvr>
                                        <p:cTn id="122" dur="1000"/>
                                        <p:tgtEl>
                                          <p:spTgt spid="19657"/>
                                        </p:tgtEl>
                                        <p:attrNameLst>
                                          <p:attrName>ppt_h</p:attrName>
                                        </p:attrNameLst>
                                      </p:cBhvr>
                                      <p:tavLst>
                                        <p:tav tm="0">
                                          <p:val>
                                            <p:strVal val="ppt_h"/>
                                          </p:val>
                                        </p:tav>
                                        <p:tav tm="100000">
                                          <p:val>
                                            <p:strVal val="ppt_h"/>
                                          </p:val>
                                        </p:tav>
                                      </p:tavLst>
                                    </p:anim>
                                    <p:anim calcmode="lin" valueType="num">
                                      <p:cBhvr>
                                        <p:cTn id="123" dur="1000"/>
                                        <p:tgtEl>
                                          <p:spTgt spid="19657"/>
                                        </p:tgtEl>
                                        <p:attrNameLst>
                                          <p:attrName>ppt_x</p:attrName>
                                        </p:attrNameLst>
                                      </p:cBhvr>
                                      <p:tavLst>
                                        <p:tav tm="0">
                                          <p:val>
                                            <p:strVal val="ppt_x"/>
                                          </p:val>
                                        </p:tav>
                                        <p:tav tm="100000">
                                          <p:val>
                                            <p:strVal val="ppt_x-.2"/>
                                          </p:val>
                                        </p:tav>
                                      </p:tavLst>
                                    </p:anim>
                                    <p:anim calcmode="lin" valueType="num">
                                      <p:cBhvr>
                                        <p:cTn id="124" dur="1000"/>
                                        <p:tgtEl>
                                          <p:spTgt spid="19657"/>
                                        </p:tgtEl>
                                        <p:attrNameLst>
                                          <p:attrName>ppt_y</p:attrName>
                                        </p:attrNameLst>
                                      </p:cBhvr>
                                      <p:tavLst>
                                        <p:tav tm="0">
                                          <p:val>
                                            <p:strVal val="ppt_y"/>
                                          </p:val>
                                        </p:tav>
                                        <p:tav tm="100000">
                                          <p:val>
                                            <p:strVal val="ppt_y"/>
                                          </p:val>
                                        </p:tav>
                                      </p:tavLst>
                                    </p:anim>
                                    <p:animEffect transition="out" filter="fade">
                                      <p:cBhvr>
                                        <p:cTn id="125" dur="1000"/>
                                        <p:tgtEl>
                                          <p:spTgt spid="19657"/>
                                        </p:tgtEl>
                                      </p:cBhvr>
                                    </p:animEffect>
                                    <p:set>
                                      <p:cBhvr>
                                        <p:cTn id="126" dur="1" fill="hold">
                                          <p:stCondLst>
                                            <p:cond delay="999"/>
                                          </p:stCondLst>
                                        </p:cTn>
                                        <p:tgtEl>
                                          <p:spTgt spid="19657"/>
                                        </p:tgtEl>
                                        <p:attrNameLst>
                                          <p:attrName>style.visibility</p:attrName>
                                        </p:attrNameLst>
                                      </p:cBhvr>
                                      <p:to>
                                        <p:strVal val="hidden"/>
                                      </p:to>
                                    </p:set>
                                  </p:childTnLst>
                                </p:cTn>
                              </p:par>
                              <p:par>
                                <p:cTn id="127" presetID="54" presetClass="exit" presetSubtype="0" decel="100000" fill="hold" grpId="1" nodeType="withEffect">
                                  <p:stCondLst>
                                    <p:cond delay="4000"/>
                                  </p:stCondLst>
                                  <p:childTnLst>
                                    <p:anim calcmode="lin" valueType="num">
                                      <p:cBhvr>
                                        <p:cTn id="128" dur="1000"/>
                                        <p:tgtEl>
                                          <p:spTgt spid="19658"/>
                                        </p:tgtEl>
                                        <p:attrNameLst>
                                          <p:attrName>ppt_w</p:attrName>
                                        </p:attrNameLst>
                                      </p:cBhvr>
                                      <p:tavLst>
                                        <p:tav tm="0">
                                          <p:val>
                                            <p:strVal val="ppt_w"/>
                                          </p:val>
                                        </p:tav>
                                        <p:tav tm="100000">
                                          <p:val>
                                            <p:strVal val="ppt_w*0.05"/>
                                          </p:val>
                                        </p:tav>
                                      </p:tavLst>
                                    </p:anim>
                                    <p:anim calcmode="lin" valueType="num">
                                      <p:cBhvr>
                                        <p:cTn id="129" dur="1000"/>
                                        <p:tgtEl>
                                          <p:spTgt spid="19658"/>
                                        </p:tgtEl>
                                        <p:attrNameLst>
                                          <p:attrName>ppt_h</p:attrName>
                                        </p:attrNameLst>
                                      </p:cBhvr>
                                      <p:tavLst>
                                        <p:tav tm="0">
                                          <p:val>
                                            <p:strVal val="ppt_h"/>
                                          </p:val>
                                        </p:tav>
                                        <p:tav tm="100000">
                                          <p:val>
                                            <p:strVal val="ppt_h"/>
                                          </p:val>
                                        </p:tav>
                                      </p:tavLst>
                                    </p:anim>
                                    <p:anim calcmode="lin" valueType="num">
                                      <p:cBhvr>
                                        <p:cTn id="130" dur="1000"/>
                                        <p:tgtEl>
                                          <p:spTgt spid="19658"/>
                                        </p:tgtEl>
                                        <p:attrNameLst>
                                          <p:attrName>ppt_x</p:attrName>
                                        </p:attrNameLst>
                                      </p:cBhvr>
                                      <p:tavLst>
                                        <p:tav tm="0">
                                          <p:val>
                                            <p:strVal val="ppt_x"/>
                                          </p:val>
                                        </p:tav>
                                        <p:tav tm="100000">
                                          <p:val>
                                            <p:strVal val="ppt_x-.2"/>
                                          </p:val>
                                        </p:tav>
                                      </p:tavLst>
                                    </p:anim>
                                    <p:anim calcmode="lin" valueType="num">
                                      <p:cBhvr>
                                        <p:cTn id="131" dur="1000"/>
                                        <p:tgtEl>
                                          <p:spTgt spid="19658"/>
                                        </p:tgtEl>
                                        <p:attrNameLst>
                                          <p:attrName>ppt_y</p:attrName>
                                        </p:attrNameLst>
                                      </p:cBhvr>
                                      <p:tavLst>
                                        <p:tav tm="0">
                                          <p:val>
                                            <p:strVal val="ppt_y"/>
                                          </p:val>
                                        </p:tav>
                                        <p:tav tm="100000">
                                          <p:val>
                                            <p:strVal val="ppt_y"/>
                                          </p:val>
                                        </p:tav>
                                      </p:tavLst>
                                    </p:anim>
                                    <p:animEffect transition="out" filter="fade">
                                      <p:cBhvr>
                                        <p:cTn id="132" dur="1000"/>
                                        <p:tgtEl>
                                          <p:spTgt spid="19658"/>
                                        </p:tgtEl>
                                      </p:cBhvr>
                                    </p:animEffect>
                                    <p:set>
                                      <p:cBhvr>
                                        <p:cTn id="133" dur="1" fill="hold">
                                          <p:stCondLst>
                                            <p:cond delay="999"/>
                                          </p:stCondLst>
                                        </p:cTn>
                                        <p:tgtEl>
                                          <p:spTgt spid="19658"/>
                                        </p:tgtEl>
                                        <p:attrNameLst>
                                          <p:attrName>style.visibility</p:attrName>
                                        </p:attrNameLst>
                                      </p:cBhvr>
                                      <p:to>
                                        <p:strVal val="hidden"/>
                                      </p:to>
                                    </p:set>
                                  </p:childTnLst>
                                </p:cTn>
                              </p:par>
                              <p:par>
                                <p:cTn id="134" presetID="54" presetClass="exit" presetSubtype="0" decel="100000" fill="hold" grpId="1" nodeType="withEffect">
                                  <p:stCondLst>
                                    <p:cond delay="4000"/>
                                  </p:stCondLst>
                                  <p:childTnLst>
                                    <p:anim calcmode="lin" valueType="num">
                                      <p:cBhvr>
                                        <p:cTn id="135" dur="1000"/>
                                        <p:tgtEl>
                                          <p:spTgt spid="19659"/>
                                        </p:tgtEl>
                                        <p:attrNameLst>
                                          <p:attrName>ppt_w</p:attrName>
                                        </p:attrNameLst>
                                      </p:cBhvr>
                                      <p:tavLst>
                                        <p:tav tm="0">
                                          <p:val>
                                            <p:strVal val="ppt_w"/>
                                          </p:val>
                                        </p:tav>
                                        <p:tav tm="100000">
                                          <p:val>
                                            <p:strVal val="ppt_w*0.05"/>
                                          </p:val>
                                        </p:tav>
                                      </p:tavLst>
                                    </p:anim>
                                    <p:anim calcmode="lin" valueType="num">
                                      <p:cBhvr>
                                        <p:cTn id="136" dur="1000"/>
                                        <p:tgtEl>
                                          <p:spTgt spid="19659"/>
                                        </p:tgtEl>
                                        <p:attrNameLst>
                                          <p:attrName>ppt_h</p:attrName>
                                        </p:attrNameLst>
                                      </p:cBhvr>
                                      <p:tavLst>
                                        <p:tav tm="0">
                                          <p:val>
                                            <p:strVal val="ppt_h"/>
                                          </p:val>
                                        </p:tav>
                                        <p:tav tm="100000">
                                          <p:val>
                                            <p:strVal val="ppt_h"/>
                                          </p:val>
                                        </p:tav>
                                      </p:tavLst>
                                    </p:anim>
                                    <p:anim calcmode="lin" valueType="num">
                                      <p:cBhvr>
                                        <p:cTn id="137" dur="1000"/>
                                        <p:tgtEl>
                                          <p:spTgt spid="19659"/>
                                        </p:tgtEl>
                                        <p:attrNameLst>
                                          <p:attrName>ppt_x</p:attrName>
                                        </p:attrNameLst>
                                      </p:cBhvr>
                                      <p:tavLst>
                                        <p:tav tm="0">
                                          <p:val>
                                            <p:strVal val="ppt_x"/>
                                          </p:val>
                                        </p:tav>
                                        <p:tav tm="100000">
                                          <p:val>
                                            <p:strVal val="ppt_x-.2"/>
                                          </p:val>
                                        </p:tav>
                                      </p:tavLst>
                                    </p:anim>
                                    <p:anim calcmode="lin" valueType="num">
                                      <p:cBhvr>
                                        <p:cTn id="138" dur="1000"/>
                                        <p:tgtEl>
                                          <p:spTgt spid="19659"/>
                                        </p:tgtEl>
                                        <p:attrNameLst>
                                          <p:attrName>ppt_y</p:attrName>
                                        </p:attrNameLst>
                                      </p:cBhvr>
                                      <p:tavLst>
                                        <p:tav tm="0">
                                          <p:val>
                                            <p:strVal val="ppt_y"/>
                                          </p:val>
                                        </p:tav>
                                        <p:tav tm="100000">
                                          <p:val>
                                            <p:strVal val="ppt_y"/>
                                          </p:val>
                                        </p:tav>
                                      </p:tavLst>
                                    </p:anim>
                                    <p:animEffect transition="out" filter="fade">
                                      <p:cBhvr>
                                        <p:cTn id="139" dur="1000"/>
                                        <p:tgtEl>
                                          <p:spTgt spid="19659"/>
                                        </p:tgtEl>
                                      </p:cBhvr>
                                    </p:animEffect>
                                    <p:set>
                                      <p:cBhvr>
                                        <p:cTn id="140" dur="1" fill="hold">
                                          <p:stCondLst>
                                            <p:cond delay="999"/>
                                          </p:stCondLst>
                                        </p:cTn>
                                        <p:tgtEl>
                                          <p:spTgt spid="19659"/>
                                        </p:tgtEl>
                                        <p:attrNameLst>
                                          <p:attrName>style.visibility</p:attrName>
                                        </p:attrNameLst>
                                      </p:cBhvr>
                                      <p:to>
                                        <p:strVal val="hidden"/>
                                      </p:to>
                                    </p:set>
                                  </p:childTnLst>
                                </p:cTn>
                              </p:par>
                              <p:par>
                                <p:cTn id="141" presetID="54" presetClass="exit" presetSubtype="0" decel="100000" fill="hold" grpId="1" nodeType="withEffect">
                                  <p:stCondLst>
                                    <p:cond delay="4000"/>
                                  </p:stCondLst>
                                  <p:childTnLst>
                                    <p:anim calcmode="lin" valueType="num">
                                      <p:cBhvr>
                                        <p:cTn id="142" dur="1000"/>
                                        <p:tgtEl>
                                          <p:spTgt spid="19660"/>
                                        </p:tgtEl>
                                        <p:attrNameLst>
                                          <p:attrName>ppt_w</p:attrName>
                                        </p:attrNameLst>
                                      </p:cBhvr>
                                      <p:tavLst>
                                        <p:tav tm="0">
                                          <p:val>
                                            <p:strVal val="ppt_w"/>
                                          </p:val>
                                        </p:tav>
                                        <p:tav tm="100000">
                                          <p:val>
                                            <p:strVal val="ppt_w*0.05"/>
                                          </p:val>
                                        </p:tav>
                                      </p:tavLst>
                                    </p:anim>
                                    <p:anim calcmode="lin" valueType="num">
                                      <p:cBhvr>
                                        <p:cTn id="143" dur="1000"/>
                                        <p:tgtEl>
                                          <p:spTgt spid="19660"/>
                                        </p:tgtEl>
                                        <p:attrNameLst>
                                          <p:attrName>ppt_h</p:attrName>
                                        </p:attrNameLst>
                                      </p:cBhvr>
                                      <p:tavLst>
                                        <p:tav tm="0">
                                          <p:val>
                                            <p:strVal val="ppt_h"/>
                                          </p:val>
                                        </p:tav>
                                        <p:tav tm="100000">
                                          <p:val>
                                            <p:strVal val="ppt_h"/>
                                          </p:val>
                                        </p:tav>
                                      </p:tavLst>
                                    </p:anim>
                                    <p:anim calcmode="lin" valueType="num">
                                      <p:cBhvr>
                                        <p:cTn id="144" dur="1000"/>
                                        <p:tgtEl>
                                          <p:spTgt spid="19660"/>
                                        </p:tgtEl>
                                        <p:attrNameLst>
                                          <p:attrName>ppt_x</p:attrName>
                                        </p:attrNameLst>
                                      </p:cBhvr>
                                      <p:tavLst>
                                        <p:tav tm="0">
                                          <p:val>
                                            <p:strVal val="ppt_x"/>
                                          </p:val>
                                        </p:tav>
                                        <p:tav tm="100000">
                                          <p:val>
                                            <p:strVal val="ppt_x-.2"/>
                                          </p:val>
                                        </p:tav>
                                      </p:tavLst>
                                    </p:anim>
                                    <p:anim calcmode="lin" valueType="num">
                                      <p:cBhvr>
                                        <p:cTn id="145" dur="1000"/>
                                        <p:tgtEl>
                                          <p:spTgt spid="19660"/>
                                        </p:tgtEl>
                                        <p:attrNameLst>
                                          <p:attrName>ppt_y</p:attrName>
                                        </p:attrNameLst>
                                      </p:cBhvr>
                                      <p:tavLst>
                                        <p:tav tm="0">
                                          <p:val>
                                            <p:strVal val="ppt_y"/>
                                          </p:val>
                                        </p:tav>
                                        <p:tav tm="100000">
                                          <p:val>
                                            <p:strVal val="ppt_y"/>
                                          </p:val>
                                        </p:tav>
                                      </p:tavLst>
                                    </p:anim>
                                    <p:animEffect transition="out" filter="fade">
                                      <p:cBhvr>
                                        <p:cTn id="146" dur="1000"/>
                                        <p:tgtEl>
                                          <p:spTgt spid="19660"/>
                                        </p:tgtEl>
                                      </p:cBhvr>
                                    </p:animEffect>
                                    <p:set>
                                      <p:cBhvr>
                                        <p:cTn id="147" dur="1" fill="hold">
                                          <p:stCondLst>
                                            <p:cond delay="999"/>
                                          </p:stCondLst>
                                        </p:cTn>
                                        <p:tgtEl>
                                          <p:spTgt spid="19660"/>
                                        </p:tgtEl>
                                        <p:attrNameLst>
                                          <p:attrName>style.visibility</p:attrName>
                                        </p:attrNameLst>
                                      </p:cBhvr>
                                      <p:to>
                                        <p:strVal val="hidden"/>
                                      </p:to>
                                    </p:set>
                                  </p:childTnLst>
                                </p:cTn>
                              </p:par>
                              <p:par>
                                <p:cTn id="148" presetID="54" presetClass="exit" presetSubtype="0" decel="100000" fill="hold" grpId="1" nodeType="withEffect">
                                  <p:stCondLst>
                                    <p:cond delay="4000"/>
                                  </p:stCondLst>
                                  <p:childTnLst>
                                    <p:anim calcmode="lin" valueType="num">
                                      <p:cBhvr>
                                        <p:cTn id="149" dur="1000"/>
                                        <p:tgtEl>
                                          <p:spTgt spid="19661"/>
                                        </p:tgtEl>
                                        <p:attrNameLst>
                                          <p:attrName>ppt_w</p:attrName>
                                        </p:attrNameLst>
                                      </p:cBhvr>
                                      <p:tavLst>
                                        <p:tav tm="0">
                                          <p:val>
                                            <p:strVal val="ppt_w"/>
                                          </p:val>
                                        </p:tav>
                                        <p:tav tm="100000">
                                          <p:val>
                                            <p:strVal val="ppt_w*0.05"/>
                                          </p:val>
                                        </p:tav>
                                      </p:tavLst>
                                    </p:anim>
                                    <p:anim calcmode="lin" valueType="num">
                                      <p:cBhvr>
                                        <p:cTn id="150" dur="1000"/>
                                        <p:tgtEl>
                                          <p:spTgt spid="19661"/>
                                        </p:tgtEl>
                                        <p:attrNameLst>
                                          <p:attrName>ppt_h</p:attrName>
                                        </p:attrNameLst>
                                      </p:cBhvr>
                                      <p:tavLst>
                                        <p:tav tm="0">
                                          <p:val>
                                            <p:strVal val="ppt_h"/>
                                          </p:val>
                                        </p:tav>
                                        <p:tav tm="100000">
                                          <p:val>
                                            <p:strVal val="ppt_h"/>
                                          </p:val>
                                        </p:tav>
                                      </p:tavLst>
                                    </p:anim>
                                    <p:anim calcmode="lin" valueType="num">
                                      <p:cBhvr>
                                        <p:cTn id="151" dur="1000"/>
                                        <p:tgtEl>
                                          <p:spTgt spid="19661"/>
                                        </p:tgtEl>
                                        <p:attrNameLst>
                                          <p:attrName>ppt_x</p:attrName>
                                        </p:attrNameLst>
                                      </p:cBhvr>
                                      <p:tavLst>
                                        <p:tav tm="0">
                                          <p:val>
                                            <p:strVal val="ppt_x"/>
                                          </p:val>
                                        </p:tav>
                                        <p:tav tm="100000">
                                          <p:val>
                                            <p:strVal val="ppt_x-.2"/>
                                          </p:val>
                                        </p:tav>
                                      </p:tavLst>
                                    </p:anim>
                                    <p:anim calcmode="lin" valueType="num">
                                      <p:cBhvr>
                                        <p:cTn id="152" dur="1000"/>
                                        <p:tgtEl>
                                          <p:spTgt spid="19661"/>
                                        </p:tgtEl>
                                        <p:attrNameLst>
                                          <p:attrName>ppt_y</p:attrName>
                                        </p:attrNameLst>
                                      </p:cBhvr>
                                      <p:tavLst>
                                        <p:tav tm="0">
                                          <p:val>
                                            <p:strVal val="ppt_y"/>
                                          </p:val>
                                        </p:tav>
                                        <p:tav tm="100000">
                                          <p:val>
                                            <p:strVal val="ppt_y"/>
                                          </p:val>
                                        </p:tav>
                                      </p:tavLst>
                                    </p:anim>
                                    <p:animEffect transition="out" filter="fade">
                                      <p:cBhvr>
                                        <p:cTn id="153" dur="1000"/>
                                        <p:tgtEl>
                                          <p:spTgt spid="19661"/>
                                        </p:tgtEl>
                                      </p:cBhvr>
                                    </p:animEffect>
                                    <p:set>
                                      <p:cBhvr>
                                        <p:cTn id="154" dur="1" fill="hold">
                                          <p:stCondLst>
                                            <p:cond delay="999"/>
                                          </p:stCondLst>
                                        </p:cTn>
                                        <p:tgtEl>
                                          <p:spTgt spid="19661"/>
                                        </p:tgtEl>
                                        <p:attrNameLst>
                                          <p:attrName>style.visibility</p:attrName>
                                        </p:attrNameLst>
                                      </p:cBhvr>
                                      <p:to>
                                        <p:strVal val="hidden"/>
                                      </p:to>
                                    </p:set>
                                  </p:childTnLst>
                                </p:cTn>
                              </p:par>
                              <p:par>
                                <p:cTn id="155" presetID="54" presetClass="exit" presetSubtype="0" decel="100000" fill="hold" grpId="1" nodeType="withEffect">
                                  <p:stCondLst>
                                    <p:cond delay="4000"/>
                                  </p:stCondLst>
                                  <p:childTnLst>
                                    <p:anim calcmode="lin" valueType="num">
                                      <p:cBhvr>
                                        <p:cTn id="156" dur="1000"/>
                                        <p:tgtEl>
                                          <p:spTgt spid="19662"/>
                                        </p:tgtEl>
                                        <p:attrNameLst>
                                          <p:attrName>ppt_w</p:attrName>
                                        </p:attrNameLst>
                                      </p:cBhvr>
                                      <p:tavLst>
                                        <p:tav tm="0">
                                          <p:val>
                                            <p:strVal val="ppt_w"/>
                                          </p:val>
                                        </p:tav>
                                        <p:tav tm="100000">
                                          <p:val>
                                            <p:strVal val="ppt_w*0.05"/>
                                          </p:val>
                                        </p:tav>
                                      </p:tavLst>
                                    </p:anim>
                                    <p:anim calcmode="lin" valueType="num">
                                      <p:cBhvr>
                                        <p:cTn id="157" dur="1000"/>
                                        <p:tgtEl>
                                          <p:spTgt spid="19662"/>
                                        </p:tgtEl>
                                        <p:attrNameLst>
                                          <p:attrName>ppt_h</p:attrName>
                                        </p:attrNameLst>
                                      </p:cBhvr>
                                      <p:tavLst>
                                        <p:tav tm="0">
                                          <p:val>
                                            <p:strVal val="ppt_h"/>
                                          </p:val>
                                        </p:tav>
                                        <p:tav tm="100000">
                                          <p:val>
                                            <p:strVal val="ppt_h"/>
                                          </p:val>
                                        </p:tav>
                                      </p:tavLst>
                                    </p:anim>
                                    <p:anim calcmode="lin" valueType="num">
                                      <p:cBhvr>
                                        <p:cTn id="158" dur="1000"/>
                                        <p:tgtEl>
                                          <p:spTgt spid="19662"/>
                                        </p:tgtEl>
                                        <p:attrNameLst>
                                          <p:attrName>ppt_x</p:attrName>
                                        </p:attrNameLst>
                                      </p:cBhvr>
                                      <p:tavLst>
                                        <p:tav tm="0">
                                          <p:val>
                                            <p:strVal val="ppt_x"/>
                                          </p:val>
                                        </p:tav>
                                        <p:tav tm="100000">
                                          <p:val>
                                            <p:strVal val="ppt_x-.2"/>
                                          </p:val>
                                        </p:tav>
                                      </p:tavLst>
                                    </p:anim>
                                    <p:anim calcmode="lin" valueType="num">
                                      <p:cBhvr>
                                        <p:cTn id="159" dur="1000"/>
                                        <p:tgtEl>
                                          <p:spTgt spid="19662"/>
                                        </p:tgtEl>
                                        <p:attrNameLst>
                                          <p:attrName>ppt_y</p:attrName>
                                        </p:attrNameLst>
                                      </p:cBhvr>
                                      <p:tavLst>
                                        <p:tav tm="0">
                                          <p:val>
                                            <p:strVal val="ppt_y"/>
                                          </p:val>
                                        </p:tav>
                                        <p:tav tm="100000">
                                          <p:val>
                                            <p:strVal val="ppt_y"/>
                                          </p:val>
                                        </p:tav>
                                      </p:tavLst>
                                    </p:anim>
                                    <p:animEffect transition="out" filter="fade">
                                      <p:cBhvr>
                                        <p:cTn id="160" dur="1000"/>
                                        <p:tgtEl>
                                          <p:spTgt spid="19662"/>
                                        </p:tgtEl>
                                      </p:cBhvr>
                                    </p:animEffect>
                                    <p:set>
                                      <p:cBhvr>
                                        <p:cTn id="161" dur="1" fill="hold">
                                          <p:stCondLst>
                                            <p:cond delay="999"/>
                                          </p:stCondLst>
                                        </p:cTn>
                                        <p:tgtEl>
                                          <p:spTgt spid="19662"/>
                                        </p:tgtEl>
                                        <p:attrNameLst>
                                          <p:attrName>style.visibility</p:attrName>
                                        </p:attrNameLst>
                                      </p:cBhvr>
                                      <p:to>
                                        <p:strVal val="hidden"/>
                                      </p:to>
                                    </p:set>
                                  </p:childTnLst>
                                </p:cTn>
                              </p:par>
                            </p:childTnLst>
                          </p:cTn>
                        </p:par>
                      </p:childTnLst>
                    </p:cTn>
                  </p:par>
                </p:childTnLst>
              </p:cTn>
              <p:nextCondLst>
                <p:cond evt="onClick" delay="0">
                  <p:tgtEl>
                    <p:spTgt spid="19647"/>
                  </p:tgtEl>
                </p:cond>
              </p:nextCondLst>
            </p:seq>
          </p:childTnLst>
        </p:cTn>
      </p:par>
    </p:tnLst>
    <p:bldLst>
      <p:bldP spid="19634" grpId="0" animBg="1"/>
      <p:bldP spid="19634" grpId="1" animBg="1"/>
      <p:bldP spid="19635" grpId="0" animBg="1"/>
      <p:bldP spid="19635" grpId="1" animBg="1"/>
      <p:bldP spid="19637" grpId="0" animBg="1"/>
      <p:bldP spid="19637" grpId="1" animBg="1"/>
      <p:bldP spid="19639" grpId="0" animBg="1"/>
      <p:bldP spid="19639" grpId="1" animBg="1"/>
      <p:bldP spid="19657" grpId="0" animBg="1"/>
      <p:bldP spid="19657" grpId="1" animBg="1"/>
      <p:bldP spid="19658" grpId="0" animBg="1"/>
      <p:bldP spid="19658" grpId="1" animBg="1"/>
      <p:bldP spid="19659" grpId="0" animBg="1"/>
      <p:bldP spid="19659" grpId="1" animBg="1"/>
      <p:bldP spid="19660" grpId="0" animBg="1"/>
      <p:bldP spid="19660" grpId="1" animBg="1"/>
      <p:bldP spid="19661" grpId="0" animBg="1"/>
      <p:bldP spid="19661" grpId="1" animBg="1"/>
      <p:bldP spid="19662" grpId="0" animBg="1"/>
      <p:bldP spid="19662" grpId="1"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7" name="Text Box 13"/>
          <p:cNvSpPr txBox="1">
            <a:spLocks noChangeArrowheads="1"/>
          </p:cNvSpPr>
          <p:nvPr/>
        </p:nvSpPr>
        <p:spPr bwMode="auto">
          <a:xfrm>
            <a:off x="0" y="1444625"/>
            <a:ext cx="9144000" cy="3540125"/>
          </a:xfrm>
          <a:prstGeom prst="rect">
            <a:avLst/>
          </a:prstGeom>
          <a:noFill/>
          <a:ln w="9525">
            <a:noFill/>
            <a:miter lim="800000"/>
            <a:headEnd/>
            <a:tailEnd/>
          </a:ln>
          <a:effectLst/>
        </p:spPr>
        <p:txBody>
          <a:bodyPr>
            <a:spAutoFit/>
          </a:bodyPr>
          <a:lstStyle/>
          <a:p>
            <a:pPr>
              <a:lnSpc>
                <a:spcPct val="80000"/>
              </a:lnSpc>
              <a:spcBef>
                <a:spcPct val="50000"/>
              </a:spcBef>
            </a:pPr>
            <a:r>
              <a:rPr lang="en-US" altLang="ja-JP" sz="1500">
                <a:solidFill>
                  <a:schemeClr val="bg1"/>
                </a:solidFill>
                <a:ea typeface="ＭＳ Ｐゴシック" charset="-128"/>
              </a:rPr>
              <a:t>Champaubert | 		Grande Armée: 200 or &lt;1%	Allied Army of Silesia: 4,000 or 80%</a:t>
            </a:r>
          </a:p>
          <a:p>
            <a:pPr>
              <a:lnSpc>
                <a:spcPct val="80000"/>
              </a:lnSpc>
              <a:spcBef>
                <a:spcPct val="50000"/>
              </a:spcBef>
            </a:pPr>
            <a:endParaRPr lang="en-US" altLang="ja-JP" sz="1500">
              <a:solidFill>
                <a:schemeClr val="bg1"/>
              </a:solidFill>
              <a:ea typeface="ＭＳ Ｐゴシック" charset="-128"/>
            </a:endParaRPr>
          </a:p>
          <a:p>
            <a:pPr>
              <a:lnSpc>
                <a:spcPct val="80000"/>
              </a:lnSpc>
              <a:spcBef>
                <a:spcPct val="50000"/>
              </a:spcBef>
            </a:pPr>
            <a:endParaRPr lang="en-US" altLang="ja-JP" sz="1500">
              <a:solidFill>
                <a:schemeClr val="bg1"/>
              </a:solidFill>
              <a:ea typeface="ＭＳ Ｐゴシック" charset="-128"/>
            </a:endParaRPr>
          </a:p>
          <a:p>
            <a:pPr>
              <a:lnSpc>
                <a:spcPct val="80000"/>
              </a:lnSpc>
              <a:spcBef>
                <a:spcPct val="50000"/>
              </a:spcBef>
            </a:pPr>
            <a:r>
              <a:rPr lang="en-US" altLang="ja-JP" sz="1500">
                <a:solidFill>
                  <a:schemeClr val="bg1"/>
                </a:solidFill>
                <a:ea typeface="ＭＳ Ｐゴシック" charset="-128"/>
              </a:rPr>
              <a:t>Montmirail-Chateau Thierry | 	Grande Armée: 2,500 or 13%	Allied Army of Silesia: 7,000 or 19%</a:t>
            </a:r>
          </a:p>
          <a:p>
            <a:pPr>
              <a:lnSpc>
                <a:spcPct val="80000"/>
              </a:lnSpc>
              <a:spcBef>
                <a:spcPct val="50000"/>
              </a:spcBef>
            </a:pPr>
            <a:endParaRPr lang="en-US" altLang="ja-JP" sz="1500">
              <a:solidFill>
                <a:schemeClr val="bg1"/>
              </a:solidFill>
              <a:ea typeface="ＭＳ Ｐゴシック" charset="-128"/>
            </a:endParaRPr>
          </a:p>
          <a:p>
            <a:pPr>
              <a:lnSpc>
                <a:spcPct val="80000"/>
              </a:lnSpc>
              <a:spcBef>
                <a:spcPct val="50000"/>
              </a:spcBef>
            </a:pPr>
            <a:endParaRPr lang="en-US" altLang="ja-JP" sz="1500">
              <a:solidFill>
                <a:schemeClr val="bg1"/>
              </a:solidFill>
              <a:ea typeface="ＭＳ Ｐゴシック" charset="-128"/>
            </a:endParaRPr>
          </a:p>
          <a:p>
            <a:pPr>
              <a:lnSpc>
                <a:spcPct val="80000"/>
              </a:lnSpc>
              <a:spcBef>
                <a:spcPct val="50000"/>
              </a:spcBef>
            </a:pPr>
            <a:r>
              <a:rPr lang="en-US" altLang="ja-JP" sz="1500">
                <a:solidFill>
                  <a:schemeClr val="bg1"/>
                </a:solidFill>
                <a:ea typeface="ＭＳ Ｐゴシック" charset="-128"/>
              </a:rPr>
              <a:t>Vauchamps |		 Grande Armée: 600 or 2%	Allied Army of Silesia: 7,000 or 32%</a:t>
            </a:r>
          </a:p>
          <a:p>
            <a:pPr>
              <a:lnSpc>
                <a:spcPct val="80000"/>
              </a:lnSpc>
              <a:spcBef>
                <a:spcPct val="50000"/>
              </a:spcBef>
            </a:pPr>
            <a:endParaRPr lang="en-US" altLang="ja-JP" sz="1500">
              <a:solidFill>
                <a:schemeClr val="bg1"/>
              </a:solidFill>
              <a:ea typeface="ＭＳ Ｐゴシック" charset="-128"/>
            </a:endParaRPr>
          </a:p>
          <a:p>
            <a:pPr>
              <a:lnSpc>
                <a:spcPct val="80000"/>
              </a:lnSpc>
              <a:spcBef>
                <a:spcPct val="50000"/>
              </a:spcBef>
            </a:pPr>
            <a:endParaRPr lang="en-US" altLang="ja-JP" sz="1500">
              <a:solidFill>
                <a:schemeClr val="bg1"/>
              </a:solidFill>
              <a:ea typeface="ＭＳ Ｐゴシック" charset="-128"/>
            </a:endParaRPr>
          </a:p>
          <a:p>
            <a:pPr>
              <a:lnSpc>
                <a:spcPct val="80000"/>
              </a:lnSpc>
              <a:spcBef>
                <a:spcPct val="50000"/>
              </a:spcBef>
            </a:pPr>
            <a:r>
              <a:rPr lang="en-US" altLang="ja-JP" sz="1500">
                <a:solidFill>
                  <a:schemeClr val="bg1"/>
                </a:solidFill>
                <a:ea typeface="ＭＳ Ｐゴシック" charset="-128"/>
              </a:rPr>
              <a:t>Overall |			 Grande Armée: 4,000 or 13%	Allied Army of Silesia: 20,000 or 35%</a:t>
            </a:r>
          </a:p>
          <a:p>
            <a:pPr>
              <a:lnSpc>
                <a:spcPct val="80000"/>
              </a:lnSpc>
              <a:spcBef>
                <a:spcPct val="50000"/>
              </a:spcBef>
            </a:pPr>
            <a:endParaRPr lang="en-US" altLang="ja-JP" sz="1500">
              <a:solidFill>
                <a:schemeClr val="bg1"/>
              </a:solidFill>
              <a:ea typeface="ＭＳ Ｐゴシック" charset="-128"/>
            </a:endParaRPr>
          </a:p>
          <a:p>
            <a:pPr>
              <a:lnSpc>
                <a:spcPct val="80000"/>
              </a:lnSpc>
              <a:spcBef>
                <a:spcPct val="50000"/>
              </a:spcBef>
            </a:pPr>
            <a:endParaRPr lang="en-US" altLang="ja-JP" sz="1500">
              <a:solidFill>
                <a:schemeClr val="bg1"/>
              </a:solidFill>
              <a:ea typeface="ＭＳ Ｐゴシック" charset="-128"/>
            </a:endParaRPr>
          </a:p>
        </p:txBody>
      </p:sp>
      <p:sp>
        <p:nvSpPr>
          <p:cNvPr id="6146" name="Rectangle 2"/>
          <p:cNvSpPr>
            <a:spLocks noChangeArrowheads="1"/>
          </p:cNvSpPr>
          <p:nvPr/>
        </p:nvSpPr>
        <p:spPr bwMode="auto">
          <a:xfrm>
            <a:off x="457200" y="274638"/>
            <a:ext cx="8229600" cy="1143000"/>
          </a:xfrm>
          <a:prstGeom prst="rect">
            <a:avLst/>
          </a:prstGeom>
          <a:noFill/>
          <a:ln w="9525">
            <a:noFill/>
            <a:miter lim="800000"/>
            <a:headEnd/>
            <a:tailEnd/>
          </a:ln>
          <a:effectLst/>
        </p:spPr>
        <p:txBody>
          <a:bodyPr anchor="ctr"/>
          <a:lstStyle/>
          <a:p>
            <a:pPr algn="ctr"/>
            <a:r>
              <a:rPr lang="en-US" altLang="ja-JP" sz="3600" b="1">
                <a:solidFill>
                  <a:schemeClr val="bg1"/>
                </a:solidFill>
                <a:ea typeface="ＭＳ Ｐゴシック" charset="-128"/>
              </a:rPr>
              <a:t>Six Days, 1814</a:t>
            </a:r>
            <a:br>
              <a:rPr lang="en-US" altLang="ja-JP" sz="3600" b="1">
                <a:solidFill>
                  <a:schemeClr val="bg1"/>
                </a:solidFill>
                <a:ea typeface="ＭＳ Ｐゴシック" charset="-128"/>
              </a:rPr>
            </a:br>
            <a:r>
              <a:rPr lang="en-US" altLang="ja-JP" sz="3200" b="1">
                <a:solidFill>
                  <a:schemeClr val="bg1"/>
                </a:solidFill>
                <a:ea typeface="ＭＳ Ｐゴシック" charset="-128"/>
              </a:rPr>
              <a:t>Casualties &amp; Aftermath</a:t>
            </a:r>
            <a:endParaRPr lang="en-US" altLang="ja-JP" sz="3600" b="1">
              <a:solidFill>
                <a:schemeClr val="bg1"/>
              </a:solidFill>
              <a:ea typeface="ＭＳ Ｐゴシック" charset="-128"/>
            </a:endParaRPr>
          </a:p>
        </p:txBody>
      </p:sp>
      <p:sp>
        <p:nvSpPr>
          <p:cNvPr id="6151" name="Text Box 7"/>
          <p:cNvSpPr txBox="1">
            <a:spLocks noChangeArrowheads="1"/>
          </p:cNvSpPr>
          <p:nvPr/>
        </p:nvSpPr>
        <p:spPr bwMode="auto">
          <a:xfrm>
            <a:off x="7145338" y="6583363"/>
            <a:ext cx="1998662" cy="274637"/>
          </a:xfrm>
          <a:prstGeom prst="rect">
            <a:avLst/>
          </a:prstGeom>
          <a:noFill/>
          <a:ln w="9525">
            <a:noFill/>
            <a:miter lim="800000"/>
            <a:headEnd/>
            <a:tailEnd/>
          </a:ln>
          <a:effectLst/>
        </p:spPr>
        <p:txBody>
          <a:bodyPr>
            <a:spAutoFit/>
          </a:bodyPr>
          <a:lstStyle/>
          <a:p>
            <a:pPr algn="ctr"/>
            <a:r>
              <a:rPr lang="en-US" altLang="ja-JP" sz="1200">
                <a:solidFill>
                  <a:schemeClr val="bg1"/>
                </a:solidFill>
                <a:latin typeface="Calisto MT" pitchFamily="18" charset="0"/>
                <a:ea typeface="ＭＳ Ｐゴシック" charset="-128"/>
              </a:rPr>
              <a:t>By Jonathan Webb, 2009</a:t>
            </a:r>
            <a:endParaRPr lang="en-US" altLang="ja-JP">
              <a:ea typeface="ＭＳ Ｐゴシック" charset="-128"/>
            </a:endParaRPr>
          </a:p>
        </p:txBody>
      </p:sp>
      <p:pic>
        <p:nvPicPr>
          <p:cNvPr id="6152" name="Picture 8" descr="logo smaller"/>
          <p:cNvPicPr>
            <a:picLocks noChangeAspect="1" noChangeArrowheads="1"/>
          </p:cNvPicPr>
          <p:nvPr/>
        </p:nvPicPr>
        <p:blipFill>
          <a:blip r:embed="rId2"/>
          <a:srcRect/>
          <a:stretch>
            <a:fillRect/>
          </a:stretch>
        </p:blipFill>
        <p:spPr bwMode="auto">
          <a:xfrm>
            <a:off x="885825" y="395288"/>
            <a:ext cx="1001713" cy="1001712"/>
          </a:xfrm>
          <a:prstGeom prst="rect">
            <a:avLst/>
          </a:prstGeom>
          <a:noFill/>
        </p:spPr>
      </p:pic>
      <p:pic>
        <p:nvPicPr>
          <p:cNvPr id="6153" name="Picture 9" descr="logo smaller"/>
          <p:cNvPicPr>
            <a:picLocks noChangeAspect="1" noChangeArrowheads="1"/>
          </p:cNvPicPr>
          <p:nvPr/>
        </p:nvPicPr>
        <p:blipFill>
          <a:blip r:embed="rId2"/>
          <a:srcRect/>
          <a:stretch>
            <a:fillRect/>
          </a:stretch>
        </p:blipFill>
        <p:spPr bwMode="auto">
          <a:xfrm>
            <a:off x="7221538" y="395288"/>
            <a:ext cx="1001712" cy="1001712"/>
          </a:xfrm>
          <a:prstGeom prst="rect">
            <a:avLst/>
          </a:prstGeom>
          <a:noFill/>
        </p:spPr>
      </p:pic>
      <p:sp>
        <p:nvSpPr>
          <p:cNvPr id="6154" name="Text Box 10"/>
          <p:cNvSpPr txBox="1">
            <a:spLocks noChangeArrowheads="1"/>
          </p:cNvSpPr>
          <p:nvPr/>
        </p:nvSpPr>
        <p:spPr bwMode="auto">
          <a:xfrm>
            <a:off x="373063" y="5108575"/>
            <a:ext cx="8242300" cy="1463675"/>
          </a:xfrm>
          <a:prstGeom prst="rect">
            <a:avLst/>
          </a:prstGeom>
          <a:noFill/>
          <a:ln w="9525">
            <a:noFill/>
            <a:miter lim="800000"/>
            <a:headEnd/>
            <a:tailEnd/>
          </a:ln>
          <a:effectLst/>
        </p:spPr>
        <p:txBody>
          <a:bodyPr>
            <a:spAutoFit/>
          </a:bodyPr>
          <a:lstStyle/>
          <a:p>
            <a:pPr algn="just">
              <a:spcBef>
                <a:spcPct val="50000"/>
              </a:spcBef>
            </a:pPr>
            <a:r>
              <a:rPr lang="en-US" altLang="ja-JP" sz="1500">
                <a:solidFill>
                  <a:schemeClr val="bg1"/>
                </a:solidFill>
                <a:ea typeface="ＭＳ Ｐゴシック" charset="-128"/>
              </a:rPr>
              <a:t>Schwarzenberg advanced steadily towards Paris, not yet fortified. Bonaparte did not trust his three subordinates blocking the way to Paris to gain him even four days to finish off Blücher. Blücher had been soundly defeated and Allied high command rattled psychologically but Bonaparte’s victory was short-lived. Within five days, reinforcements arrived to replace the Army of Silesia’s losses and the Allies resumed the offensive. Faced against overwhelming forces, Bonaparte abdicated on April 6, 1814.</a:t>
            </a:r>
          </a:p>
        </p:txBody>
      </p:sp>
      <p:pic>
        <p:nvPicPr>
          <p:cNvPr id="6155" name="Picture 11" descr="victory"/>
          <p:cNvPicPr>
            <a:picLocks noChangeAspect="1" noChangeArrowheads="1"/>
          </p:cNvPicPr>
          <p:nvPr/>
        </p:nvPicPr>
        <p:blipFill>
          <a:blip r:embed="rId3"/>
          <a:srcRect/>
          <a:stretch>
            <a:fillRect/>
          </a:stretch>
        </p:blipFill>
        <p:spPr bwMode="auto">
          <a:xfrm>
            <a:off x="3884613" y="1673225"/>
            <a:ext cx="601662" cy="601663"/>
          </a:xfrm>
          <a:prstGeom prst="rect">
            <a:avLst/>
          </a:prstGeom>
          <a:noFill/>
        </p:spPr>
      </p:pic>
      <p:pic>
        <p:nvPicPr>
          <p:cNvPr id="6156" name="Picture 12" descr="defeat"/>
          <p:cNvPicPr>
            <a:picLocks noChangeAspect="1" noChangeArrowheads="1"/>
          </p:cNvPicPr>
          <p:nvPr/>
        </p:nvPicPr>
        <p:blipFill>
          <a:blip r:embed="rId4"/>
          <a:srcRect/>
          <a:stretch>
            <a:fillRect/>
          </a:stretch>
        </p:blipFill>
        <p:spPr bwMode="auto">
          <a:xfrm>
            <a:off x="6784975" y="1673225"/>
            <a:ext cx="611188" cy="601663"/>
          </a:xfrm>
          <a:prstGeom prst="rect">
            <a:avLst/>
          </a:prstGeom>
          <a:noFill/>
        </p:spPr>
      </p:pic>
      <p:pic>
        <p:nvPicPr>
          <p:cNvPr id="6159" name="Picture 15" descr="victory"/>
          <p:cNvPicPr>
            <a:picLocks noChangeAspect="1" noChangeArrowheads="1"/>
          </p:cNvPicPr>
          <p:nvPr/>
        </p:nvPicPr>
        <p:blipFill>
          <a:blip r:embed="rId3"/>
          <a:srcRect/>
          <a:stretch>
            <a:fillRect/>
          </a:stretch>
        </p:blipFill>
        <p:spPr bwMode="auto">
          <a:xfrm>
            <a:off x="3884613" y="2513013"/>
            <a:ext cx="601662" cy="601662"/>
          </a:xfrm>
          <a:prstGeom prst="rect">
            <a:avLst/>
          </a:prstGeom>
          <a:noFill/>
        </p:spPr>
      </p:pic>
      <p:pic>
        <p:nvPicPr>
          <p:cNvPr id="6160" name="Picture 16" descr="defeat"/>
          <p:cNvPicPr>
            <a:picLocks noChangeAspect="1" noChangeArrowheads="1"/>
          </p:cNvPicPr>
          <p:nvPr/>
        </p:nvPicPr>
        <p:blipFill>
          <a:blip r:embed="rId4"/>
          <a:srcRect/>
          <a:stretch>
            <a:fillRect/>
          </a:stretch>
        </p:blipFill>
        <p:spPr bwMode="auto">
          <a:xfrm>
            <a:off x="6784975" y="2513013"/>
            <a:ext cx="611188" cy="601662"/>
          </a:xfrm>
          <a:prstGeom prst="rect">
            <a:avLst/>
          </a:prstGeom>
          <a:noFill/>
        </p:spPr>
      </p:pic>
      <p:pic>
        <p:nvPicPr>
          <p:cNvPr id="6163" name="Picture 19" descr="victory"/>
          <p:cNvPicPr>
            <a:picLocks noChangeAspect="1" noChangeArrowheads="1"/>
          </p:cNvPicPr>
          <p:nvPr/>
        </p:nvPicPr>
        <p:blipFill>
          <a:blip r:embed="rId3"/>
          <a:srcRect/>
          <a:stretch>
            <a:fillRect/>
          </a:stretch>
        </p:blipFill>
        <p:spPr bwMode="auto">
          <a:xfrm>
            <a:off x="3884613" y="4344988"/>
            <a:ext cx="601662" cy="601662"/>
          </a:xfrm>
          <a:prstGeom prst="rect">
            <a:avLst/>
          </a:prstGeom>
          <a:noFill/>
        </p:spPr>
      </p:pic>
      <p:pic>
        <p:nvPicPr>
          <p:cNvPr id="6164" name="Picture 20" descr="defeat"/>
          <p:cNvPicPr>
            <a:picLocks noChangeAspect="1" noChangeArrowheads="1"/>
          </p:cNvPicPr>
          <p:nvPr/>
        </p:nvPicPr>
        <p:blipFill>
          <a:blip r:embed="rId4"/>
          <a:srcRect/>
          <a:stretch>
            <a:fillRect/>
          </a:stretch>
        </p:blipFill>
        <p:spPr bwMode="auto">
          <a:xfrm>
            <a:off x="6784975" y="4344988"/>
            <a:ext cx="611188" cy="601662"/>
          </a:xfrm>
          <a:prstGeom prst="rect">
            <a:avLst/>
          </a:prstGeom>
          <a:noFill/>
        </p:spPr>
      </p:pic>
      <p:pic>
        <p:nvPicPr>
          <p:cNvPr id="6161" name="Picture 17" descr="victory"/>
          <p:cNvPicPr>
            <a:picLocks noChangeAspect="1" noChangeArrowheads="1"/>
          </p:cNvPicPr>
          <p:nvPr/>
        </p:nvPicPr>
        <p:blipFill>
          <a:blip r:embed="rId3"/>
          <a:srcRect/>
          <a:stretch>
            <a:fillRect/>
          </a:stretch>
        </p:blipFill>
        <p:spPr bwMode="auto">
          <a:xfrm>
            <a:off x="3884613" y="3429000"/>
            <a:ext cx="601662" cy="601663"/>
          </a:xfrm>
          <a:prstGeom prst="rect">
            <a:avLst/>
          </a:prstGeom>
          <a:noFill/>
        </p:spPr>
      </p:pic>
      <p:pic>
        <p:nvPicPr>
          <p:cNvPr id="6162" name="Picture 18" descr="defeat"/>
          <p:cNvPicPr>
            <a:picLocks noChangeAspect="1" noChangeArrowheads="1"/>
          </p:cNvPicPr>
          <p:nvPr/>
        </p:nvPicPr>
        <p:blipFill>
          <a:blip r:embed="rId4"/>
          <a:srcRect/>
          <a:stretch>
            <a:fillRect/>
          </a:stretch>
        </p:blipFill>
        <p:spPr bwMode="auto">
          <a:xfrm>
            <a:off x="6784975" y="3429000"/>
            <a:ext cx="611188" cy="601663"/>
          </a:xfrm>
          <a:prstGeom prst="rect">
            <a:avLst/>
          </a:prstGeom>
          <a:noFill/>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nodeType="afterEffect">
                                  <p:stCondLst>
                                    <p:cond delay="500"/>
                                  </p:stCondLst>
                                  <p:childTnLst>
                                    <p:set>
                                      <p:cBhvr>
                                        <p:cTn id="6" dur="1" fill="hold">
                                          <p:stCondLst>
                                            <p:cond delay="0"/>
                                          </p:stCondLst>
                                        </p:cTn>
                                        <p:tgtEl>
                                          <p:spTgt spid="6155"/>
                                        </p:tgtEl>
                                        <p:attrNameLst>
                                          <p:attrName>style.visibility</p:attrName>
                                        </p:attrNameLst>
                                      </p:cBhvr>
                                      <p:to>
                                        <p:strVal val="visible"/>
                                      </p:to>
                                    </p:set>
                                    <p:animEffect transition="in" filter="fade">
                                      <p:cBhvr>
                                        <p:cTn id="7" dur="770" decel="100000"/>
                                        <p:tgtEl>
                                          <p:spTgt spid="6155"/>
                                        </p:tgtEl>
                                      </p:cBhvr>
                                    </p:animEffect>
                                    <p:animScale>
                                      <p:cBhvr>
                                        <p:cTn id="8" dur="770" decel="100000"/>
                                        <p:tgtEl>
                                          <p:spTgt spid="6155"/>
                                        </p:tgtEl>
                                      </p:cBhvr>
                                      <p:from x="10000" y="10000"/>
                                      <p:to x="200000" y="450000"/>
                                    </p:animScale>
                                    <p:animScale>
                                      <p:cBhvr>
                                        <p:cTn id="9" dur="1230" accel="100000" fill="hold">
                                          <p:stCondLst>
                                            <p:cond delay="770"/>
                                          </p:stCondLst>
                                        </p:cTn>
                                        <p:tgtEl>
                                          <p:spTgt spid="6155"/>
                                        </p:tgtEl>
                                      </p:cBhvr>
                                      <p:from x="200000" y="450000"/>
                                      <p:to x="100000" y="100000"/>
                                    </p:animScale>
                                    <p:set>
                                      <p:cBhvr>
                                        <p:cTn id="10" dur="770" fill="hold"/>
                                        <p:tgtEl>
                                          <p:spTgt spid="6155"/>
                                        </p:tgtEl>
                                        <p:attrNameLst>
                                          <p:attrName>ppt_x</p:attrName>
                                        </p:attrNameLst>
                                      </p:cBhvr>
                                      <p:to>
                                        <p:strVal val="(0.5)"/>
                                      </p:to>
                                    </p:set>
                                    <p:anim from="(0.5)" to="(#ppt_x)" calcmode="lin" valueType="num">
                                      <p:cBhvr>
                                        <p:cTn id="11" dur="1230" accel="100000" fill="hold">
                                          <p:stCondLst>
                                            <p:cond delay="770"/>
                                          </p:stCondLst>
                                        </p:cTn>
                                        <p:tgtEl>
                                          <p:spTgt spid="6155"/>
                                        </p:tgtEl>
                                        <p:attrNameLst>
                                          <p:attrName>ppt_x</p:attrName>
                                        </p:attrNameLst>
                                      </p:cBhvr>
                                    </p:anim>
                                    <p:set>
                                      <p:cBhvr>
                                        <p:cTn id="12" dur="770" fill="hold"/>
                                        <p:tgtEl>
                                          <p:spTgt spid="6155"/>
                                        </p:tgtEl>
                                        <p:attrNameLst>
                                          <p:attrName>ppt_y</p:attrName>
                                        </p:attrNameLst>
                                      </p:cBhvr>
                                      <p:to>
                                        <p:strVal val="(#ppt_y+0.4)"/>
                                      </p:to>
                                    </p:set>
                                    <p:anim from="(#ppt_y+0.4)" to="(#ppt_y)" calcmode="lin" valueType="num">
                                      <p:cBhvr>
                                        <p:cTn id="13" dur="1230" accel="100000" fill="hold">
                                          <p:stCondLst>
                                            <p:cond delay="770"/>
                                          </p:stCondLst>
                                        </p:cTn>
                                        <p:tgtEl>
                                          <p:spTgt spid="6155"/>
                                        </p:tgtEl>
                                        <p:attrNameLst>
                                          <p:attrName>ppt_y</p:attrName>
                                        </p:attrNameLst>
                                      </p:cBhvr>
                                    </p:anim>
                                  </p:childTnLst>
                                </p:cTn>
                              </p:par>
                              <p:par>
                                <p:cTn id="14" presetID="51" presetClass="entr" presetSubtype="0" fill="hold" nodeType="withEffect">
                                  <p:stCondLst>
                                    <p:cond delay="500"/>
                                  </p:stCondLst>
                                  <p:childTnLst>
                                    <p:set>
                                      <p:cBhvr>
                                        <p:cTn id="15" dur="1" fill="hold">
                                          <p:stCondLst>
                                            <p:cond delay="0"/>
                                          </p:stCondLst>
                                        </p:cTn>
                                        <p:tgtEl>
                                          <p:spTgt spid="6156"/>
                                        </p:tgtEl>
                                        <p:attrNameLst>
                                          <p:attrName>style.visibility</p:attrName>
                                        </p:attrNameLst>
                                      </p:cBhvr>
                                      <p:to>
                                        <p:strVal val="visible"/>
                                      </p:to>
                                    </p:set>
                                    <p:animEffect transition="in" filter="fade">
                                      <p:cBhvr>
                                        <p:cTn id="16" dur="770" decel="100000"/>
                                        <p:tgtEl>
                                          <p:spTgt spid="6156"/>
                                        </p:tgtEl>
                                      </p:cBhvr>
                                    </p:animEffect>
                                    <p:animScale>
                                      <p:cBhvr>
                                        <p:cTn id="17" dur="770" decel="100000"/>
                                        <p:tgtEl>
                                          <p:spTgt spid="6156"/>
                                        </p:tgtEl>
                                      </p:cBhvr>
                                      <p:from x="10000" y="10000"/>
                                      <p:to x="200000" y="450000"/>
                                    </p:animScale>
                                    <p:animScale>
                                      <p:cBhvr>
                                        <p:cTn id="18" dur="1230" accel="100000" fill="hold">
                                          <p:stCondLst>
                                            <p:cond delay="770"/>
                                          </p:stCondLst>
                                        </p:cTn>
                                        <p:tgtEl>
                                          <p:spTgt spid="6156"/>
                                        </p:tgtEl>
                                      </p:cBhvr>
                                      <p:from x="200000" y="450000"/>
                                      <p:to x="100000" y="100000"/>
                                    </p:animScale>
                                    <p:set>
                                      <p:cBhvr>
                                        <p:cTn id="19" dur="770" fill="hold"/>
                                        <p:tgtEl>
                                          <p:spTgt spid="6156"/>
                                        </p:tgtEl>
                                        <p:attrNameLst>
                                          <p:attrName>ppt_x</p:attrName>
                                        </p:attrNameLst>
                                      </p:cBhvr>
                                      <p:to>
                                        <p:strVal val="(0.5)"/>
                                      </p:to>
                                    </p:set>
                                    <p:anim from="(0.5)" to="(#ppt_x)" calcmode="lin" valueType="num">
                                      <p:cBhvr>
                                        <p:cTn id="20" dur="1230" accel="100000" fill="hold">
                                          <p:stCondLst>
                                            <p:cond delay="770"/>
                                          </p:stCondLst>
                                        </p:cTn>
                                        <p:tgtEl>
                                          <p:spTgt spid="6156"/>
                                        </p:tgtEl>
                                        <p:attrNameLst>
                                          <p:attrName>ppt_x</p:attrName>
                                        </p:attrNameLst>
                                      </p:cBhvr>
                                    </p:anim>
                                    <p:set>
                                      <p:cBhvr>
                                        <p:cTn id="21" dur="770" fill="hold"/>
                                        <p:tgtEl>
                                          <p:spTgt spid="6156"/>
                                        </p:tgtEl>
                                        <p:attrNameLst>
                                          <p:attrName>ppt_y</p:attrName>
                                        </p:attrNameLst>
                                      </p:cBhvr>
                                      <p:to>
                                        <p:strVal val="(#ppt_y+0.4)"/>
                                      </p:to>
                                    </p:set>
                                    <p:anim from="(#ppt_y+0.4)" to="(#ppt_y)" calcmode="lin" valueType="num">
                                      <p:cBhvr>
                                        <p:cTn id="22" dur="1230" accel="100000" fill="hold">
                                          <p:stCondLst>
                                            <p:cond delay="770"/>
                                          </p:stCondLst>
                                        </p:cTn>
                                        <p:tgtEl>
                                          <p:spTgt spid="6156"/>
                                        </p:tgtEl>
                                        <p:attrNameLst>
                                          <p:attrName>ppt_y</p:attrName>
                                        </p:attrNameLst>
                                      </p:cBhvr>
                                    </p:anim>
                                  </p:childTnLst>
                                </p:cTn>
                              </p:par>
                            </p:childTnLst>
                          </p:cTn>
                        </p:par>
                        <p:par>
                          <p:cTn id="23" fill="hold">
                            <p:stCondLst>
                              <p:cond delay="2500"/>
                            </p:stCondLst>
                            <p:childTnLst>
                              <p:par>
                                <p:cTn id="24" presetID="51" presetClass="entr" presetSubtype="0" fill="hold" nodeType="afterEffect">
                                  <p:stCondLst>
                                    <p:cond delay="500"/>
                                  </p:stCondLst>
                                  <p:childTnLst>
                                    <p:set>
                                      <p:cBhvr>
                                        <p:cTn id="25" dur="1" fill="hold">
                                          <p:stCondLst>
                                            <p:cond delay="0"/>
                                          </p:stCondLst>
                                        </p:cTn>
                                        <p:tgtEl>
                                          <p:spTgt spid="6159"/>
                                        </p:tgtEl>
                                        <p:attrNameLst>
                                          <p:attrName>style.visibility</p:attrName>
                                        </p:attrNameLst>
                                      </p:cBhvr>
                                      <p:to>
                                        <p:strVal val="visible"/>
                                      </p:to>
                                    </p:set>
                                    <p:animEffect transition="in" filter="fade">
                                      <p:cBhvr>
                                        <p:cTn id="26" dur="770" decel="100000"/>
                                        <p:tgtEl>
                                          <p:spTgt spid="6159"/>
                                        </p:tgtEl>
                                      </p:cBhvr>
                                    </p:animEffect>
                                    <p:animScale>
                                      <p:cBhvr>
                                        <p:cTn id="27" dur="770" decel="100000"/>
                                        <p:tgtEl>
                                          <p:spTgt spid="6159"/>
                                        </p:tgtEl>
                                      </p:cBhvr>
                                      <p:from x="10000" y="10000"/>
                                      <p:to x="200000" y="450000"/>
                                    </p:animScale>
                                    <p:animScale>
                                      <p:cBhvr>
                                        <p:cTn id="28" dur="1230" accel="100000" fill="hold">
                                          <p:stCondLst>
                                            <p:cond delay="770"/>
                                          </p:stCondLst>
                                        </p:cTn>
                                        <p:tgtEl>
                                          <p:spTgt spid="6159"/>
                                        </p:tgtEl>
                                      </p:cBhvr>
                                      <p:from x="200000" y="450000"/>
                                      <p:to x="100000" y="100000"/>
                                    </p:animScale>
                                    <p:set>
                                      <p:cBhvr>
                                        <p:cTn id="29" dur="770" fill="hold"/>
                                        <p:tgtEl>
                                          <p:spTgt spid="6159"/>
                                        </p:tgtEl>
                                        <p:attrNameLst>
                                          <p:attrName>ppt_x</p:attrName>
                                        </p:attrNameLst>
                                      </p:cBhvr>
                                      <p:to>
                                        <p:strVal val="(0.5)"/>
                                      </p:to>
                                    </p:set>
                                    <p:anim from="(0.5)" to="(#ppt_x)" calcmode="lin" valueType="num">
                                      <p:cBhvr>
                                        <p:cTn id="30" dur="1230" accel="100000" fill="hold">
                                          <p:stCondLst>
                                            <p:cond delay="770"/>
                                          </p:stCondLst>
                                        </p:cTn>
                                        <p:tgtEl>
                                          <p:spTgt spid="6159"/>
                                        </p:tgtEl>
                                        <p:attrNameLst>
                                          <p:attrName>ppt_x</p:attrName>
                                        </p:attrNameLst>
                                      </p:cBhvr>
                                    </p:anim>
                                    <p:set>
                                      <p:cBhvr>
                                        <p:cTn id="31" dur="770" fill="hold"/>
                                        <p:tgtEl>
                                          <p:spTgt spid="6159"/>
                                        </p:tgtEl>
                                        <p:attrNameLst>
                                          <p:attrName>ppt_y</p:attrName>
                                        </p:attrNameLst>
                                      </p:cBhvr>
                                      <p:to>
                                        <p:strVal val="(#ppt_y+0.4)"/>
                                      </p:to>
                                    </p:set>
                                    <p:anim from="(#ppt_y+0.4)" to="(#ppt_y)" calcmode="lin" valueType="num">
                                      <p:cBhvr>
                                        <p:cTn id="32" dur="1230" accel="100000" fill="hold">
                                          <p:stCondLst>
                                            <p:cond delay="770"/>
                                          </p:stCondLst>
                                        </p:cTn>
                                        <p:tgtEl>
                                          <p:spTgt spid="6159"/>
                                        </p:tgtEl>
                                        <p:attrNameLst>
                                          <p:attrName>ppt_y</p:attrName>
                                        </p:attrNameLst>
                                      </p:cBhvr>
                                    </p:anim>
                                  </p:childTnLst>
                                </p:cTn>
                              </p:par>
                              <p:par>
                                <p:cTn id="33" presetID="51" presetClass="entr" presetSubtype="0" fill="hold" nodeType="withEffect">
                                  <p:stCondLst>
                                    <p:cond delay="500"/>
                                  </p:stCondLst>
                                  <p:childTnLst>
                                    <p:set>
                                      <p:cBhvr>
                                        <p:cTn id="34" dur="1" fill="hold">
                                          <p:stCondLst>
                                            <p:cond delay="0"/>
                                          </p:stCondLst>
                                        </p:cTn>
                                        <p:tgtEl>
                                          <p:spTgt spid="6160"/>
                                        </p:tgtEl>
                                        <p:attrNameLst>
                                          <p:attrName>style.visibility</p:attrName>
                                        </p:attrNameLst>
                                      </p:cBhvr>
                                      <p:to>
                                        <p:strVal val="visible"/>
                                      </p:to>
                                    </p:set>
                                    <p:animEffect transition="in" filter="fade">
                                      <p:cBhvr>
                                        <p:cTn id="35" dur="770" decel="100000"/>
                                        <p:tgtEl>
                                          <p:spTgt spid="6160"/>
                                        </p:tgtEl>
                                      </p:cBhvr>
                                    </p:animEffect>
                                    <p:animScale>
                                      <p:cBhvr>
                                        <p:cTn id="36" dur="770" decel="100000"/>
                                        <p:tgtEl>
                                          <p:spTgt spid="6160"/>
                                        </p:tgtEl>
                                      </p:cBhvr>
                                      <p:from x="10000" y="10000"/>
                                      <p:to x="200000" y="450000"/>
                                    </p:animScale>
                                    <p:animScale>
                                      <p:cBhvr>
                                        <p:cTn id="37" dur="1230" accel="100000" fill="hold">
                                          <p:stCondLst>
                                            <p:cond delay="770"/>
                                          </p:stCondLst>
                                        </p:cTn>
                                        <p:tgtEl>
                                          <p:spTgt spid="6160"/>
                                        </p:tgtEl>
                                      </p:cBhvr>
                                      <p:from x="200000" y="450000"/>
                                      <p:to x="100000" y="100000"/>
                                    </p:animScale>
                                    <p:set>
                                      <p:cBhvr>
                                        <p:cTn id="38" dur="770" fill="hold"/>
                                        <p:tgtEl>
                                          <p:spTgt spid="6160"/>
                                        </p:tgtEl>
                                        <p:attrNameLst>
                                          <p:attrName>ppt_x</p:attrName>
                                        </p:attrNameLst>
                                      </p:cBhvr>
                                      <p:to>
                                        <p:strVal val="(0.5)"/>
                                      </p:to>
                                    </p:set>
                                    <p:anim from="(0.5)" to="(#ppt_x)" calcmode="lin" valueType="num">
                                      <p:cBhvr>
                                        <p:cTn id="39" dur="1230" accel="100000" fill="hold">
                                          <p:stCondLst>
                                            <p:cond delay="770"/>
                                          </p:stCondLst>
                                        </p:cTn>
                                        <p:tgtEl>
                                          <p:spTgt spid="6160"/>
                                        </p:tgtEl>
                                        <p:attrNameLst>
                                          <p:attrName>ppt_x</p:attrName>
                                        </p:attrNameLst>
                                      </p:cBhvr>
                                    </p:anim>
                                    <p:set>
                                      <p:cBhvr>
                                        <p:cTn id="40" dur="770" fill="hold"/>
                                        <p:tgtEl>
                                          <p:spTgt spid="6160"/>
                                        </p:tgtEl>
                                        <p:attrNameLst>
                                          <p:attrName>ppt_y</p:attrName>
                                        </p:attrNameLst>
                                      </p:cBhvr>
                                      <p:to>
                                        <p:strVal val="(#ppt_y+0.4)"/>
                                      </p:to>
                                    </p:set>
                                    <p:anim from="(#ppt_y+0.4)" to="(#ppt_y)" calcmode="lin" valueType="num">
                                      <p:cBhvr>
                                        <p:cTn id="41" dur="1230" accel="100000" fill="hold">
                                          <p:stCondLst>
                                            <p:cond delay="770"/>
                                          </p:stCondLst>
                                        </p:cTn>
                                        <p:tgtEl>
                                          <p:spTgt spid="6160"/>
                                        </p:tgtEl>
                                        <p:attrNameLst>
                                          <p:attrName>ppt_y</p:attrName>
                                        </p:attrNameLst>
                                      </p:cBhvr>
                                    </p:anim>
                                  </p:childTnLst>
                                </p:cTn>
                              </p:par>
                            </p:childTnLst>
                          </p:cTn>
                        </p:par>
                        <p:par>
                          <p:cTn id="42" fill="hold">
                            <p:stCondLst>
                              <p:cond delay="5000"/>
                            </p:stCondLst>
                            <p:childTnLst>
                              <p:par>
                                <p:cTn id="43" presetID="51" presetClass="entr" presetSubtype="0" fill="hold" nodeType="afterEffect">
                                  <p:stCondLst>
                                    <p:cond delay="500"/>
                                  </p:stCondLst>
                                  <p:childTnLst>
                                    <p:set>
                                      <p:cBhvr>
                                        <p:cTn id="44" dur="1" fill="hold">
                                          <p:stCondLst>
                                            <p:cond delay="0"/>
                                          </p:stCondLst>
                                        </p:cTn>
                                        <p:tgtEl>
                                          <p:spTgt spid="6161"/>
                                        </p:tgtEl>
                                        <p:attrNameLst>
                                          <p:attrName>style.visibility</p:attrName>
                                        </p:attrNameLst>
                                      </p:cBhvr>
                                      <p:to>
                                        <p:strVal val="visible"/>
                                      </p:to>
                                    </p:set>
                                    <p:animEffect transition="in" filter="fade">
                                      <p:cBhvr>
                                        <p:cTn id="45" dur="770" decel="100000"/>
                                        <p:tgtEl>
                                          <p:spTgt spid="6161"/>
                                        </p:tgtEl>
                                      </p:cBhvr>
                                    </p:animEffect>
                                    <p:animScale>
                                      <p:cBhvr>
                                        <p:cTn id="46" dur="770" decel="100000"/>
                                        <p:tgtEl>
                                          <p:spTgt spid="6161"/>
                                        </p:tgtEl>
                                      </p:cBhvr>
                                      <p:from x="10000" y="10000"/>
                                      <p:to x="200000" y="450000"/>
                                    </p:animScale>
                                    <p:animScale>
                                      <p:cBhvr>
                                        <p:cTn id="47" dur="1230" accel="100000" fill="hold">
                                          <p:stCondLst>
                                            <p:cond delay="770"/>
                                          </p:stCondLst>
                                        </p:cTn>
                                        <p:tgtEl>
                                          <p:spTgt spid="6161"/>
                                        </p:tgtEl>
                                      </p:cBhvr>
                                      <p:from x="200000" y="450000"/>
                                      <p:to x="100000" y="100000"/>
                                    </p:animScale>
                                    <p:set>
                                      <p:cBhvr>
                                        <p:cTn id="48" dur="770" fill="hold"/>
                                        <p:tgtEl>
                                          <p:spTgt spid="6161"/>
                                        </p:tgtEl>
                                        <p:attrNameLst>
                                          <p:attrName>ppt_x</p:attrName>
                                        </p:attrNameLst>
                                      </p:cBhvr>
                                      <p:to>
                                        <p:strVal val="(0.5)"/>
                                      </p:to>
                                    </p:set>
                                    <p:anim from="(0.5)" to="(#ppt_x)" calcmode="lin" valueType="num">
                                      <p:cBhvr>
                                        <p:cTn id="49" dur="1230" accel="100000" fill="hold">
                                          <p:stCondLst>
                                            <p:cond delay="770"/>
                                          </p:stCondLst>
                                        </p:cTn>
                                        <p:tgtEl>
                                          <p:spTgt spid="6161"/>
                                        </p:tgtEl>
                                        <p:attrNameLst>
                                          <p:attrName>ppt_x</p:attrName>
                                        </p:attrNameLst>
                                      </p:cBhvr>
                                    </p:anim>
                                    <p:set>
                                      <p:cBhvr>
                                        <p:cTn id="50" dur="770" fill="hold"/>
                                        <p:tgtEl>
                                          <p:spTgt spid="6161"/>
                                        </p:tgtEl>
                                        <p:attrNameLst>
                                          <p:attrName>ppt_y</p:attrName>
                                        </p:attrNameLst>
                                      </p:cBhvr>
                                      <p:to>
                                        <p:strVal val="(#ppt_y+0.4)"/>
                                      </p:to>
                                    </p:set>
                                    <p:anim from="(#ppt_y+0.4)" to="(#ppt_y)" calcmode="lin" valueType="num">
                                      <p:cBhvr>
                                        <p:cTn id="51" dur="1230" accel="100000" fill="hold">
                                          <p:stCondLst>
                                            <p:cond delay="770"/>
                                          </p:stCondLst>
                                        </p:cTn>
                                        <p:tgtEl>
                                          <p:spTgt spid="6161"/>
                                        </p:tgtEl>
                                        <p:attrNameLst>
                                          <p:attrName>ppt_y</p:attrName>
                                        </p:attrNameLst>
                                      </p:cBhvr>
                                    </p:anim>
                                  </p:childTnLst>
                                </p:cTn>
                              </p:par>
                              <p:par>
                                <p:cTn id="52" presetID="51" presetClass="entr" presetSubtype="0" fill="hold" nodeType="withEffect">
                                  <p:stCondLst>
                                    <p:cond delay="500"/>
                                  </p:stCondLst>
                                  <p:childTnLst>
                                    <p:set>
                                      <p:cBhvr>
                                        <p:cTn id="53" dur="1" fill="hold">
                                          <p:stCondLst>
                                            <p:cond delay="0"/>
                                          </p:stCondLst>
                                        </p:cTn>
                                        <p:tgtEl>
                                          <p:spTgt spid="6162"/>
                                        </p:tgtEl>
                                        <p:attrNameLst>
                                          <p:attrName>style.visibility</p:attrName>
                                        </p:attrNameLst>
                                      </p:cBhvr>
                                      <p:to>
                                        <p:strVal val="visible"/>
                                      </p:to>
                                    </p:set>
                                    <p:animEffect transition="in" filter="fade">
                                      <p:cBhvr>
                                        <p:cTn id="54" dur="770" decel="100000"/>
                                        <p:tgtEl>
                                          <p:spTgt spid="6162"/>
                                        </p:tgtEl>
                                      </p:cBhvr>
                                    </p:animEffect>
                                    <p:animScale>
                                      <p:cBhvr>
                                        <p:cTn id="55" dur="770" decel="100000"/>
                                        <p:tgtEl>
                                          <p:spTgt spid="6162"/>
                                        </p:tgtEl>
                                      </p:cBhvr>
                                      <p:from x="10000" y="10000"/>
                                      <p:to x="200000" y="450000"/>
                                    </p:animScale>
                                    <p:animScale>
                                      <p:cBhvr>
                                        <p:cTn id="56" dur="1230" accel="100000" fill="hold">
                                          <p:stCondLst>
                                            <p:cond delay="770"/>
                                          </p:stCondLst>
                                        </p:cTn>
                                        <p:tgtEl>
                                          <p:spTgt spid="6162"/>
                                        </p:tgtEl>
                                      </p:cBhvr>
                                      <p:from x="200000" y="450000"/>
                                      <p:to x="100000" y="100000"/>
                                    </p:animScale>
                                    <p:set>
                                      <p:cBhvr>
                                        <p:cTn id="57" dur="770" fill="hold"/>
                                        <p:tgtEl>
                                          <p:spTgt spid="6162"/>
                                        </p:tgtEl>
                                        <p:attrNameLst>
                                          <p:attrName>ppt_x</p:attrName>
                                        </p:attrNameLst>
                                      </p:cBhvr>
                                      <p:to>
                                        <p:strVal val="(0.5)"/>
                                      </p:to>
                                    </p:set>
                                    <p:anim from="(0.5)" to="(#ppt_x)" calcmode="lin" valueType="num">
                                      <p:cBhvr>
                                        <p:cTn id="58" dur="1230" accel="100000" fill="hold">
                                          <p:stCondLst>
                                            <p:cond delay="770"/>
                                          </p:stCondLst>
                                        </p:cTn>
                                        <p:tgtEl>
                                          <p:spTgt spid="6162"/>
                                        </p:tgtEl>
                                        <p:attrNameLst>
                                          <p:attrName>ppt_x</p:attrName>
                                        </p:attrNameLst>
                                      </p:cBhvr>
                                    </p:anim>
                                    <p:set>
                                      <p:cBhvr>
                                        <p:cTn id="59" dur="770" fill="hold"/>
                                        <p:tgtEl>
                                          <p:spTgt spid="6162"/>
                                        </p:tgtEl>
                                        <p:attrNameLst>
                                          <p:attrName>ppt_y</p:attrName>
                                        </p:attrNameLst>
                                      </p:cBhvr>
                                      <p:to>
                                        <p:strVal val="(#ppt_y+0.4)"/>
                                      </p:to>
                                    </p:set>
                                    <p:anim from="(#ppt_y+0.4)" to="(#ppt_y)" calcmode="lin" valueType="num">
                                      <p:cBhvr>
                                        <p:cTn id="60" dur="1230" accel="100000" fill="hold">
                                          <p:stCondLst>
                                            <p:cond delay="770"/>
                                          </p:stCondLst>
                                        </p:cTn>
                                        <p:tgtEl>
                                          <p:spTgt spid="6162"/>
                                        </p:tgtEl>
                                        <p:attrNameLst>
                                          <p:attrName>ppt_y</p:attrName>
                                        </p:attrNameLst>
                                      </p:cBhvr>
                                    </p:anim>
                                  </p:childTnLst>
                                </p:cTn>
                              </p:par>
                            </p:childTnLst>
                          </p:cTn>
                        </p:par>
                        <p:par>
                          <p:cTn id="61" fill="hold">
                            <p:stCondLst>
                              <p:cond delay="7500"/>
                            </p:stCondLst>
                            <p:childTnLst>
                              <p:par>
                                <p:cTn id="62" presetID="51" presetClass="entr" presetSubtype="0" fill="hold" nodeType="afterEffect">
                                  <p:stCondLst>
                                    <p:cond delay="500"/>
                                  </p:stCondLst>
                                  <p:childTnLst>
                                    <p:set>
                                      <p:cBhvr>
                                        <p:cTn id="63" dur="1" fill="hold">
                                          <p:stCondLst>
                                            <p:cond delay="0"/>
                                          </p:stCondLst>
                                        </p:cTn>
                                        <p:tgtEl>
                                          <p:spTgt spid="6163"/>
                                        </p:tgtEl>
                                        <p:attrNameLst>
                                          <p:attrName>style.visibility</p:attrName>
                                        </p:attrNameLst>
                                      </p:cBhvr>
                                      <p:to>
                                        <p:strVal val="visible"/>
                                      </p:to>
                                    </p:set>
                                    <p:animEffect transition="in" filter="fade">
                                      <p:cBhvr>
                                        <p:cTn id="64" dur="770" decel="100000"/>
                                        <p:tgtEl>
                                          <p:spTgt spid="6163"/>
                                        </p:tgtEl>
                                      </p:cBhvr>
                                    </p:animEffect>
                                    <p:animScale>
                                      <p:cBhvr>
                                        <p:cTn id="65" dur="770" decel="100000"/>
                                        <p:tgtEl>
                                          <p:spTgt spid="6163"/>
                                        </p:tgtEl>
                                      </p:cBhvr>
                                      <p:from x="10000" y="10000"/>
                                      <p:to x="200000" y="450000"/>
                                    </p:animScale>
                                    <p:animScale>
                                      <p:cBhvr>
                                        <p:cTn id="66" dur="1230" accel="100000" fill="hold">
                                          <p:stCondLst>
                                            <p:cond delay="770"/>
                                          </p:stCondLst>
                                        </p:cTn>
                                        <p:tgtEl>
                                          <p:spTgt spid="6163"/>
                                        </p:tgtEl>
                                      </p:cBhvr>
                                      <p:from x="200000" y="450000"/>
                                      <p:to x="100000" y="100000"/>
                                    </p:animScale>
                                    <p:set>
                                      <p:cBhvr>
                                        <p:cTn id="67" dur="770" fill="hold"/>
                                        <p:tgtEl>
                                          <p:spTgt spid="6163"/>
                                        </p:tgtEl>
                                        <p:attrNameLst>
                                          <p:attrName>ppt_x</p:attrName>
                                        </p:attrNameLst>
                                      </p:cBhvr>
                                      <p:to>
                                        <p:strVal val="(0.5)"/>
                                      </p:to>
                                    </p:set>
                                    <p:anim from="(0.5)" to="(#ppt_x)" calcmode="lin" valueType="num">
                                      <p:cBhvr>
                                        <p:cTn id="68" dur="1230" accel="100000" fill="hold">
                                          <p:stCondLst>
                                            <p:cond delay="770"/>
                                          </p:stCondLst>
                                        </p:cTn>
                                        <p:tgtEl>
                                          <p:spTgt spid="6163"/>
                                        </p:tgtEl>
                                        <p:attrNameLst>
                                          <p:attrName>ppt_x</p:attrName>
                                        </p:attrNameLst>
                                      </p:cBhvr>
                                    </p:anim>
                                    <p:set>
                                      <p:cBhvr>
                                        <p:cTn id="69" dur="770" fill="hold"/>
                                        <p:tgtEl>
                                          <p:spTgt spid="6163"/>
                                        </p:tgtEl>
                                        <p:attrNameLst>
                                          <p:attrName>ppt_y</p:attrName>
                                        </p:attrNameLst>
                                      </p:cBhvr>
                                      <p:to>
                                        <p:strVal val="(#ppt_y+0.4)"/>
                                      </p:to>
                                    </p:set>
                                    <p:anim from="(#ppt_y+0.4)" to="(#ppt_y)" calcmode="lin" valueType="num">
                                      <p:cBhvr>
                                        <p:cTn id="70" dur="1230" accel="100000" fill="hold">
                                          <p:stCondLst>
                                            <p:cond delay="770"/>
                                          </p:stCondLst>
                                        </p:cTn>
                                        <p:tgtEl>
                                          <p:spTgt spid="6163"/>
                                        </p:tgtEl>
                                        <p:attrNameLst>
                                          <p:attrName>ppt_y</p:attrName>
                                        </p:attrNameLst>
                                      </p:cBhvr>
                                    </p:anim>
                                  </p:childTnLst>
                                </p:cTn>
                              </p:par>
                              <p:par>
                                <p:cTn id="71" presetID="51" presetClass="entr" presetSubtype="0" fill="hold" nodeType="withEffect">
                                  <p:stCondLst>
                                    <p:cond delay="500"/>
                                  </p:stCondLst>
                                  <p:childTnLst>
                                    <p:set>
                                      <p:cBhvr>
                                        <p:cTn id="72" dur="1" fill="hold">
                                          <p:stCondLst>
                                            <p:cond delay="0"/>
                                          </p:stCondLst>
                                        </p:cTn>
                                        <p:tgtEl>
                                          <p:spTgt spid="6164"/>
                                        </p:tgtEl>
                                        <p:attrNameLst>
                                          <p:attrName>style.visibility</p:attrName>
                                        </p:attrNameLst>
                                      </p:cBhvr>
                                      <p:to>
                                        <p:strVal val="visible"/>
                                      </p:to>
                                    </p:set>
                                    <p:animEffect transition="in" filter="fade">
                                      <p:cBhvr>
                                        <p:cTn id="73" dur="770" decel="100000"/>
                                        <p:tgtEl>
                                          <p:spTgt spid="6164"/>
                                        </p:tgtEl>
                                      </p:cBhvr>
                                    </p:animEffect>
                                    <p:animScale>
                                      <p:cBhvr>
                                        <p:cTn id="74" dur="770" decel="100000"/>
                                        <p:tgtEl>
                                          <p:spTgt spid="6164"/>
                                        </p:tgtEl>
                                      </p:cBhvr>
                                      <p:from x="10000" y="10000"/>
                                      <p:to x="200000" y="450000"/>
                                    </p:animScale>
                                    <p:animScale>
                                      <p:cBhvr>
                                        <p:cTn id="75" dur="1230" accel="100000" fill="hold">
                                          <p:stCondLst>
                                            <p:cond delay="770"/>
                                          </p:stCondLst>
                                        </p:cTn>
                                        <p:tgtEl>
                                          <p:spTgt spid="6164"/>
                                        </p:tgtEl>
                                      </p:cBhvr>
                                      <p:from x="200000" y="450000"/>
                                      <p:to x="100000" y="100000"/>
                                    </p:animScale>
                                    <p:set>
                                      <p:cBhvr>
                                        <p:cTn id="76" dur="770" fill="hold"/>
                                        <p:tgtEl>
                                          <p:spTgt spid="6164"/>
                                        </p:tgtEl>
                                        <p:attrNameLst>
                                          <p:attrName>ppt_x</p:attrName>
                                        </p:attrNameLst>
                                      </p:cBhvr>
                                      <p:to>
                                        <p:strVal val="(0.5)"/>
                                      </p:to>
                                    </p:set>
                                    <p:anim from="(0.5)" to="(#ppt_x)" calcmode="lin" valueType="num">
                                      <p:cBhvr>
                                        <p:cTn id="77" dur="1230" accel="100000" fill="hold">
                                          <p:stCondLst>
                                            <p:cond delay="770"/>
                                          </p:stCondLst>
                                        </p:cTn>
                                        <p:tgtEl>
                                          <p:spTgt spid="6164"/>
                                        </p:tgtEl>
                                        <p:attrNameLst>
                                          <p:attrName>ppt_x</p:attrName>
                                        </p:attrNameLst>
                                      </p:cBhvr>
                                    </p:anim>
                                    <p:set>
                                      <p:cBhvr>
                                        <p:cTn id="78" dur="770" fill="hold"/>
                                        <p:tgtEl>
                                          <p:spTgt spid="6164"/>
                                        </p:tgtEl>
                                        <p:attrNameLst>
                                          <p:attrName>ppt_y</p:attrName>
                                        </p:attrNameLst>
                                      </p:cBhvr>
                                      <p:to>
                                        <p:strVal val="(#ppt_y+0.4)"/>
                                      </p:to>
                                    </p:set>
                                    <p:anim from="(#ppt_y+0.4)" to="(#ppt_y)" calcmode="lin" valueType="num">
                                      <p:cBhvr>
                                        <p:cTn id="79" dur="1230" accel="100000" fill="hold">
                                          <p:stCondLst>
                                            <p:cond delay="770"/>
                                          </p:stCondLst>
                                        </p:cTn>
                                        <p:tgtEl>
                                          <p:spTgt spid="6164"/>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logo smaller"/>
          <p:cNvPicPr>
            <a:picLocks noChangeAspect="1" noChangeArrowheads="1"/>
          </p:cNvPicPr>
          <p:nvPr/>
        </p:nvPicPr>
        <p:blipFill>
          <a:blip r:embed="rId2"/>
          <a:srcRect/>
          <a:stretch>
            <a:fillRect/>
          </a:stretch>
        </p:blipFill>
        <p:spPr bwMode="auto">
          <a:xfrm>
            <a:off x="2728913" y="625475"/>
            <a:ext cx="3648075" cy="3648075"/>
          </a:xfrm>
          <a:prstGeom prst="rect">
            <a:avLst/>
          </a:prstGeom>
          <a:noFill/>
        </p:spPr>
      </p:pic>
      <p:sp>
        <p:nvSpPr>
          <p:cNvPr id="7171" name="Text Box 3"/>
          <p:cNvSpPr txBox="1">
            <a:spLocks noChangeArrowheads="1"/>
          </p:cNvSpPr>
          <p:nvPr/>
        </p:nvSpPr>
        <p:spPr bwMode="auto">
          <a:xfrm>
            <a:off x="1192213" y="4773613"/>
            <a:ext cx="7527925" cy="366712"/>
          </a:xfrm>
          <a:prstGeom prst="rect">
            <a:avLst/>
          </a:prstGeom>
          <a:noFill/>
          <a:ln w="9525">
            <a:noFill/>
            <a:miter lim="800000"/>
            <a:headEnd/>
            <a:tailEnd/>
          </a:ln>
          <a:effectLst/>
        </p:spPr>
        <p:txBody>
          <a:bodyPr>
            <a:spAutoFit/>
          </a:bodyPr>
          <a:lstStyle/>
          <a:p>
            <a:pPr>
              <a:spcBef>
                <a:spcPct val="50000"/>
              </a:spcBef>
            </a:pPr>
            <a:endParaRPr lang="en-CA"/>
          </a:p>
        </p:txBody>
      </p:sp>
      <p:sp>
        <p:nvSpPr>
          <p:cNvPr id="7172" name="Text Box 4"/>
          <p:cNvSpPr txBox="1">
            <a:spLocks noChangeArrowheads="1"/>
          </p:cNvSpPr>
          <p:nvPr/>
        </p:nvSpPr>
        <p:spPr bwMode="auto">
          <a:xfrm>
            <a:off x="0" y="4657725"/>
            <a:ext cx="9144000" cy="1773238"/>
          </a:xfrm>
          <a:prstGeom prst="rect">
            <a:avLst/>
          </a:prstGeom>
          <a:noFill/>
          <a:ln w="9525">
            <a:noFill/>
            <a:miter lim="800000"/>
            <a:headEnd/>
            <a:tailEnd/>
          </a:ln>
          <a:effectLst/>
        </p:spPr>
        <p:txBody>
          <a:bodyPr>
            <a:spAutoFit/>
          </a:bodyPr>
          <a:lstStyle/>
          <a:p>
            <a:pPr algn="ctr">
              <a:lnSpc>
                <a:spcPct val="50000"/>
              </a:lnSpc>
              <a:spcBef>
                <a:spcPct val="50000"/>
              </a:spcBef>
            </a:pPr>
            <a:r>
              <a:rPr lang="en-US" altLang="ja-JP" sz="4800" b="1">
                <a:solidFill>
                  <a:schemeClr val="bg1"/>
                </a:solidFill>
                <a:ea typeface="ＭＳ Ｐゴシック" charset="-128"/>
              </a:rPr>
              <a:t>The Art of Battle: </a:t>
            </a:r>
          </a:p>
          <a:p>
            <a:pPr algn="ctr">
              <a:lnSpc>
                <a:spcPct val="50000"/>
              </a:lnSpc>
              <a:spcBef>
                <a:spcPct val="50000"/>
              </a:spcBef>
            </a:pPr>
            <a:r>
              <a:rPr lang="en-US" altLang="ja-JP" sz="4800" b="1">
                <a:solidFill>
                  <a:schemeClr val="bg1"/>
                </a:solidFill>
                <a:ea typeface="ＭＳ Ｐゴシック" charset="-128"/>
              </a:rPr>
              <a:t>Animated Battle Maps</a:t>
            </a:r>
          </a:p>
          <a:p>
            <a:pPr algn="ctr">
              <a:lnSpc>
                <a:spcPct val="50000"/>
              </a:lnSpc>
              <a:spcBef>
                <a:spcPct val="50000"/>
              </a:spcBef>
            </a:pPr>
            <a:endParaRPr lang="en-US" altLang="ja-JP" sz="2000">
              <a:solidFill>
                <a:schemeClr val="bg1"/>
              </a:solidFill>
              <a:ea typeface="ＭＳ Ｐゴシック" charset="-128"/>
            </a:endParaRPr>
          </a:p>
          <a:p>
            <a:pPr algn="ctr">
              <a:lnSpc>
                <a:spcPct val="50000"/>
              </a:lnSpc>
              <a:spcBef>
                <a:spcPct val="50000"/>
              </a:spcBef>
            </a:pPr>
            <a:r>
              <a:rPr lang="en-US" altLang="ja-JP" u="sng">
                <a:solidFill>
                  <a:schemeClr val="bg1"/>
                </a:solidFill>
                <a:ea typeface="ＭＳ Ｐゴシック" charset="-128"/>
              </a:rPr>
              <a:t>http://www.theartofbattle.com</a:t>
            </a:r>
          </a:p>
        </p:txBody>
      </p:sp>
      <p:sp>
        <p:nvSpPr>
          <p:cNvPr id="7173" name="Text Box 5"/>
          <p:cNvSpPr txBox="1">
            <a:spLocks noChangeArrowheads="1"/>
          </p:cNvSpPr>
          <p:nvPr/>
        </p:nvSpPr>
        <p:spPr bwMode="auto">
          <a:xfrm>
            <a:off x="7145338" y="6583363"/>
            <a:ext cx="1998662" cy="274637"/>
          </a:xfrm>
          <a:prstGeom prst="rect">
            <a:avLst/>
          </a:prstGeom>
          <a:noFill/>
          <a:ln w="9525">
            <a:noFill/>
            <a:miter lim="800000"/>
            <a:headEnd/>
            <a:tailEnd/>
          </a:ln>
          <a:effectLst/>
        </p:spPr>
        <p:txBody>
          <a:bodyPr>
            <a:spAutoFit/>
          </a:bodyPr>
          <a:lstStyle/>
          <a:p>
            <a:pPr algn="ctr"/>
            <a:r>
              <a:rPr lang="en-US" altLang="ja-JP" sz="1200">
                <a:solidFill>
                  <a:schemeClr val="bg1"/>
                </a:solidFill>
                <a:latin typeface="Calisto MT" pitchFamily="18" charset="0"/>
                <a:ea typeface="ＭＳ Ｐゴシック" charset="-128"/>
              </a:rPr>
              <a:t>By Jonathan Webb, 2009</a:t>
            </a:r>
            <a:endParaRPr lang="en-US" altLang="ja-JP">
              <a:ea typeface="ＭＳ Ｐゴシック" charset="-128"/>
            </a:endParaRPr>
          </a:p>
        </p:txBody>
      </p:sp>
    </p:spTree>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04800" y="304800"/>
            <a:ext cx="8229600" cy="1143000"/>
          </a:xfrm>
        </p:spPr>
        <p:txBody>
          <a:bodyPr/>
          <a:lstStyle/>
          <a:p>
            <a:r>
              <a:rPr lang="en-US" altLang="ja-JP" sz="3600" b="1">
                <a:solidFill>
                  <a:schemeClr val="bg1"/>
                </a:solidFill>
                <a:ea typeface="ＭＳ Ｐゴシック" charset="-128"/>
              </a:rPr>
              <a:t>Six Days, 1814</a:t>
            </a:r>
            <a:r>
              <a:rPr lang="en-US" altLang="ja-JP" sz="4000" b="1">
                <a:solidFill>
                  <a:schemeClr val="bg1"/>
                </a:solidFill>
                <a:ea typeface="ＭＳ Ｐゴシック" charset="-128"/>
              </a:rPr>
              <a:t/>
            </a:r>
            <a:br>
              <a:rPr lang="en-US" altLang="ja-JP" sz="4000" b="1">
                <a:solidFill>
                  <a:schemeClr val="bg1"/>
                </a:solidFill>
                <a:ea typeface="ＭＳ Ｐゴシック" charset="-128"/>
              </a:rPr>
            </a:br>
            <a:r>
              <a:rPr lang="en-US" altLang="ja-JP" sz="3200" b="1">
                <a:solidFill>
                  <a:schemeClr val="bg1"/>
                </a:solidFill>
                <a:ea typeface="ＭＳ Ｐゴシック" charset="-128"/>
              </a:rPr>
              <a:t>Strength</a:t>
            </a:r>
          </a:p>
        </p:txBody>
      </p:sp>
      <p:sp>
        <p:nvSpPr>
          <p:cNvPr id="4099" name="Text Box 3"/>
          <p:cNvSpPr txBox="1">
            <a:spLocks noChangeArrowheads="1"/>
          </p:cNvSpPr>
          <p:nvPr/>
        </p:nvSpPr>
        <p:spPr bwMode="auto">
          <a:xfrm>
            <a:off x="301625" y="2128838"/>
            <a:ext cx="3355975" cy="3378200"/>
          </a:xfrm>
          <a:prstGeom prst="rect">
            <a:avLst/>
          </a:prstGeom>
          <a:noFill/>
          <a:ln w="9525">
            <a:noFill/>
            <a:miter lim="800000"/>
            <a:headEnd/>
            <a:tailEnd/>
          </a:ln>
          <a:effectLst/>
        </p:spPr>
        <p:txBody>
          <a:bodyPr>
            <a:spAutoFit/>
          </a:bodyPr>
          <a:lstStyle/>
          <a:p>
            <a:pPr>
              <a:lnSpc>
                <a:spcPct val="50000"/>
              </a:lnSpc>
              <a:spcBef>
                <a:spcPct val="50000"/>
              </a:spcBef>
              <a:buFont typeface="Wingdings" pitchFamily="2" charset="2"/>
              <a:buChar char="§"/>
            </a:pPr>
            <a:r>
              <a:rPr lang="en-US" altLang="ja-JP" sz="2400">
                <a:solidFill>
                  <a:schemeClr val="bg1"/>
                </a:solidFill>
                <a:ea typeface="ＭＳ Ｐゴシック" charset="-128"/>
              </a:rPr>
              <a:t>Grande Armée</a:t>
            </a:r>
          </a:p>
          <a:p>
            <a:pPr>
              <a:lnSpc>
                <a:spcPct val="50000"/>
              </a:lnSpc>
              <a:spcBef>
                <a:spcPct val="50000"/>
              </a:spcBef>
              <a:buFont typeface="Wingdings" pitchFamily="2" charset="2"/>
              <a:buChar char="§"/>
            </a:pPr>
            <a:endParaRPr lang="en-US" altLang="ja-JP" sz="2400">
              <a:solidFill>
                <a:schemeClr val="bg1"/>
              </a:solidFill>
              <a:ea typeface="ＭＳ Ｐゴシック" charset="-128"/>
            </a:endParaRPr>
          </a:p>
          <a:p>
            <a:pPr>
              <a:lnSpc>
                <a:spcPct val="50000"/>
              </a:lnSpc>
              <a:spcBef>
                <a:spcPct val="50000"/>
              </a:spcBef>
              <a:buFont typeface="Wingdings" pitchFamily="2" charset="2"/>
              <a:buChar char="§"/>
            </a:pPr>
            <a:endParaRPr lang="en-US" altLang="ja-JP" sz="2400">
              <a:solidFill>
                <a:schemeClr val="bg1"/>
              </a:solidFill>
              <a:ea typeface="ＭＳ Ｐゴシック" charset="-128"/>
            </a:endParaRPr>
          </a:p>
          <a:p>
            <a:pPr>
              <a:lnSpc>
                <a:spcPct val="50000"/>
              </a:lnSpc>
              <a:spcBef>
                <a:spcPct val="50000"/>
              </a:spcBef>
              <a:buFont typeface="Wingdings" pitchFamily="2" charset="2"/>
              <a:buChar char="§"/>
            </a:pPr>
            <a:endParaRPr lang="en-US" altLang="ja-JP" sz="2400">
              <a:solidFill>
                <a:schemeClr val="bg1"/>
              </a:solidFill>
              <a:ea typeface="ＭＳ Ｐゴシック" charset="-128"/>
            </a:endParaRPr>
          </a:p>
          <a:p>
            <a:pPr>
              <a:lnSpc>
                <a:spcPct val="50000"/>
              </a:lnSpc>
              <a:spcBef>
                <a:spcPct val="50000"/>
              </a:spcBef>
              <a:buFont typeface="Wingdings" pitchFamily="2" charset="2"/>
              <a:buChar char="§"/>
            </a:pPr>
            <a:endParaRPr lang="en-US" altLang="ja-JP" sz="2400">
              <a:solidFill>
                <a:schemeClr val="bg1"/>
              </a:solidFill>
              <a:ea typeface="ＭＳ Ｐゴシック" charset="-128"/>
            </a:endParaRPr>
          </a:p>
          <a:p>
            <a:pPr>
              <a:lnSpc>
                <a:spcPct val="50000"/>
              </a:lnSpc>
              <a:spcBef>
                <a:spcPct val="50000"/>
              </a:spcBef>
              <a:buFont typeface="Wingdings" pitchFamily="2" charset="2"/>
              <a:buChar char="§"/>
            </a:pPr>
            <a:endParaRPr lang="en-US" altLang="ja-JP" sz="2400">
              <a:solidFill>
                <a:schemeClr val="bg1"/>
              </a:solidFill>
              <a:ea typeface="ＭＳ Ｐゴシック" charset="-128"/>
            </a:endParaRPr>
          </a:p>
          <a:p>
            <a:pPr>
              <a:lnSpc>
                <a:spcPct val="50000"/>
              </a:lnSpc>
              <a:spcBef>
                <a:spcPct val="50000"/>
              </a:spcBef>
              <a:buFont typeface="Wingdings" pitchFamily="2" charset="2"/>
              <a:buChar char="§"/>
            </a:pPr>
            <a:endParaRPr lang="en-US" altLang="ja-JP" sz="2400">
              <a:solidFill>
                <a:schemeClr val="bg1"/>
              </a:solidFill>
              <a:ea typeface="ＭＳ Ｐゴシック" charset="-128"/>
            </a:endParaRPr>
          </a:p>
          <a:p>
            <a:pPr>
              <a:lnSpc>
                <a:spcPct val="50000"/>
              </a:lnSpc>
              <a:spcBef>
                <a:spcPct val="50000"/>
              </a:spcBef>
              <a:buFont typeface="Wingdings" pitchFamily="2" charset="2"/>
              <a:buChar char="§"/>
            </a:pPr>
            <a:r>
              <a:rPr lang="en-US" altLang="ja-JP" sz="2400">
                <a:solidFill>
                  <a:schemeClr val="bg1"/>
                </a:solidFill>
                <a:ea typeface="ＭＳ Ｐゴシック" charset="-128"/>
              </a:rPr>
              <a:t>Well</a:t>
            </a:r>
          </a:p>
          <a:p>
            <a:pPr>
              <a:spcBef>
                <a:spcPct val="50000"/>
              </a:spcBef>
              <a:buFont typeface="Wingdings" pitchFamily="2" charset="2"/>
              <a:buNone/>
            </a:pPr>
            <a:endParaRPr lang="en-US" altLang="ja-JP" sz="2400">
              <a:solidFill>
                <a:schemeClr val="bg1"/>
              </a:solidFill>
              <a:ea typeface="ＭＳ Ｐゴシック" charset="-128"/>
            </a:endParaRPr>
          </a:p>
        </p:txBody>
      </p:sp>
      <p:sp>
        <p:nvSpPr>
          <p:cNvPr id="4100" name="Text Box 4"/>
          <p:cNvSpPr txBox="1">
            <a:spLocks noChangeArrowheads="1"/>
          </p:cNvSpPr>
          <p:nvPr/>
        </p:nvSpPr>
        <p:spPr bwMode="auto">
          <a:xfrm>
            <a:off x="4800600" y="2132013"/>
            <a:ext cx="3587750" cy="3378200"/>
          </a:xfrm>
          <a:prstGeom prst="rect">
            <a:avLst/>
          </a:prstGeom>
          <a:noFill/>
          <a:ln w="9525">
            <a:noFill/>
            <a:miter lim="800000"/>
            <a:headEnd/>
            <a:tailEnd/>
          </a:ln>
          <a:effectLst/>
        </p:spPr>
        <p:txBody>
          <a:bodyPr>
            <a:spAutoFit/>
          </a:bodyPr>
          <a:lstStyle/>
          <a:p>
            <a:pPr>
              <a:lnSpc>
                <a:spcPct val="50000"/>
              </a:lnSpc>
              <a:spcBef>
                <a:spcPct val="50000"/>
              </a:spcBef>
              <a:buFont typeface="Wingdings" pitchFamily="2" charset="2"/>
              <a:buChar char="§"/>
            </a:pPr>
            <a:r>
              <a:rPr lang="en-US" altLang="ja-JP" sz="2400">
                <a:solidFill>
                  <a:schemeClr val="bg1"/>
                </a:solidFill>
                <a:ea typeface="ＭＳ Ｐゴシック" charset="-128"/>
              </a:rPr>
              <a:t>Allied Army of Silesia</a:t>
            </a:r>
          </a:p>
          <a:p>
            <a:pPr>
              <a:lnSpc>
                <a:spcPct val="50000"/>
              </a:lnSpc>
              <a:spcBef>
                <a:spcPct val="50000"/>
              </a:spcBef>
              <a:buFont typeface="Wingdings" pitchFamily="2" charset="2"/>
              <a:buChar char="§"/>
            </a:pPr>
            <a:endParaRPr lang="en-US" altLang="ja-JP" sz="2400">
              <a:solidFill>
                <a:schemeClr val="bg1"/>
              </a:solidFill>
              <a:ea typeface="ＭＳ Ｐゴシック" charset="-128"/>
            </a:endParaRPr>
          </a:p>
          <a:p>
            <a:pPr>
              <a:lnSpc>
                <a:spcPct val="50000"/>
              </a:lnSpc>
              <a:spcBef>
                <a:spcPct val="50000"/>
              </a:spcBef>
              <a:buFont typeface="Wingdings" pitchFamily="2" charset="2"/>
              <a:buChar char="§"/>
            </a:pPr>
            <a:endParaRPr lang="en-US" altLang="ja-JP" sz="2400">
              <a:solidFill>
                <a:schemeClr val="bg1"/>
              </a:solidFill>
              <a:ea typeface="ＭＳ Ｐゴシック" charset="-128"/>
            </a:endParaRPr>
          </a:p>
          <a:p>
            <a:pPr>
              <a:lnSpc>
                <a:spcPct val="50000"/>
              </a:lnSpc>
              <a:spcBef>
                <a:spcPct val="50000"/>
              </a:spcBef>
              <a:buFont typeface="Wingdings" pitchFamily="2" charset="2"/>
              <a:buChar char="§"/>
            </a:pPr>
            <a:endParaRPr lang="en-US" altLang="ja-JP" sz="2400">
              <a:solidFill>
                <a:schemeClr val="bg1"/>
              </a:solidFill>
              <a:ea typeface="ＭＳ Ｐゴシック" charset="-128"/>
            </a:endParaRPr>
          </a:p>
          <a:p>
            <a:pPr>
              <a:lnSpc>
                <a:spcPct val="50000"/>
              </a:lnSpc>
              <a:spcBef>
                <a:spcPct val="50000"/>
              </a:spcBef>
              <a:buFont typeface="Wingdings" pitchFamily="2" charset="2"/>
              <a:buChar char="§"/>
            </a:pPr>
            <a:endParaRPr lang="en-US" altLang="ja-JP" sz="2400">
              <a:solidFill>
                <a:schemeClr val="bg1"/>
              </a:solidFill>
              <a:ea typeface="ＭＳ Ｐゴシック" charset="-128"/>
            </a:endParaRPr>
          </a:p>
          <a:p>
            <a:pPr>
              <a:lnSpc>
                <a:spcPct val="50000"/>
              </a:lnSpc>
              <a:spcBef>
                <a:spcPct val="50000"/>
              </a:spcBef>
              <a:buFont typeface="Wingdings" pitchFamily="2" charset="2"/>
              <a:buChar char="§"/>
            </a:pPr>
            <a:endParaRPr lang="en-US" altLang="ja-JP" sz="2400">
              <a:solidFill>
                <a:schemeClr val="bg1"/>
              </a:solidFill>
              <a:ea typeface="ＭＳ Ｐゴシック" charset="-128"/>
            </a:endParaRPr>
          </a:p>
          <a:p>
            <a:pPr>
              <a:lnSpc>
                <a:spcPct val="50000"/>
              </a:lnSpc>
              <a:spcBef>
                <a:spcPct val="50000"/>
              </a:spcBef>
              <a:buFont typeface="Wingdings" pitchFamily="2" charset="2"/>
              <a:buChar char="§"/>
            </a:pPr>
            <a:endParaRPr lang="en-US" altLang="ja-JP" sz="2400">
              <a:solidFill>
                <a:schemeClr val="bg1"/>
              </a:solidFill>
              <a:ea typeface="ＭＳ Ｐゴシック" charset="-128"/>
            </a:endParaRPr>
          </a:p>
          <a:p>
            <a:pPr>
              <a:lnSpc>
                <a:spcPct val="50000"/>
              </a:lnSpc>
              <a:spcBef>
                <a:spcPct val="50000"/>
              </a:spcBef>
              <a:buFont typeface="Wingdings" pitchFamily="2" charset="2"/>
              <a:buChar char="§"/>
            </a:pPr>
            <a:r>
              <a:rPr lang="en-US" altLang="ja-JP" sz="2400">
                <a:solidFill>
                  <a:schemeClr val="bg1"/>
                </a:solidFill>
                <a:ea typeface="ＭＳ Ｐゴシック" charset="-128"/>
              </a:rPr>
              <a:t>Well</a:t>
            </a:r>
          </a:p>
          <a:p>
            <a:pPr>
              <a:spcBef>
                <a:spcPct val="50000"/>
              </a:spcBef>
              <a:buFont typeface="Wingdings" pitchFamily="2" charset="2"/>
              <a:buNone/>
            </a:pPr>
            <a:endParaRPr lang="en-US" altLang="ja-JP" sz="2400">
              <a:solidFill>
                <a:schemeClr val="bg1"/>
              </a:solidFill>
              <a:ea typeface="ＭＳ Ｐゴシック" charset="-128"/>
            </a:endParaRPr>
          </a:p>
        </p:txBody>
      </p:sp>
      <p:sp>
        <p:nvSpPr>
          <p:cNvPr id="4101" name="Text Box 5"/>
          <p:cNvSpPr txBox="1">
            <a:spLocks noChangeArrowheads="1"/>
          </p:cNvSpPr>
          <p:nvPr/>
        </p:nvSpPr>
        <p:spPr bwMode="auto">
          <a:xfrm>
            <a:off x="304800" y="2714625"/>
            <a:ext cx="3198813" cy="457200"/>
          </a:xfrm>
          <a:prstGeom prst="rect">
            <a:avLst/>
          </a:prstGeom>
          <a:noFill/>
          <a:ln w="9525">
            <a:noFill/>
            <a:miter lim="800000"/>
            <a:headEnd/>
            <a:tailEnd/>
          </a:ln>
          <a:effectLst/>
        </p:spPr>
        <p:txBody>
          <a:bodyPr>
            <a:spAutoFit/>
          </a:bodyPr>
          <a:lstStyle/>
          <a:p>
            <a:pPr>
              <a:spcBef>
                <a:spcPct val="50000"/>
              </a:spcBef>
              <a:buFont typeface="Wingdings" pitchFamily="2" charset="2"/>
              <a:buChar char="§"/>
            </a:pPr>
            <a:r>
              <a:rPr lang="en-US" altLang="ja-JP" sz="2400">
                <a:solidFill>
                  <a:schemeClr val="bg1"/>
                </a:solidFill>
                <a:ea typeface="ＭＳ Ｐゴシック" charset="-128"/>
              </a:rPr>
              <a:t>Napoleon Bonaparte</a:t>
            </a:r>
          </a:p>
        </p:txBody>
      </p:sp>
      <p:sp>
        <p:nvSpPr>
          <p:cNvPr id="4102" name="Text Box 6"/>
          <p:cNvSpPr txBox="1">
            <a:spLocks noChangeArrowheads="1"/>
          </p:cNvSpPr>
          <p:nvPr/>
        </p:nvSpPr>
        <p:spPr bwMode="auto">
          <a:xfrm>
            <a:off x="4800600" y="3435350"/>
            <a:ext cx="2519363" cy="822325"/>
          </a:xfrm>
          <a:prstGeom prst="rect">
            <a:avLst/>
          </a:prstGeom>
          <a:noFill/>
          <a:ln w="9525">
            <a:noFill/>
            <a:miter lim="800000"/>
            <a:headEnd/>
            <a:tailEnd/>
          </a:ln>
          <a:effectLst/>
        </p:spPr>
        <p:txBody>
          <a:bodyPr>
            <a:spAutoFit/>
          </a:bodyPr>
          <a:lstStyle/>
          <a:p>
            <a:pPr>
              <a:spcBef>
                <a:spcPct val="50000"/>
              </a:spcBef>
              <a:buFont typeface="Wingdings" pitchFamily="2" charset="2"/>
              <a:buChar char="§"/>
            </a:pPr>
            <a:r>
              <a:rPr lang="en-US" altLang="ja-JP" sz="2400">
                <a:solidFill>
                  <a:schemeClr val="bg1"/>
                </a:solidFill>
                <a:ea typeface="ＭＳ Ｐゴシック" charset="-128"/>
              </a:rPr>
              <a:t>57,000         (237,000 overall)</a:t>
            </a:r>
          </a:p>
        </p:txBody>
      </p:sp>
      <p:sp>
        <p:nvSpPr>
          <p:cNvPr id="4103" name="Text Box 7"/>
          <p:cNvSpPr txBox="1">
            <a:spLocks noChangeArrowheads="1"/>
          </p:cNvSpPr>
          <p:nvPr/>
        </p:nvSpPr>
        <p:spPr bwMode="auto">
          <a:xfrm>
            <a:off x="301625" y="3435350"/>
            <a:ext cx="2362200" cy="822325"/>
          </a:xfrm>
          <a:prstGeom prst="rect">
            <a:avLst/>
          </a:prstGeom>
          <a:noFill/>
          <a:ln w="9525">
            <a:noFill/>
            <a:miter lim="800000"/>
            <a:headEnd/>
            <a:tailEnd/>
          </a:ln>
          <a:effectLst/>
        </p:spPr>
        <p:txBody>
          <a:bodyPr>
            <a:spAutoFit/>
          </a:bodyPr>
          <a:lstStyle/>
          <a:p>
            <a:pPr>
              <a:spcBef>
                <a:spcPct val="50000"/>
              </a:spcBef>
              <a:buFont typeface="Wingdings" pitchFamily="2" charset="2"/>
              <a:buChar char="§"/>
            </a:pPr>
            <a:r>
              <a:rPr lang="en-US" altLang="ja-JP" sz="2400">
                <a:solidFill>
                  <a:schemeClr val="bg1"/>
                </a:solidFill>
                <a:ea typeface="ＭＳ Ｐゴシック" charset="-128"/>
              </a:rPr>
              <a:t>31,000 (83,000 overall)</a:t>
            </a:r>
          </a:p>
        </p:txBody>
      </p:sp>
      <p:sp>
        <p:nvSpPr>
          <p:cNvPr id="4104" name="Text Box 8"/>
          <p:cNvSpPr txBox="1">
            <a:spLocks noChangeArrowheads="1"/>
          </p:cNvSpPr>
          <p:nvPr/>
        </p:nvSpPr>
        <p:spPr bwMode="auto">
          <a:xfrm>
            <a:off x="4800600" y="2741613"/>
            <a:ext cx="4579938" cy="427037"/>
          </a:xfrm>
          <a:prstGeom prst="rect">
            <a:avLst/>
          </a:prstGeom>
          <a:noFill/>
          <a:ln w="9525">
            <a:noFill/>
            <a:miter lim="800000"/>
            <a:headEnd/>
            <a:tailEnd/>
          </a:ln>
          <a:effectLst/>
        </p:spPr>
        <p:txBody>
          <a:bodyPr>
            <a:spAutoFit/>
          </a:bodyPr>
          <a:lstStyle/>
          <a:p>
            <a:pPr>
              <a:spcBef>
                <a:spcPct val="50000"/>
              </a:spcBef>
              <a:buFont typeface="Wingdings" pitchFamily="2" charset="2"/>
              <a:buChar char="§"/>
            </a:pPr>
            <a:r>
              <a:rPr lang="en-US" altLang="ja-JP" sz="2200">
                <a:solidFill>
                  <a:schemeClr val="bg1"/>
                </a:solidFill>
                <a:ea typeface="ＭＳ Ｐゴシック" charset="-128"/>
              </a:rPr>
              <a:t>Gebhard Leberecht von Blücher </a:t>
            </a:r>
          </a:p>
        </p:txBody>
      </p:sp>
      <p:sp>
        <p:nvSpPr>
          <p:cNvPr id="4105" name="Text Box 9"/>
          <p:cNvSpPr txBox="1">
            <a:spLocks noChangeArrowheads="1"/>
          </p:cNvSpPr>
          <p:nvPr/>
        </p:nvSpPr>
        <p:spPr bwMode="auto">
          <a:xfrm>
            <a:off x="7145338" y="6583363"/>
            <a:ext cx="1998662" cy="274637"/>
          </a:xfrm>
          <a:prstGeom prst="rect">
            <a:avLst/>
          </a:prstGeom>
          <a:noFill/>
          <a:ln w="9525">
            <a:noFill/>
            <a:miter lim="800000"/>
            <a:headEnd/>
            <a:tailEnd/>
          </a:ln>
          <a:effectLst/>
        </p:spPr>
        <p:txBody>
          <a:bodyPr>
            <a:spAutoFit/>
          </a:bodyPr>
          <a:lstStyle/>
          <a:p>
            <a:pPr algn="ctr"/>
            <a:r>
              <a:rPr lang="en-US" altLang="ja-JP" sz="1200">
                <a:solidFill>
                  <a:schemeClr val="bg1"/>
                </a:solidFill>
                <a:latin typeface="Calisto MT" pitchFamily="18" charset="0"/>
                <a:ea typeface="ＭＳ Ｐゴシック" charset="-128"/>
              </a:rPr>
              <a:t>By Jonathan Webb, 2009</a:t>
            </a:r>
            <a:endParaRPr lang="en-US" altLang="ja-JP">
              <a:ea typeface="ＭＳ Ｐゴシック" charset="-128"/>
            </a:endParaRPr>
          </a:p>
        </p:txBody>
      </p:sp>
      <p:pic>
        <p:nvPicPr>
          <p:cNvPr id="4106" name="Picture 10" descr="logo smaller"/>
          <p:cNvPicPr>
            <a:picLocks noChangeAspect="1" noChangeArrowheads="1"/>
          </p:cNvPicPr>
          <p:nvPr/>
        </p:nvPicPr>
        <p:blipFill>
          <a:blip r:embed="rId2"/>
          <a:srcRect/>
          <a:stretch>
            <a:fillRect/>
          </a:stretch>
        </p:blipFill>
        <p:spPr bwMode="auto">
          <a:xfrm>
            <a:off x="885825" y="395288"/>
            <a:ext cx="1001713" cy="1001712"/>
          </a:xfrm>
          <a:prstGeom prst="rect">
            <a:avLst/>
          </a:prstGeom>
          <a:noFill/>
        </p:spPr>
      </p:pic>
      <p:pic>
        <p:nvPicPr>
          <p:cNvPr id="4107" name="Picture 11" descr="logo smaller"/>
          <p:cNvPicPr>
            <a:picLocks noChangeAspect="1" noChangeArrowheads="1"/>
          </p:cNvPicPr>
          <p:nvPr/>
        </p:nvPicPr>
        <p:blipFill>
          <a:blip r:embed="rId2"/>
          <a:srcRect/>
          <a:stretch>
            <a:fillRect/>
          </a:stretch>
        </p:blipFill>
        <p:spPr bwMode="auto">
          <a:xfrm>
            <a:off x="7221538" y="395288"/>
            <a:ext cx="1001712" cy="1001712"/>
          </a:xfrm>
          <a:prstGeom prst="rect">
            <a:avLst/>
          </a:prstGeom>
          <a:noFill/>
        </p:spPr>
      </p:pic>
      <p:pic>
        <p:nvPicPr>
          <p:cNvPr id="4109" name="Picture 13" descr="napoleon-600"/>
          <p:cNvPicPr>
            <a:picLocks noChangeAspect="1" noChangeArrowheads="1"/>
          </p:cNvPicPr>
          <p:nvPr/>
        </p:nvPicPr>
        <p:blipFill>
          <a:blip r:embed="rId3"/>
          <a:srcRect/>
          <a:stretch>
            <a:fillRect/>
          </a:stretch>
        </p:blipFill>
        <p:spPr bwMode="auto">
          <a:xfrm>
            <a:off x="4876800" y="2055813"/>
            <a:ext cx="3094038" cy="3740150"/>
          </a:xfrm>
          <a:prstGeom prst="rect">
            <a:avLst/>
          </a:prstGeom>
          <a:noFill/>
        </p:spPr>
      </p:pic>
      <p:pic>
        <p:nvPicPr>
          <p:cNvPr id="4111" name="Picture 15" descr="250px-Napoleon_Grenadier_of_1808_by_Bellange"/>
          <p:cNvPicPr>
            <a:picLocks noChangeAspect="1" noChangeArrowheads="1"/>
          </p:cNvPicPr>
          <p:nvPr/>
        </p:nvPicPr>
        <p:blipFill>
          <a:blip r:embed="rId4"/>
          <a:srcRect b="-146"/>
          <a:stretch>
            <a:fillRect/>
          </a:stretch>
        </p:blipFill>
        <p:spPr bwMode="auto">
          <a:xfrm>
            <a:off x="4876800" y="2055813"/>
            <a:ext cx="3108325" cy="4197350"/>
          </a:xfrm>
          <a:prstGeom prst="rect">
            <a:avLst/>
          </a:prstGeom>
          <a:noFill/>
        </p:spPr>
      </p:pic>
      <p:pic>
        <p:nvPicPr>
          <p:cNvPr id="4115" name="Picture 19" descr="File:Blücher.jpg">
            <a:hlinkClick r:id="rId5"/>
          </p:cNvPr>
          <p:cNvPicPr>
            <a:picLocks noChangeAspect="1" noChangeArrowheads="1"/>
          </p:cNvPicPr>
          <p:nvPr/>
        </p:nvPicPr>
        <p:blipFill>
          <a:blip r:embed="rId6"/>
          <a:srcRect/>
          <a:stretch>
            <a:fillRect/>
          </a:stretch>
        </p:blipFill>
        <p:spPr bwMode="auto">
          <a:xfrm>
            <a:off x="373063" y="2055813"/>
            <a:ext cx="2997200" cy="3816350"/>
          </a:xfrm>
          <a:prstGeom prst="rect">
            <a:avLst/>
          </a:prstGeom>
          <a:noFill/>
        </p:spPr>
      </p:pic>
      <p:pic>
        <p:nvPicPr>
          <p:cNvPr id="4117" name="Picture 21" descr="rev_02580"/>
          <p:cNvPicPr>
            <a:picLocks noChangeAspect="1" noChangeArrowheads="1"/>
          </p:cNvPicPr>
          <p:nvPr/>
        </p:nvPicPr>
        <p:blipFill>
          <a:blip r:embed="rId7"/>
          <a:srcRect/>
          <a:stretch>
            <a:fillRect/>
          </a:stretch>
        </p:blipFill>
        <p:spPr bwMode="auto">
          <a:xfrm>
            <a:off x="373063" y="2055813"/>
            <a:ext cx="3435350" cy="3402012"/>
          </a:xfrm>
          <a:prstGeom prst="rect">
            <a:avLst/>
          </a:prstGeom>
          <a:noFill/>
        </p:spPr>
      </p:pic>
    </p:spTree>
  </p:cSld>
  <p:clrMapOvr>
    <a:masterClrMapping/>
  </p:clrMapOvr>
  <p:transition spd="slow">
    <p:fade/>
  </p:transition>
  <p:timing>
    <p:tnLst>
      <p:par>
        <p:cTn id="1" dur="indefinite" restart="never" nodeType="tmRoot">
          <p:childTnLst>
            <p:seq concurrent="1" nextAc="seek">
              <p:cTn id="2" restart="whenNotActive" fill="hold" evtFilter="cancelBubble" nodeType="interactiveSeq">
                <p:stCondLst>
                  <p:cond evt="onClick" delay="0">
                    <p:tgtEl>
                      <p:spTgt spid="4101"/>
                    </p:tgtEl>
                  </p:cond>
                </p:stCondLst>
                <p:endSync evt="end" delay="0">
                  <p:rtn val="all"/>
                </p:endSync>
                <p:childTnLst>
                  <p:par>
                    <p:cTn id="3" fill="hold">
                      <p:stCondLst>
                        <p:cond delay="0"/>
                      </p:stCondLst>
                      <p:childTnLst>
                        <p:par>
                          <p:cTn id="4" fill="hold">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4109"/>
                                        </p:tgtEl>
                                        <p:attrNameLst>
                                          <p:attrName>style.visibility</p:attrName>
                                        </p:attrNameLst>
                                      </p:cBhvr>
                                      <p:to>
                                        <p:strVal val="visible"/>
                                      </p:to>
                                    </p:set>
                                    <p:anim calcmode="lin" valueType="num">
                                      <p:cBhvr>
                                        <p:cTn id="7" dur="1000" fill="hold"/>
                                        <p:tgtEl>
                                          <p:spTgt spid="4109"/>
                                        </p:tgtEl>
                                        <p:attrNameLst>
                                          <p:attrName>ppt_w</p:attrName>
                                        </p:attrNameLst>
                                      </p:cBhvr>
                                      <p:tavLst>
                                        <p:tav tm="0">
                                          <p:val>
                                            <p:strVal val="#ppt_w*0.05"/>
                                          </p:val>
                                        </p:tav>
                                        <p:tav tm="100000">
                                          <p:val>
                                            <p:strVal val="#ppt_w"/>
                                          </p:val>
                                        </p:tav>
                                      </p:tavLst>
                                    </p:anim>
                                    <p:anim calcmode="lin" valueType="num">
                                      <p:cBhvr>
                                        <p:cTn id="8" dur="1000" fill="hold"/>
                                        <p:tgtEl>
                                          <p:spTgt spid="4109"/>
                                        </p:tgtEl>
                                        <p:attrNameLst>
                                          <p:attrName>ppt_h</p:attrName>
                                        </p:attrNameLst>
                                      </p:cBhvr>
                                      <p:tavLst>
                                        <p:tav tm="0">
                                          <p:val>
                                            <p:strVal val="#ppt_h"/>
                                          </p:val>
                                        </p:tav>
                                        <p:tav tm="100000">
                                          <p:val>
                                            <p:strVal val="#ppt_h"/>
                                          </p:val>
                                        </p:tav>
                                      </p:tavLst>
                                    </p:anim>
                                    <p:anim calcmode="lin" valueType="num">
                                      <p:cBhvr>
                                        <p:cTn id="9" dur="1000" fill="hold"/>
                                        <p:tgtEl>
                                          <p:spTgt spid="4109"/>
                                        </p:tgtEl>
                                        <p:attrNameLst>
                                          <p:attrName>ppt_x</p:attrName>
                                        </p:attrNameLst>
                                      </p:cBhvr>
                                      <p:tavLst>
                                        <p:tav tm="0">
                                          <p:val>
                                            <p:strVal val="#ppt_x-.2"/>
                                          </p:val>
                                        </p:tav>
                                        <p:tav tm="100000">
                                          <p:val>
                                            <p:strVal val="#ppt_x"/>
                                          </p:val>
                                        </p:tav>
                                      </p:tavLst>
                                    </p:anim>
                                    <p:anim calcmode="lin" valueType="num">
                                      <p:cBhvr>
                                        <p:cTn id="10" dur="1000" fill="hold"/>
                                        <p:tgtEl>
                                          <p:spTgt spid="4109"/>
                                        </p:tgtEl>
                                        <p:attrNameLst>
                                          <p:attrName>ppt_y</p:attrName>
                                        </p:attrNameLst>
                                      </p:cBhvr>
                                      <p:tavLst>
                                        <p:tav tm="0">
                                          <p:val>
                                            <p:strVal val="#ppt_y"/>
                                          </p:val>
                                        </p:tav>
                                        <p:tav tm="100000">
                                          <p:val>
                                            <p:strVal val="#ppt_y"/>
                                          </p:val>
                                        </p:tav>
                                      </p:tavLst>
                                    </p:anim>
                                    <p:animEffect transition="in" filter="fade">
                                      <p:cBhvr>
                                        <p:cTn id="11" dur="1000"/>
                                        <p:tgtEl>
                                          <p:spTgt spid="4109"/>
                                        </p:tgtEl>
                                      </p:cBhvr>
                                    </p:animEffect>
                                  </p:childTnLst>
                                </p:cTn>
                              </p:par>
                            </p:childTnLst>
                          </p:cTn>
                        </p:par>
                        <p:par>
                          <p:cTn id="12" fill="hold">
                            <p:stCondLst>
                              <p:cond delay="1000"/>
                            </p:stCondLst>
                            <p:childTnLst>
                              <p:par>
                                <p:cTn id="13" presetID="54" presetClass="exit" presetSubtype="0" decel="100000" fill="hold" nodeType="afterEffect">
                                  <p:stCondLst>
                                    <p:cond delay="3000"/>
                                  </p:stCondLst>
                                  <p:childTnLst>
                                    <p:anim calcmode="lin" valueType="num">
                                      <p:cBhvr>
                                        <p:cTn id="14" dur="1000"/>
                                        <p:tgtEl>
                                          <p:spTgt spid="4109"/>
                                        </p:tgtEl>
                                        <p:attrNameLst>
                                          <p:attrName>ppt_w</p:attrName>
                                        </p:attrNameLst>
                                      </p:cBhvr>
                                      <p:tavLst>
                                        <p:tav tm="0">
                                          <p:val>
                                            <p:strVal val="ppt_w"/>
                                          </p:val>
                                        </p:tav>
                                        <p:tav tm="100000">
                                          <p:val>
                                            <p:strVal val="ppt_w*0.05"/>
                                          </p:val>
                                        </p:tav>
                                      </p:tavLst>
                                    </p:anim>
                                    <p:anim calcmode="lin" valueType="num">
                                      <p:cBhvr>
                                        <p:cTn id="15" dur="1000"/>
                                        <p:tgtEl>
                                          <p:spTgt spid="4109"/>
                                        </p:tgtEl>
                                        <p:attrNameLst>
                                          <p:attrName>ppt_h</p:attrName>
                                        </p:attrNameLst>
                                      </p:cBhvr>
                                      <p:tavLst>
                                        <p:tav tm="0">
                                          <p:val>
                                            <p:strVal val="ppt_h"/>
                                          </p:val>
                                        </p:tav>
                                        <p:tav tm="100000">
                                          <p:val>
                                            <p:strVal val="ppt_h"/>
                                          </p:val>
                                        </p:tav>
                                      </p:tavLst>
                                    </p:anim>
                                    <p:anim calcmode="lin" valueType="num">
                                      <p:cBhvr>
                                        <p:cTn id="16" dur="1000"/>
                                        <p:tgtEl>
                                          <p:spTgt spid="4109"/>
                                        </p:tgtEl>
                                        <p:attrNameLst>
                                          <p:attrName>ppt_x</p:attrName>
                                        </p:attrNameLst>
                                      </p:cBhvr>
                                      <p:tavLst>
                                        <p:tav tm="0">
                                          <p:val>
                                            <p:strVal val="ppt_x"/>
                                          </p:val>
                                        </p:tav>
                                        <p:tav tm="100000">
                                          <p:val>
                                            <p:strVal val="ppt_x-.2"/>
                                          </p:val>
                                        </p:tav>
                                      </p:tavLst>
                                    </p:anim>
                                    <p:anim calcmode="lin" valueType="num">
                                      <p:cBhvr>
                                        <p:cTn id="17" dur="1000"/>
                                        <p:tgtEl>
                                          <p:spTgt spid="4109"/>
                                        </p:tgtEl>
                                        <p:attrNameLst>
                                          <p:attrName>ppt_y</p:attrName>
                                        </p:attrNameLst>
                                      </p:cBhvr>
                                      <p:tavLst>
                                        <p:tav tm="0">
                                          <p:val>
                                            <p:strVal val="ppt_y"/>
                                          </p:val>
                                        </p:tav>
                                        <p:tav tm="100000">
                                          <p:val>
                                            <p:strVal val="ppt_y"/>
                                          </p:val>
                                        </p:tav>
                                      </p:tavLst>
                                    </p:anim>
                                    <p:animEffect transition="out" filter="fade">
                                      <p:cBhvr>
                                        <p:cTn id="18" dur="1000"/>
                                        <p:tgtEl>
                                          <p:spTgt spid="4109"/>
                                        </p:tgtEl>
                                      </p:cBhvr>
                                    </p:animEffect>
                                    <p:set>
                                      <p:cBhvr>
                                        <p:cTn id="19" dur="1" fill="hold">
                                          <p:stCondLst>
                                            <p:cond delay="999"/>
                                          </p:stCondLst>
                                        </p:cTn>
                                        <p:tgtEl>
                                          <p:spTgt spid="4109"/>
                                        </p:tgtEl>
                                        <p:attrNameLst>
                                          <p:attrName>style.visibility</p:attrName>
                                        </p:attrNameLst>
                                      </p:cBhvr>
                                      <p:to>
                                        <p:strVal val="hidden"/>
                                      </p:to>
                                    </p:set>
                                  </p:childTnLst>
                                </p:cTn>
                              </p:par>
                            </p:childTnLst>
                          </p:cTn>
                        </p:par>
                      </p:childTnLst>
                    </p:cTn>
                  </p:par>
                </p:childTnLst>
              </p:cTn>
              <p:nextCondLst>
                <p:cond evt="onClick" delay="0">
                  <p:tgtEl>
                    <p:spTgt spid="4101"/>
                  </p:tgtEl>
                </p:cond>
              </p:nextCondLst>
            </p:seq>
            <p:seq concurrent="1" nextAc="seek">
              <p:cTn id="20" restart="whenNotActive" fill="hold" evtFilter="cancelBubble" nodeType="interactiveSeq">
                <p:stCondLst>
                  <p:cond evt="onClick" delay="0">
                    <p:tgtEl>
                      <p:spTgt spid="4103"/>
                    </p:tgtEl>
                  </p:cond>
                </p:stCondLst>
                <p:endSync evt="end" delay="0">
                  <p:rtn val="all"/>
                </p:endSync>
                <p:childTnLst>
                  <p:par>
                    <p:cTn id="21" fill="hold">
                      <p:stCondLst>
                        <p:cond delay="0"/>
                      </p:stCondLst>
                      <p:childTnLst>
                        <p:par>
                          <p:cTn id="22" fill="hold">
                            <p:stCondLst>
                              <p:cond delay="0"/>
                            </p:stCondLst>
                            <p:childTnLst>
                              <p:par>
                                <p:cTn id="23" presetID="54" presetClass="entr" presetSubtype="0" accel="100000" fill="hold" nodeType="clickEffect">
                                  <p:stCondLst>
                                    <p:cond delay="0"/>
                                  </p:stCondLst>
                                  <p:childTnLst>
                                    <p:set>
                                      <p:cBhvr>
                                        <p:cTn id="24" dur="1" fill="hold">
                                          <p:stCondLst>
                                            <p:cond delay="0"/>
                                          </p:stCondLst>
                                        </p:cTn>
                                        <p:tgtEl>
                                          <p:spTgt spid="4111"/>
                                        </p:tgtEl>
                                        <p:attrNameLst>
                                          <p:attrName>style.visibility</p:attrName>
                                        </p:attrNameLst>
                                      </p:cBhvr>
                                      <p:to>
                                        <p:strVal val="visible"/>
                                      </p:to>
                                    </p:set>
                                    <p:anim calcmode="lin" valueType="num">
                                      <p:cBhvr>
                                        <p:cTn id="25" dur="1000" fill="hold"/>
                                        <p:tgtEl>
                                          <p:spTgt spid="4111"/>
                                        </p:tgtEl>
                                        <p:attrNameLst>
                                          <p:attrName>ppt_w</p:attrName>
                                        </p:attrNameLst>
                                      </p:cBhvr>
                                      <p:tavLst>
                                        <p:tav tm="0">
                                          <p:val>
                                            <p:strVal val="#ppt_w*0.05"/>
                                          </p:val>
                                        </p:tav>
                                        <p:tav tm="100000">
                                          <p:val>
                                            <p:strVal val="#ppt_w"/>
                                          </p:val>
                                        </p:tav>
                                      </p:tavLst>
                                    </p:anim>
                                    <p:anim calcmode="lin" valueType="num">
                                      <p:cBhvr>
                                        <p:cTn id="26" dur="1000" fill="hold"/>
                                        <p:tgtEl>
                                          <p:spTgt spid="4111"/>
                                        </p:tgtEl>
                                        <p:attrNameLst>
                                          <p:attrName>ppt_h</p:attrName>
                                        </p:attrNameLst>
                                      </p:cBhvr>
                                      <p:tavLst>
                                        <p:tav tm="0">
                                          <p:val>
                                            <p:strVal val="#ppt_h"/>
                                          </p:val>
                                        </p:tav>
                                        <p:tav tm="100000">
                                          <p:val>
                                            <p:strVal val="#ppt_h"/>
                                          </p:val>
                                        </p:tav>
                                      </p:tavLst>
                                    </p:anim>
                                    <p:anim calcmode="lin" valueType="num">
                                      <p:cBhvr>
                                        <p:cTn id="27" dur="1000" fill="hold"/>
                                        <p:tgtEl>
                                          <p:spTgt spid="4111"/>
                                        </p:tgtEl>
                                        <p:attrNameLst>
                                          <p:attrName>ppt_x</p:attrName>
                                        </p:attrNameLst>
                                      </p:cBhvr>
                                      <p:tavLst>
                                        <p:tav tm="0">
                                          <p:val>
                                            <p:strVal val="#ppt_x-.2"/>
                                          </p:val>
                                        </p:tav>
                                        <p:tav tm="100000">
                                          <p:val>
                                            <p:strVal val="#ppt_x"/>
                                          </p:val>
                                        </p:tav>
                                      </p:tavLst>
                                    </p:anim>
                                    <p:anim calcmode="lin" valueType="num">
                                      <p:cBhvr>
                                        <p:cTn id="28" dur="1000" fill="hold"/>
                                        <p:tgtEl>
                                          <p:spTgt spid="4111"/>
                                        </p:tgtEl>
                                        <p:attrNameLst>
                                          <p:attrName>ppt_y</p:attrName>
                                        </p:attrNameLst>
                                      </p:cBhvr>
                                      <p:tavLst>
                                        <p:tav tm="0">
                                          <p:val>
                                            <p:strVal val="#ppt_y"/>
                                          </p:val>
                                        </p:tav>
                                        <p:tav tm="100000">
                                          <p:val>
                                            <p:strVal val="#ppt_y"/>
                                          </p:val>
                                        </p:tav>
                                      </p:tavLst>
                                    </p:anim>
                                    <p:animEffect transition="in" filter="fade">
                                      <p:cBhvr>
                                        <p:cTn id="29" dur="1000"/>
                                        <p:tgtEl>
                                          <p:spTgt spid="4111"/>
                                        </p:tgtEl>
                                      </p:cBhvr>
                                    </p:animEffect>
                                  </p:childTnLst>
                                </p:cTn>
                              </p:par>
                            </p:childTnLst>
                          </p:cTn>
                        </p:par>
                        <p:par>
                          <p:cTn id="30" fill="hold">
                            <p:stCondLst>
                              <p:cond delay="1000"/>
                            </p:stCondLst>
                            <p:childTnLst>
                              <p:par>
                                <p:cTn id="31" presetID="54" presetClass="exit" presetSubtype="0" decel="100000" fill="hold" nodeType="afterEffect">
                                  <p:stCondLst>
                                    <p:cond delay="3000"/>
                                  </p:stCondLst>
                                  <p:childTnLst>
                                    <p:anim calcmode="lin" valueType="num">
                                      <p:cBhvr>
                                        <p:cTn id="32" dur="1000"/>
                                        <p:tgtEl>
                                          <p:spTgt spid="4111"/>
                                        </p:tgtEl>
                                        <p:attrNameLst>
                                          <p:attrName>ppt_w</p:attrName>
                                        </p:attrNameLst>
                                      </p:cBhvr>
                                      <p:tavLst>
                                        <p:tav tm="0">
                                          <p:val>
                                            <p:strVal val="ppt_w"/>
                                          </p:val>
                                        </p:tav>
                                        <p:tav tm="100000">
                                          <p:val>
                                            <p:strVal val="ppt_w*0.05"/>
                                          </p:val>
                                        </p:tav>
                                      </p:tavLst>
                                    </p:anim>
                                    <p:anim calcmode="lin" valueType="num">
                                      <p:cBhvr>
                                        <p:cTn id="33" dur="1000"/>
                                        <p:tgtEl>
                                          <p:spTgt spid="4111"/>
                                        </p:tgtEl>
                                        <p:attrNameLst>
                                          <p:attrName>ppt_h</p:attrName>
                                        </p:attrNameLst>
                                      </p:cBhvr>
                                      <p:tavLst>
                                        <p:tav tm="0">
                                          <p:val>
                                            <p:strVal val="ppt_h"/>
                                          </p:val>
                                        </p:tav>
                                        <p:tav tm="100000">
                                          <p:val>
                                            <p:strVal val="ppt_h"/>
                                          </p:val>
                                        </p:tav>
                                      </p:tavLst>
                                    </p:anim>
                                    <p:anim calcmode="lin" valueType="num">
                                      <p:cBhvr>
                                        <p:cTn id="34" dur="1000"/>
                                        <p:tgtEl>
                                          <p:spTgt spid="4111"/>
                                        </p:tgtEl>
                                        <p:attrNameLst>
                                          <p:attrName>ppt_x</p:attrName>
                                        </p:attrNameLst>
                                      </p:cBhvr>
                                      <p:tavLst>
                                        <p:tav tm="0">
                                          <p:val>
                                            <p:strVal val="ppt_x"/>
                                          </p:val>
                                        </p:tav>
                                        <p:tav tm="100000">
                                          <p:val>
                                            <p:strVal val="ppt_x-.2"/>
                                          </p:val>
                                        </p:tav>
                                      </p:tavLst>
                                    </p:anim>
                                    <p:anim calcmode="lin" valueType="num">
                                      <p:cBhvr>
                                        <p:cTn id="35" dur="1000"/>
                                        <p:tgtEl>
                                          <p:spTgt spid="4111"/>
                                        </p:tgtEl>
                                        <p:attrNameLst>
                                          <p:attrName>ppt_y</p:attrName>
                                        </p:attrNameLst>
                                      </p:cBhvr>
                                      <p:tavLst>
                                        <p:tav tm="0">
                                          <p:val>
                                            <p:strVal val="ppt_y"/>
                                          </p:val>
                                        </p:tav>
                                        <p:tav tm="100000">
                                          <p:val>
                                            <p:strVal val="ppt_y"/>
                                          </p:val>
                                        </p:tav>
                                      </p:tavLst>
                                    </p:anim>
                                    <p:animEffect transition="out" filter="fade">
                                      <p:cBhvr>
                                        <p:cTn id="36" dur="1000"/>
                                        <p:tgtEl>
                                          <p:spTgt spid="4111"/>
                                        </p:tgtEl>
                                      </p:cBhvr>
                                    </p:animEffect>
                                    <p:set>
                                      <p:cBhvr>
                                        <p:cTn id="37" dur="1" fill="hold">
                                          <p:stCondLst>
                                            <p:cond delay="999"/>
                                          </p:stCondLst>
                                        </p:cTn>
                                        <p:tgtEl>
                                          <p:spTgt spid="4111"/>
                                        </p:tgtEl>
                                        <p:attrNameLst>
                                          <p:attrName>style.visibility</p:attrName>
                                        </p:attrNameLst>
                                      </p:cBhvr>
                                      <p:to>
                                        <p:strVal val="hidden"/>
                                      </p:to>
                                    </p:set>
                                  </p:childTnLst>
                                </p:cTn>
                              </p:par>
                            </p:childTnLst>
                          </p:cTn>
                        </p:par>
                      </p:childTnLst>
                    </p:cTn>
                  </p:par>
                </p:childTnLst>
              </p:cTn>
              <p:nextCondLst>
                <p:cond evt="onClick" delay="0">
                  <p:tgtEl>
                    <p:spTgt spid="4103"/>
                  </p:tgtEl>
                </p:cond>
              </p:nextCondLst>
            </p:seq>
            <p:seq concurrent="1" nextAc="seek">
              <p:cTn id="38" restart="whenNotActive" fill="hold" evtFilter="cancelBubble" nodeType="interactiveSeq">
                <p:stCondLst>
                  <p:cond evt="onClick" delay="0">
                    <p:tgtEl>
                      <p:spTgt spid="4104"/>
                    </p:tgtEl>
                  </p:cond>
                </p:stCondLst>
                <p:endSync evt="end" delay="0">
                  <p:rtn val="all"/>
                </p:endSync>
                <p:childTnLst>
                  <p:par>
                    <p:cTn id="39" fill="hold">
                      <p:stCondLst>
                        <p:cond delay="0"/>
                      </p:stCondLst>
                      <p:childTnLst>
                        <p:par>
                          <p:cTn id="40" fill="hold">
                            <p:stCondLst>
                              <p:cond delay="0"/>
                            </p:stCondLst>
                            <p:childTnLst>
                              <p:par>
                                <p:cTn id="41" presetID="54" presetClass="entr" presetSubtype="0" accel="100000" fill="hold" nodeType="clickEffect">
                                  <p:stCondLst>
                                    <p:cond delay="0"/>
                                  </p:stCondLst>
                                  <p:childTnLst>
                                    <p:set>
                                      <p:cBhvr>
                                        <p:cTn id="42" dur="1" fill="hold">
                                          <p:stCondLst>
                                            <p:cond delay="0"/>
                                          </p:stCondLst>
                                        </p:cTn>
                                        <p:tgtEl>
                                          <p:spTgt spid="4115"/>
                                        </p:tgtEl>
                                        <p:attrNameLst>
                                          <p:attrName>style.visibility</p:attrName>
                                        </p:attrNameLst>
                                      </p:cBhvr>
                                      <p:to>
                                        <p:strVal val="visible"/>
                                      </p:to>
                                    </p:set>
                                    <p:anim calcmode="lin" valueType="num">
                                      <p:cBhvr>
                                        <p:cTn id="43" dur="1000" fill="hold"/>
                                        <p:tgtEl>
                                          <p:spTgt spid="4115"/>
                                        </p:tgtEl>
                                        <p:attrNameLst>
                                          <p:attrName>ppt_w</p:attrName>
                                        </p:attrNameLst>
                                      </p:cBhvr>
                                      <p:tavLst>
                                        <p:tav tm="0">
                                          <p:val>
                                            <p:strVal val="#ppt_w*0.05"/>
                                          </p:val>
                                        </p:tav>
                                        <p:tav tm="100000">
                                          <p:val>
                                            <p:strVal val="#ppt_w"/>
                                          </p:val>
                                        </p:tav>
                                      </p:tavLst>
                                    </p:anim>
                                    <p:anim calcmode="lin" valueType="num">
                                      <p:cBhvr>
                                        <p:cTn id="44" dur="1000" fill="hold"/>
                                        <p:tgtEl>
                                          <p:spTgt spid="4115"/>
                                        </p:tgtEl>
                                        <p:attrNameLst>
                                          <p:attrName>ppt_h</p:attrName>
                                        </p:attrNameLst>
                                      </p:cBhvr>
                                      <p:tavLst>
                                        <p:tav tm="0">
                                          <p:val>
                                            <p:strVal val="#ppt_h"/>
                                          </p:val>
                                        </p:tav>
                                        <p:tav tm="100000">
                                          <p:val>
                                            <p:strVal val="#ppt_h"/>
                                          </p:val>
                                        </p:tav>
                                      </p:tavLst>
                                    </p:anim>
                                    <p:anim calcmode="lin" valueType="num">
                                      <p:cBhvr>
                                        <p:cTn id="45" dur="1000" fill="hold"/>
                                        <p:tgtEl>
                                          <p:spTgt spid="4115"/>
                                        </p:tgtEl>
                                        <p:attrNameLst>
                                          <p:attrName>ppt_x</p:attrName>
                                        </p:attrNameLst>
                                      </p:cBhvr>
                                      <p:tavLst>
                                        <p:tav tm="0">
                                          <p:val>
                                            <p:strVal val="#ppt_x-.2"/>
                                          </p:val>
                                        </p:tav>
                                        <p:tav tm="100000">
                                          <p:val>
                                            <p:strVal val="#ppt_x"/>
                                          </p:val>
                                        </p:tav>
                                      </p:tavLst>
                                    </p:anim>
                                    <p:anim calcmode="lin" valueType="num">
                                      <p:cBhvr>
                                        <p:cTn id="46" dur="1000" fill="hold"/>
                                        <p:tgtEl>
                                          <p:spTgt spid="4115"/>
                                        </p:tgtEl>
                                        <p:attrNameLst>
                                          <p:attrName>ppt_y</p:attrName>
                                        </p:attrNameLst>
                                      </p:cBhvr>
                                      <p:tavLst>
                                        <p:tav tm="0">
                                          <p:val>
                                            <p:strVal val="#ppt_y"/>
                                          </p:val>
                                        </p:tav>
                                        <p:tav tm="100000">
                                          <p:val>
                                            <p:strVal val="#ppt_y"/>
                                          </p:val>
                                        </p:tav>
                                      </p:tavLst>
                                    </p:anim>
                                    <p:animEffect transition="in" filter="fade">
                                      <p:cBhvr>
                                        <p:cTn id="47" dur="1000"/>
                                        <p:tgtEl>
                                          <p:spTgt spid="4115"/>
                                        </p:tgtEl>
                                      </p:cBhvr>
                                    </p:animEffect>
                                  </p:childTnLst>
                                </p:cTn>
                              </p:par>
                            </p:childTnLst>
                          </p:cTn>
                        </p:par>
                        <p:par>
                          <p:cTn id="48" fill="hold">
                            <p:stCondLst>
                              <p:cond delay="1000"/>
                            </p:stCondLst>
                            <p:childTnLst>
                              <p:par>
                                <p:cTn id="49" presetID="54" presetClass="exit" presetSubtype="0" decel="100000" fill="hold" nodeType="afterEffect">
                                  <p:stCondLst>
                                    <p:cond delay="3000"/>
                                  </p:stCondLst>
                                  <p:childTnLst>
                                    <p:anim calcmode="lin" valueType="num">
                                      <p:cBhvr>
                                        <p:cTn id="50" dur="1000"/>
                                        <p:tgtEl>
                                          <p:spTgt spid="4115"/>
                                        </p:tgtEl>
                                        <p:attrNameLst>
                                          <p:attrName>ppt_w</p:attrName>
                                        </p:attrNameLst>
                                      </p:cBhvr>
                                      <p:tavLst>
                                        <p:tav tm="0">
                                          <p:val>
                                            <p:strVal val="ppt_w"/>
                                          </p:val>
                                        </p:tav>
                                        <p:tav tm="100000">
                                          <p:val>
                                            <p:strVal val="ppt_w*0.05"/>
                                          </p:val>
                                        </p:tav>
                                      </p:tavLst>
                                    </p:anim>
                                    <p:anim calcmode="lin" valueType="num">
                                      <p:cBhvr>
                                        <p:cTn id="51" dur="1000"/>
                                        <p:tgtEl>
                                          <p:spTgt spid="4115"/>
                                        </p:tgtEl>
                                        <p:attrNameLst>
                                          <p:attrName>ppt_h</p:attrName>
                                        </p:attrNameLst>
                                      </p:cBhvr>
                                      <p:tavLst>
                                        <p:tav tm="0">
                                          <p:val>
                                            <p:strVal val="ppt_h"/>
                                          </p:val>
                                        </p:tav>
                                        <p:tav tm="100000">
                                          <p:val>
                                            <p:strVal val="ppt_h"/>
                                          </p:val>
                                        </p:tav>
                                      </p:tavLst>
                                    </p:anim>
                                    <p:anim calcmode="lin" valueType="num">
                                      <p:cBhvr>
                                        <p:cTn id="52" dur="1000"/>
                                        <p:tgtEl>
                                          <p:spTgt spid="4115"/>
                                        </p:tgtEl>
                                        <p:attrNameLst>
                                          <p:attrName>ppt_x</p:attrName>
                                        </p:attrNameLst>
                                      </p:cBhvr>
                                      <p:tavLst>
                                        <p:tav tm="0">
                                          <p:val>
                                            <p:strVal val="ppt_x"/>
                                          </p:val>
                                        </p:tav>
                                        <p:tav tm="100000">
                                          <p:val>
                                            <p:strVal val="ppt_x-.2"/>
                                          </p:val>
                                        </p:tav>
                                      </p:tavLst>
                                    </p:anim>
                                    <p:anim calcmode="lin" valueType="num">
                                      <p:cBhvr>
                                        <p:cTn id="53" dur="1000"/>
                                        <p:tgtEl>
                                          <p:spTgt spid="4115"/>
                                        </p:tgtEl>
                                        <p:attrNameLst>
                                          <p:attrName>ppt_y</p:attrName>
                                        </p:attrNameLst>
                                      </p:cBhvr>
                                      <p:tavLst>
                                        <p:tav tm="0">
                                          <p:val>
                                            <p:strVal val="ppt_y"/>
                                          </p:val>
                                        </p:tav>
                                        <p:tav tm="100000">
                                          <p:val>
                                            <p:strVal val="ppt_y"/>
                                          </p:val>
                                        </p:tav>
                                      </p:tavLst>
                                    </p:anim>
                                    <p:animEffect transition="out" filter="fade">
                                      <p:cBhvr>
                                        <p:cTn id="54" dur="1000"/>
                                        <p:tgtEl>
                                          <p:spTgt spid="4115"/>
                                        </p:tgtEl>
                                      </p:cBhvr>
                                    </p:animEffect>
                                    <p:set>
                                      <p:cBhvr>
                                        <p:cTn id="55" dur="1" fill="hold">
                                          <p:stCondLst>
                                            <p:cond delay="999"/>
                                          </p:stCondLst>
                                        </p:cTn>
                                        <p:tgtEl>
                                          <p:spTgt spid="4115"/>
                                        </p:tgtEl>
                                        <p:attrNameLst>
                                          <p:attrName>style.visibility</p:attrName>
                                        </p:attrNameLst>
                                      </p:cBhvr>
                                      <p:to>
                                        <p:strVal val="hidden"/>
                                      </p:to>
                                    </p:set>
                                  </p:childTnLst>
                                </p:cTn>
                              </p:par>
                            </p:childTnLst>
                          </p:cTn>
                        </p:par>
                      </p:childTnLst>
                    </p:cTn>
                  </p:par>
                </p:childTnLst>
              </p:cTn>
              <p:nextCondLst>
                <p:cond evt="onClick" delay="0">
                  <p:tgtEl>
                    <p:spTgt spid="4104"/>
                  </p:tgtEl>
                </p:cond>
              </p:nextCondLst>
            </p:seq>
            <p:seq concurrent="1" nextAc="seek">
              <p:cTn id="56" restart="whenNotActive" fill="hold" evtFilter="cancelBubble" nodeType="interactiveSeq">
                <p:stCondLst>
                  <p:cond evt="onClick" delay="0">
                    <p:tgtEl>
                      <p:spTgt spid="4102"/>
                    </p:tgtEl>
                  </p:cond>
                </p:stCondLst>
                <p:endSync evt="end" delay="0">
                  <p:rtn val="all"/>
                </p:endSync>
                <p:childTnLst>
                  <p:par>
                    <p:cTn id="57" fill="hold">
                      <p:stCondLst>
                        <p:cond delay="0"/>
                      </p:stCondLst>
                      <p:childTnLst>
                        <p:par>
                          <p:cTn id="58" fill="hold">
                            <p:stCondLst>
                              <p:cond delay="0"/>
                            </p:stCondLst>
                            <p:childTnLst>
                              <p:par>
                                <p:cTn id="59" presetID="54" presetClass="entr" presetSubtype="0" accel="100000" fill="hold" nodeType="clickEffect">
                                  <p:stCondLst>
                                    <p:cond delay="0"/>
                                  </p:stCondLst>
                                  <p:childTnLst>
                                    <p:set>
                                      <p:cBhvr>
                                        <p:cTn id="60" dur="1" fill="hold">
                                          <p:stCondLst>
                                            <p:cond delay="0"/>
                                          </p:stCondLst>
                                        </p:cTn>
                                        <p:tgtEl>
                                          <p:spTgt spid="4117"/>
                                        </p:tgtEl>
                                        <p:attrNameLst>
                                          <p:attrName>style.visibility</p:attrName>
                                        </p:attrNameLst>
                                      </p:cBhvr>
                                      <p:to>
                                        <p:strVal val="visible"/>
                                      </p:to>
                                    </p:set>
                                    <p:anim calcmode="lin" valueType="num">
                                      <p:cBhvr>
                                        <p:cTn id="61" dur="1000" fill="hold"/>
                                        <p:tgtEl>
                                          <p:spTgt spid="4117"/>
                                        </p:tgtEl>
                                        <p:attrNameLst>
                                          <p:attrName>ppt_w</p:attrName>
                                        </p:attrNameLst>
                                      </p:cBhvr>
                                      <p:tavLst>
                                        <p:tav tm="0">
                                          <p:val>
                                            <p:strVal val="#ppt_w*0.05"/>
                                          </p:val>
                                        </p:tav>
                                        <p:tav tm="100000">
                                          <p:val>
                                            <p:strVal val="#ppt_w"/>
                                          </p:val>
                                        </p:tav>
                                      </p:tavLst>
                                    </p:anim>
                                    <p:anim calcmode="lin" valueType="num">
                                      <p:cBhvr>
                                        <p:cTn id="62" dur="1000" fill="hold"/>
                                        <p:tgtEl>
                                          <p:spTgt spid="4117"/>
                                        </p:tgtEl>
                                        <p:attrNameLst>
                                          <p:attrName>ppt_h</p:attrName>
                                        </p:attrNameLst>
                                      </p:cBhvr>
                                      <p:tavLst>
                                        <p:tav tm="0">
                                          <p:val>
                                            <p:strVal val="#ppt_h"/>
                                          </p:val>
                                        </p:tav>
                                        <p:tav tm="100000">
                                          <p:val>
                                            <p:strVal val="#ppt_h"/>
                                          </p:val>
                                        </p:tav>
                                      </p:tavLst>
                                    </p:anim>
                                    <p:anim calcmode="lin" valueType="num">
                                      <p:cBhvr>
                                        <p:cTn id="63" dur="1000" fill="hold"/>
                                        <p:tgtEl>
                                          <p:spTgt spid="4117"/>
                                        </p:tgtEl>
                                        <p:attrNameLst>
                                          <p:attrName>ppt_x</p:attrName>
                                        </p:attrNameLst>
                                      </p:cBhvr>
                                      <p:tavLst>
                                        <p:tav tm="0">
                                          <p:val>
                                            <p:strVal val="#ppt_x-.2"/>
                                          </p:val>
                                        </p:tav>
                                        <p:tav tm="100000">
                                          <p:val>
                                            <p:strVal val="#ppt_x"/>
                                          </p:val>
                                        </p:tav>
                                      </p:tavLst>
                                    </p:anim>
                                    <p:anim calcmode="lin" valueType="num">
                                      <p:cBhvr>
                                        <p:cTn id="64" dur="1000" fill="hold"/>
                                        <p:tgtEl>
                                          <p:spTgt spid="4117"/>
                                        </p:tgtEl>
                                        <p:attrNameLst>
                                          <p:attrName>ppt_y</p:attrName>
                                        </p:attrNameLst>
                                      </p:cBhvr>
                                      <p:tavLst>
                                        <p:tav tm="0">
                                          <p:val>
                                            <p:strVal val="#ppt_y"/>
                                          </p:val>
                                        </p:tav>
                                        <p:tav tm="100000">
                                          <p:val>
                                            <p:strVal val="#ppt_y"/>
                                          </p:val>
                                        </p:tav>
                                      </p:tavLst>
                                    </p:anim>
                                    <p:animEffect transition="in" filter="fade">
                                      <p:cBhvr>
                                        <p:cTn id="65" dur="1000"/>
                                        <p:tgtEl>
                                          <p:spTgt spid="4117"/>
                                        </p:tgtEl>
                                      </p:cBhvr>
                                    </p:animEffect>
                                  </p:childTnLst>
                                </p:cTn>
                              </p:par>
                            </p:childTnLst>
                          </p:cTn>
                        </p:par>
                        <p:par>
                          <p:cTn id="66" fill="hold">
                            <p:stCondLst>
                              <p:cond delay="1000"/>
                            </p:stCondLst>
                            <p:childTnLst>
                              <p:par>
                                <p:cTn id="67" presetID="54" presetClass="exit" presetSubtype="0" decel="100000" fill="hold" nodeType="afterEffect">
                                  <p:stCondLst>
                                    <p:cond delay="3000"/>
                                  </p:stCondLst>
                                  <p:childTnLst>
                                    <p:anim calcmode="lin" valueType="num">
                                      <p:cBhvr>
                                        <p:cTn id="68" dur="1000"/>
                                        <p:tgtEl>
                                          <p:spTgt spid="4117"/>
                                        </p:tgtEl>
                                        <p:attrNameLst>
                                          <p:attrName>ppt_w</p:attrName>
                                        </p:attrNameLst>
                                      </p:cBhvr>
                                      <p:tavLst>
                                        <p:tav tm="0">
                                          <p:val>
                                            <p:strVal val="ppt_w"/>
                                          </p:val>
                                        </p:tav>
                                        <p:tav tm="100000">
                                          <p:val>
                                            <p:strVal val="ppt_w*0.05"/>
                                          </p:val>
                                        </p:tav>
                                      </p:tavLst>
                                    </p:anim>
                                    <p:anim calcmode="lin" valueType="num">
                                      <p:cBhvr>
                                        <p:cTn id="69" dur="1000"/>
                                        <p:tgtEl>
                                          <p:spTgt spid="4117"/>
                                        </p:tgtEl>
                                        <p:attrNameLst>
                                          <p:attrName>ppt_h</p:attrName>
                                        </p:attrNameLst>
                                      </p:cBhvr>
                                      <p:tavLst>
                                        <p:tav tm="0">
                                          <p:val>
                                            <p:strVal val="ppt_h"/>
                                          </p:val>
                                        </p:tav>
                                        <p:tav tm="100000">
                                          <p:val>
                                            <p:strVal val="ppt_h"/>
                                          </p:val>
                                        </p:tav>
                                      </p:tavLst>
                                    </p:anim>
                                    <p:anim calcmode="lin" valueType="num">
                                      <p:cBhvr>
                                        <p:cTn id="70" dur="1000"/>
                                        <p:tgtEl>
                                          <p:spTgt spid="4117"/>
                                        </p:tgtEl>
                                        <p:attrNameLst>
                                          <p:attrName>ppt_x</p:attrName>
                                        </p:attrNameLst>
                                      </p:cBhvr>
                                      <p:tavLst>
                                        <p:tav tm="0">
                                          <p:val>
                                            <p:strVal val="ppt_x"/>
                                          </p:val>
                                        </p:tav>
                                        <p:tav tm="100000">
                                          <p:val>
                                            <p:strVal val="ppt_x-.2"/>
                                          </p:val>
                                        </p:tav>
                                      </p:tavLst>
                                    </p:anim>
                                    <p:anim calcmode="lin" valueType="num">
                                      <p:cBhvr>
                                        <p:cTn id="71" dur="1000"/>
                                        <p:tgtEl>
                                          <p:spTgt spid="4117"/>
                                        </p:tgtEl>
                                        <p:attrNameLst>
                                          <p:attrName>ppt_y</p:attrName>
                                        </p:attrNameLst>
                                      </p:cBhvr>
                                      <p:tavLst>
                                        <p:tav tm="0">
                                          <p:val>
                                            <p:strVal val="ppt_y"/>
                                          </p:val>
                                        </p:tav>
                                        <p:tav tm="100000">
                                          <p:val>
                                            <p:strVal val="ppt_y"/>
                                          </p:val>
                                        </p:tav>
                                      </p:tavLst>
                                    </p:anim>
                                    <p:animEffect transition="out" filter="fade">
                                      <p:cBhvr>
                                        <p:cTn id="72" dur="1000"/>
                                        <p:tgtEl>
                                          <p:spTgt spid="4117"/>
                                        </p:tgtEl>
                                      </p:cBhvr>
                                    </p:animEffect>
                                    <p:set>
                                      <p:cBhvr>
                                        <p:cTn id="73" dur="1" fill="hold">
                                          <p:stCondLst>
                                            <p:cond delay="999"/>
                                          </p:stCondLst>
                                        </p:cTn>
                                        <p:tgtEl>
                                          <p:spTgt spid="4117"/>
                                        </p:tgtEl>
                                        <p:attrNameLst>
                                          <p:attrName>style.visibility</p:attrName>
                                        </p:attrNameLst>
                                      </p:cBhvr>
                                      <p:to>
                                        <p:strVal val="hidden"/>
                                      </p:to>
                                    </p:set>
                                  </p:childTnLst>
                                </p:cTn>
                              </p:par>
                            </p:childTnLst>
                          </p:cTn>
                        </p:par>
                      </p:childTnLst>
                    </p:cTn>
                  </p:par>
                </p:childTnLst>
              </p:cTn>
              <p:nextCondLst>
                <p:cond evt="onClick" delay="0">
                  <p:tgtEl>
                    <p:spTgt spid="4102"/>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0482" name="Picture 2" descr="1024px-Gall%E2%80%93Peters_projection_SW"/>
          <p:cNvPicPr>
            <a:picLocks noChangeAspect="1" noChangeArrowheads="1"/>
          </p:cNvPicPr>
          <p:nvPr/>
        </p:nvPicPr>
        <p:blipFill>
          <a:blip r:embed="rId3"/>
          <a:srcRect r="21" b="-29"/>
          <a:stretch>
            <a:fillRect/>
          </a:stretch>
        </p:blipFill>
        <p:spPr bwMode="auto">
          <a:xfrm>
            <a:off x="0" y="528638"/>
            <a:ext cx="9144000" cy="5881687"/>
          </a:xfrm>
          <a:prstGeom prst="rect">
            <a:avLst/>
          </a:prstGeom>
          <a:noFill/>
        </p:spPr>
      </p:pic>
      <p:sp>
        <p:nvSpPr>
          <p:cNvPr id="20483" name="Rectangle 3"/>
          <p:cNvSpPr>
            <a:spLocks noChangeArrowheads="1"/>
          </p:cNvSpPr>
          <p:nvPr/>
        </p:nvSpPr>
        <p:spPr bwMode="auto">
          <a:xfrm>
            <a:off x="4191000" y="833438"/>
            <a:ext cx="1220788" cy="992187"/>
          </a:xfrm>
          <a:prstGeom prst="rect">
            <a:avLst/>
          </a:prstGeom>
          <a:solidFill>
            <a:srgbClr val="0000FF">
              <a:alpha val="0"/>
            </a:srgbClr>
          </a:solidFill>
          <a:ln w="38100" algn="ctr">
            <a:solidFill>
              <a:schemeClr val="bg1"/>
            </a:solidFill>
            <a:miter lim="800000"/>
            <a:headEnd/>
            <a:tailEnd/>
          </a:ln>
          <a:effectLst/>
        </p:spPr>
        <p:txBody>
          <a:bodyPr wrap="none" anchor="ctr"/>
          <a:lstStyle/>
          <a:p>
            <a:endParaRPr lang="ja-JP" altLang="en-US"/>
          </a:p>
        </p:txBody>
      </p:sp>
      <p:grpSp>
        <p:nvGrpSpPr>
          <p:cNvPr id="20484" name="Group 4"/>
          <p:cNvGrpSpPr>
            <a:grpSpLocks/>
          </p:cNvGrpSpPr>
          <p:nvPr/>
        </p:nvGrpSpPr>
        <p:grpSpPr bwMode="auto">
          <a:xfrm>
            <a:off x="0" y="-87313"/>
            <a:ext cx="9144000" cy="6945313"/>
            <a:chOff x="0" y="0"/>
            <a:chExt cx="5760" cy="4375"/>
          </a:xfrm>
        </p:grpSpPr>
        <p:pic>
          <p:nvPicPr>
            <p:cNvPr id="20485" name="Picture 5" descr="mcd_awh2005_0618376798_p666_f1"/>
            <p:cNvPicPr>
              <a:picLocks noChangeAspect="1" noChangeArrowheads="1"/>
            </p:cNvPicPr>
            <p:nvPr/>
          </p:nvPicPr>
          <p:blipFill>
            <a:blip r:embed="rId4"/>
            <a:srcRect b="-21"/>
            <a:stretch>
              <a:fillRect/>
            </a:stretch>
          </p:blipFill>
          <p:spPr bwMode="auto">
            <a:xfrm>
              <a:off x="0" y="0"/>
              <a:ext cx="5760" cy="4375"/>
            </a:xfrm>
            <a:prstGeom prst="rect">
              <a:avLst/>
            </a:prstGeom>
            <a:noFill/>
          </p:spPr>
        </p:pic>
        <p:sp>
          <p:nvSpPr>
            <p:cNvPr id="20486" name="Text Box 6"/>
            <p:cNvSpPr txBox="1">
              <a:spLocks noChangeArrowheads="1"/>
            </p:cNvSpPr>
            <p:nvPr/>
          </p:nvSpPr>
          <p:spPr bwMode="auto">
            <a:xfrm>
              <a:off x="0" y="0"/>
              <a:ext cx="1245" cy="274"/>
            </a:xfrm>
            <a:prstGeom prst="rect">
              <a:avLst/>
            </a:prstGeom>
            <a:solidFill>
              <a:schemeClr val="bg1"/>
            </a:solidFill>
            <a:ln w="38100">
              <a:solidFill>
                <a:schemeClr val="tx1"/>
              </a:solidFill>
              <a:miter lim="800000"/>
              <a:headEnd/>
              <a:tailEnd/>
            </a:ln>
            <a:effectLst/>
          </p:spPr>
          <p:txBody>
            <a:bodyPr>
              <a:spAutoFit/>
            </a:bodyPr>
            <a:lstStyle/>
            <a:p>
              <a:pPr algn="ctr">
                <a:spcBef>
                  <a:spcPct val="50000"/>
                </a:spcBef>
              </a:pPr>
              <a:r>
                <a:rPr lang="en-CA" sz="2000"/>
                <a:t>Europe c.1814</a:t>
              </a:r>
            </a:p>
          </p:txBody>
        </p:sp>
      </p:grpSp>
      <p:sp>
        <p:nvSpPr>
          <p:cNvPr id="20487" name="Rectangle 7"/>
          <p:cNvSpPr>
            <a:spLocks noChangeArrowheads="1"/>
          </p:cNvSpPr>
          <p:nvPr/>
        </p:nvSpPr>
        <p:spPr bwMode="auto">
          <a:xfrm>
            <a:off x="2968625" y="3124200"/>
            <a:ext cx="382588" cy="300038"/>
          </a:xfrm>
          <a:prstGeom prst="rect">
            <a:avLst/>
          </a:prstGeom>
          <a:noFill/>
          <a:ln w="38100">
            <a:solidFill>
              <a:schemeClr val="tx1"/>
            </a:solidFill>
            <a:miter lim="800000"/>
            <a:headEnd/>
            <a:tailEnd/>
          </a:ln>
          <a:effectLst/>
        </p:spPr>
        <p:txBody>
          <a:bodyPr wrap="none" anchor="ctr"/>
          <a:lstStyle/>
          <a:p>
            <a:endParaRPr lang="ja-JP" altLang="en-US"/>
          </a:p>
        </p:txBody>
      </p:sp>
    </p:spTree>
    <p:custDataLst>
      <p:tags r:id="rId1"/>
    </p:custData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afterEffect">
                                  <p:stCondLst>
                                    <p:cond delay="0"/>
                                  </p:stCondLst>
                                  <p:childTnLst>
                                    <p:set>
                                      <p:cBhvr>
                                        <p:cTn id="6" dur="1" fill="hold">
                                          <p:stCondLst>
                                            <p:cond delay="0"/>
                                          </p:stCondLst>
                                        </p:cTn>
                                        <p:tgtEl>
                                          <p:spTgt spid="20483"/>
                                        </p:tgtEl>
                                        <p:attrNameLst>
                                          <p:attrName>style.visibility</p:attrName>
                                        </p:attrNameLst>
                                      </p:cBhvr>
                                      <p:to>
                                        <p:strVal val="visible"/>
                                      </p:to>
                                    </p:set>
                                    <p:animEffect transition="in" filter="fade">
                                      <p:cBhvr>
                                        <p:cTn id="7" dur="1155" decel="100000"/>
                                        <p:tgtEl>
                                          <p:spTgt spid="20483"/>
                                        </p:tgtEl>
                                      </p:cBhvr>
                                    </p:animEffect>
                                    <p:animScale>
                                      <p:cBhvr>
                                        <p:cTn id="8" dur="1155" decel="100000"/>
                                        <p:tgtEl>
                                          <p:spTgt spid="20483"/>
                                        </p:tgtEl>
                                      </p:cBhvr>
                                      <p:from x="10000" y="10000"/>
                                      <p:to x="200000" y="450000"/>
                                    </p:animScale>
                                    <p:animScale>
                                      <p:cBhvr>
                                        <p:cTn id="9" dur="1845" accel="100000" fill="hold">
                                          <p:stCondLst>
                                            <p:cond delay="1155"/>
                                          </p:stCondLst>
                                        </p:cTn>
                                        <p:tgtEl>
                                          <p:spTgt spid="20483"/>
                                        </p:tgtEl>
                                      </p:cBhvr>
                                      <p:from x="200000" y="450000"/>
                                      <p:to x="100000" y="100000"/>
                                    </p:animScale>
                                    <p:set>
                                      <p:cBhvr>
                                        <p:cTn id="10" dur="1155" fill="hold"/>
                                        <p:tgtEl>
                                          <p:spTgt spid="20483"/>
                                        </p:tgtEl>
                                        <p:attrNameLst>
                                          <p:attrName>ppt_x</p:attrName>
                                        </p:attrNameLst>
                                      </p:cBhvr>
                                      <p:to>
                                        <p:strVal val="(0.5)"/>
                                      </p:to>
                                    </p:set>
                                    <p:anim from="(0.5)" to="(#ppt_x)" calcmode="lin" valueType="num">
                                      <p:cBhvr>
                                        <p:cTn id="11" dur="1845" accel="100000" fill="hold">
                                          <p:stCondLst>
                                            <p:cond delay="1155"/>
                                          </p:stCondLst>
                                        </p:cTn>
                                        <p:tgtEl>
                                          <p:spTgt spid="20483"/>
                                        </p:tgtEl>
                                        <p:attrNameLst>
                                          <p:attrName>ppt_x</p:attrName>
                                        </p:attrNameLst>
                                      </p:cBhvr>
                                    </p:anim>
                                    <p:set>
                                      <p:cBhvr>
                                        <p:cTn id="12" dur="1155" fill="hold"/>
                                        <p:tgtEl>
                                          <p:spTgt spid="20483"/>
                                        </p:tgtEl>
                                        <p:attrNameLst>
                                          <p:attrName>ppt_y</p:attrName>
                                        </p:attrNameLst>
                                      </p:cBhvr>
                                      <p:to>
                                        <p:strVal val="(#ppt_y+0.4)"/>
                                      </p:to>
                                    </p:set>
                                    <p:anim from="(#ppt_y+0.4)" to="(#ppt_y)" calcmode="lin" valueType="num">
                                      <p:cBhvr>
                                        <p:cTn id="13" dur="1845" accel="100000" fill="hold">
                                          <p:stCondLst>
                                            <p:cond delay="1155"/>
                                          </p:stCondLst>
                                        </p:cTn>
                                        <p:tgtEl>
                                          <p:spTgt spid="20483"/>
                                        </p:tgtEl>
                                        <p:attrNameLst>
                                          <p:attrName>ppt_y</p:attrName>
                                        </p:attrNameLst>
                                      </p:cBhvr>
                                    </p:anim>
                                  </p:childTnLst>
                                </p:cTn>
                              </p:par>
                            </p:childTnLst>
                          </p:cTn>
                        </p:par>
                        <p:par>
                          <p:cTn id="14" fill="hold">
                            <p:stCondLst>
                              <p:cond delay="3000"/>
                            </p:stCondLst>
                            <p:childTnLst>
                              <p:par>
                                <p:cTn id="15" presetID="4" presetClass="entr" presetSubtype="32" fill="hold" nodeType="afterEffect">
                                  <p:stCondLst>
                                    <p:cond delay="2000"/>
                                  </p:stCondLst>
                                  <p:childTnLst>
                                    <p:set>
                                      <p:cBhvr>
                                        <p:cTn id="16" dur="1" fill="hold">
                                          <p:stCondLst>
                                            <p:cond delay="0"/>
                                          </p:stCondLst>
                                        </p:cTn>
                                        <p:tgtEl>
                                          <p:spTgt spid="20484"/>
                                        </p:tgtEl>
                                        <p:attrNameLst>
                                          <p:attrName>style.visibility</p:attrName>
                                        </p:attrNameLst>
                                      </p:cBhvr>
                                      <p:to>
                                        <p:strVal val="visible"/>
                                      </p:to>
                                    </p:set>
                                    <p:animEffect transition="in" filter="box(out)">
                                      <p:cBhvr>
                                        <p:cTn id="17" dur="3000"/>
                                        <p:tgtEl>
                                          <p:spTgt spid="20484"/>
                                        </p:tgtEl>
                                      </p:cBhvr>
                                    </p:animEffect>
                                  </p:childTnLst>
                                </p:cTn>
                              </p:par>
                            </p:childTnLst>
                          </p:cTn>
                        </p:par>
                        <p:par>
                          <p:cTn id="18" fill="hold">
                            <p:stCondLst>
                              <p:cond delay="8000"/>
                            </p:stCondLst>
                            <p:childTnLst>
                              <p:par>
                                <p:cTn id="19" presetID="51" presetClass="entr" presetSubtype="0" fill="hold" grpId="0" nodeType="afterEffect">
                                  <p:stCondLst>
                                    <p:cond delay="0"/>
                                  </p:stCondLst>
                                  <p:childTnLst>
                                    <p:set>
                                      <p:cBhvr>
                                        <p:cTn id="20" dur="1" fill="hold">
                                          <p:stCondLst>
                                            <p:cond delay="0"/>
                                          </p:stCondLst>
                                        </p:cTn>
                                        <p:tgtEl>
                                          <p:spTgt spid="20487"/>
                                        </p:tgtEl>
                                        <p:attrNameLst>
                                          <p:attrName>style.visibility</p:attrName>
                                        </p:attrNameLst>
                                      </p:cBhvr>
                                      <p:to>
                                        <p:strVal val="visible"/>
                                      </p:to>
                                    </p:set>
                                    <p:animEffect transition="in" filter="fade">
                                      <p:cBhvr>
                                        <p:cTn id="21" dur="1155" decel="100000"/>
                                        <p:tgtEl>
                                          <p:spTgt spid="20487"/>
                                        </p:tgtEl>
                                      </p:cBhvr>
                                    </p:animEffect>
                                    <p:animScale>
                                      <p:cBhvr>
                                        <p:cTn id="22" dur="1155" decel="100000"/>
                                        <p:tgtEl>
                                          <p:spTgt spid="20487"/>
                                        </p:tgtEl>
                                      </p:cBhvr>
                                      <p:from x="10000" y="10000"/>
                                      <p:to x="200000" y="450000"/>
                                    </p:animScale>
                                    <p:animScale>
                                      <p:cBhvr>
                                        <p:cTn id="23" dur="1845" accel="100000" fill="hold">
                                          <p:stCondLst>
                                            <p:cond delay="1155"/>
                                          </p:stCondLst>
                                        </p:cTn>
                                        <p:tgtEl>
                                          <p:spTgt spid="20487"/>
                                        </p:tgtEl>
                                      </p:cBhvr>
                                      <p:from x="200000" y="450000"/>
                                      <p:to x="100000" y="100000"/>
                                    </p:animScale>
                                    <p:set>
                                      <p:cBhvr>
                                        <p:cTn id="24" dur="1155" fill="hold"/>
                                        <p:tgtEl>
                                          <p:spTgt spid="20487"/>
                                        </p:tgtEl>
                                        <p:attrNameLst>
                                          <p:attrName>ppt_x</p:attrName>
                                        </p:attrNameLst>
                                      </p:cBhvr>
                                      <p:to>
                                        <p:strVal val="(0.5)"/>
                                      </p:to>
                                    </p:set>
                                    <p:anim from="(0.5)" to="(#ppt_x)" calcmode="lin" valueType="num">
                                      <p:cBhvr>
                                        <p:cTn id="25" dur="1845" accel="100000" fill="hold">
                                          <p:stCondLst>
                                            <p:cond delay="1155"/>
                                          </p:stCondLst>
                                        </p:cTn>
                                        <p:tgtEl>
                                          <p:spTgt spid="20487"/>
                                        </p:tgtEl>
                                        <p:attrNameLst>
                                          <p:attrName>ppt_x</p:attrName>
                                        </p:attrNameLst>
                                      </p:cBhvr>
                                    </p:anim>
                                    <p:set>
                                      <p:cBhvr>
                                        <p:cTn id="26" dur="1155" fill="hold"/>
                                        <p:tgtEl>
                                          <p:spTgt spid="20487"/>
                                        </p:tgtEl>
                                        <p:attrNameLst>
                                          <p:attrName>ppt_y</p:attrName>
                                        </p:attrNameLst>
                                      </p:cBhvr>
                                      <p:to>
                                        <p:strVal val="(#ppt_y+0.4)"/>
                                      </p:to>
                                    </p:set>
                                    <p:anim from="(#ppt_y+0.4)" to="(#ppt_y)" calcmode="lin" valueType="num">
                                      <p:cBhvr>
                                        <p:cTn id="27" dur="1845" accel="100000" fill="hold">
                                          <p:stCondLst>
                                            <p:cond delay="1155"/>
                                          </p:stCondLst>
                                        </p:cTn>
                                        <p:tgtEl>
                                          <p:spTgt spid="20487"/>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animBg="1"/>
      <p:bldP spid="2048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0" y="0"/>
            <a:ext cx="9144000" cy="6858000"/>
          </a:xfrm>
          <a:prstGeom prst="rect">
            <a:avLst/>
          </a:prstGeom>
          <a:solidFill>
            <a:srgbClr val="97FF2F">
              <a:alpha val="89999"/>
            </a:srgbClr>
          </a:solidFill>
          <a:ln w="9525">
            <a:noFill/>
            <a:miter lim="800000"/>
            <a:headEnd/>
            <a:tailEnd/>
          </a:ln>
          <a:effectLst/>
        </p:spPr>
        <p:txBody>
          <a:bodyPr wrap="none" anchor="ctr"/>
          <a:lstStyle/>
          <a:p>
            <a:endParaRPr lang="ja-JP" altLang="en-US"/>
          </a:p>
        </p:txBody>
      </p:sp>
      <p:sp>
        <p:nvSpPr>
          <p:cNvPr id="21507" name="Freeform 3"/>
          <p:cNvSpPr>
            <a:spLocks/>
          </p:cNvSpPr>
          <p:nvPr/>
        </p:nvSpPr>
        <p:spPr bwMode="auto">
          <a:xfrm>
            <a:off x="6905625" y="657225"/>
            <a:ext cx="2324100" cy="3571875"/>
          </a:xfrm>
          <a:custGeom>
            <a:avLst/>
            <a:gdLst/>
            <a:ahLst/>
            <a:cxnLst>
              <a:cxn ang="0">
                <a:pos x="0" y="0"/>
              </a:cxn>
              <a:cxn ang="0">
                <a:pos x="60" y="102"/>
              </a:cxn>
              <a:cxn ang="0">
                <a:pos x="108" y="108"/>
              </a:cxn>
              <a:cxn ang="0">
                <a:pos x="156" y="132"/>
              </a:cxn>
              <a:cxn ang="0">
                <a:pos x="210" y="114"/>
              </a:cxn>
              <a:cxn ang="0">
                <a:pos x="234" y="42"/>
              </a:cxn>
              <a:cxn ang="0">
                <a:pos x="264" y="126"/>
              </a:cxn>
              <a:cxn ang="0">
                <a:pos x="318" y="156"/>
              </a:cxn>
              <a:cxn ang="0">
                <a:pos x="402" y="264"/>
              </a:cxn>
              <a:cxn ang="0">
                <a:pos x="438" y="276"/>
              </a:cxn>
              <a:cxn ang="0">
                <a:pos x="456" y="282"/>
              </a:cxn>
              <a:cxn ang="0">
                <a:pos x="468" y="336"/>
              </a:cxn>
              <a:cxn ang="0">
                <a:pos x="510" y="348"/>
              </a:cxn>
              <a:cxn ang="0">
                <a:pos x="564" y="396"/>
              </a:cxn>
              <a:cxn ang="0">
                <a:pos x="510" y="420"/>
              </a:cxn>
              <a:cxn ang="0">
                <a:pos x="504" y="438"/>
              </a:cxn>
              <a:cxn ang="0">
                <a:pos x="546" y="480"/>
              </a:cxn>
              <a:cxn ang="0">
                <a:pos x="612" y="468"/>
              </a:cxn>
              <a:cxn ang="0">
                <a:pos x="636" y="522"/>
              </a:cxn>
              <a:cxn ang="0">
                <a:pos x="678" y="624"/>
              </a:cxn>
              <a:cxn ang="0">
                <a:pos x="630" y="666"/>
              </a:cxn>
              <a:cxn ang="0">
                <a:pos x="636" y="738"/>
              </a:cxn>
              <a:cxn ang="0">
                <a:pos x="726" y="828"/>
              </a:cxn>
              <a:cxn ang="0">
                <a:pos x="732" y="882"/>
              </a:cxn>
              <a:cxn ang="0">
                <a:pos x="738" y="936"/>
              </a:cxn>
              <a:cxn ang="0">
                <a:pos x="870" y="972"/>
              </a:cxn>
              <a:cxn ang="0">
                <a:pos x="930" y="1044"/>
              </a:cxn>
              <a:cxn ang="0">
                <a:pos x="1008" y="1164"/>
              </a:cxn>
              <a:cxn ang="0">
                <a:pos x="1020" y="1182"/>
              </a:cxn>
              <a:cxn ang="0">
                <a:pos x="990" y="1176"/>
              </a:cxn>
              <a:cxn ang="0">
                <a:pos x="930" y="1182"/>
              </a:cxn>
              <a:cxn ang="0">
                <a:pos x="948" y="1260"/>
              </a:cxn>
              <a:cxn ang="0">
                <a:pos x="1026" y="1236"/>
              </a:cxn>
              <a:cxn ang="0">
                <a:pos x="1050" y="1242"/>
              </a:cxn>
              <a:cxn ang="0">
                <a:pos x="1080" y="1374"/>
              </a:cxn>
              <a:cxn ang="0">
                <a:pos x="1110" y="1566"/>
              </a:cxn>
              <a:cxn ang="0">
                <a:pos x="1158" y="1638"/>
              </a:cxn>
              <a:cxn ang="0">
                <a:pos x="1182" y="1710"/>
              </a:cxn>
              <a:cxn ang="0">
                <a:pos x="1200" y="1728"/>
              </a:cxn>
              <a:cxn ang="0">
                <a:pos x="1224" y="1764"/>
              </a:cxn>
              <a:cxn ang="0">
                <a:pos x="1260" y="1800"/>
              </a:cxn>
              <a:cxn ang="0">
                <a:pos x="1284" y="1836"/>
              </a:cxn>
              <a:cxn ang="0">
                <a:pos x="1296" y="1872"/>
              </a:cxn>
              <a:cxn ang="0">
                <a:pos x="1242" y="2076"/>
              </a:cxn>
              <a:cxn ang="0">
                <a:pos x="1302" y="2070"/>
              </a:cxn>
              <a:cxn ang="0">
                <a:pos x="1320" y="2076"/>
              </a:cxn>
              <a:cxn ang="0">
                <a:pos x="1308" y="2112"/>
              </a:cxn>
              <a:cxn ang="0">
                <a:pos x="1302" y="2130"/>
              </a:cxn>
              <a:cxn ang="0">
                <a:pos x="1362" y="2196"/>
              </a:cxn>
              <a:cxn ang="0">
                <a:pos x="1464" y="2250"/>
              </a:cxn>
            </a:cxnLst>
            <a:rect l="0" t="0" r="r" b="b"/>
            <a:pathLst>
              <a:path w="1464" h="2250">
                <a:moveTo>
                  <a:pt x="0" y="0"/>
                </a:moveTo>
                <a:cubicBezTo>
                  <a:pt x="8" y="23"/>
                  <a:pt x="33" y="95"/>
                  <a:pt x="60" y="102"/>
                </a:cubicBezTo>
                <a:cubicBezTo>
                  <a:pt x="76" y="106"/>
                  <a:pt x="92" y="106"/>
                  <a:pt x="108" y="108"/>
                </a:cubicBezTo>
                <a:cubicBezTo>
                  <a:pt x="118" y="137"/>
                  <a:pt x="127" y="139"/>
                  <a:pt x="156" y="132"/>
                </a:cubicBezTo>
                <a:cubicBezTo>
                  <a:pt x="168" y="96"/>
                  <a:pt x="176" y="125"/>
                  <a:pt x="210" y="114"/>
                </a:cubicBezTo>
                <a:cubicBezTo>
                  <a:pt x="215" y="83"/>
                  <a:pt x="217" y="67"/>
                  <a:pt x="234" y="42"/>
                </a:cubicBezTo>
                <a:cubicBezTo>
                  <a:pt x="274" y="55"/>
                  <a:pt x="248" y="94"/>
                  <a:pt x="264" y="126"/>
                </a:cubicBezTo>
                <a:cubicBezTo>
                  <a:pt x="273" y="144"/>
                  <a:pt x="318" y="156"/>
                  <a:pt x="318" y="156"/>
                </a:cubicBezTo>
                <a:cubicBezTo>
                  <a:pt x="344" y="195"/>
                  <a:pt x="376" y="225"/>
                  <a:pt x="402" y="264"/>
                </a:cubicBezTo>
                <a:cubicBezTo>
                  <a:pt x="409" y="275"/>
                  <a:pt x="426" y="272"/>
                  <a:pt x="438" y="276"/>
                </a:cubicBezTo>
                <a:cubicBezTo>
                  <a:pt x="444" y="278"/>
                  <a:pt x="456" y="282"/>
                  <a:pt x="456" y="282"/>
                </a:cubicBezTo>
                <a:cubicBezTo>
                  <a:pt x="462" y="299"/>
                  <a:pt x="459" y="320"/>
                  <a:pt x="468" y="336"/>
                </a:cubicBezTo>
                <a:cubicBezTo>
                  <a:pt x="475" y="349"/>
                  <a:pt x="496" y="344"/>
                  <a:pt x="510" y="348"/>
                </a:cubicBezTo>
                <a:cubicBezTo>
                  <a:pt x="530" y="361"/>
                  <a:pt x="564" y="396"/>
                  <a:pt x="564" y="396"/>
                </a:cubicBezTo>
                <a:cubicBezTo>
                  <a:pt x="578" y="438"/>
                  <a:pt x="571" y="398"/>
                  <a:pt x="510" y="420"/>
                </a:cubicBezTo>
                <a:cubicBezTo>
                  <a:pt x="504" y="422"/>
                  <a:pt x="506" y="432"/>
                  <a:pt x="504" y="438"/>
                </a:cubicBezTo>
                <a:cubicBezTo>
                  <a:pt x="512" y="462"/>
                  <a:pt x="522" y="472"/>
                  <a:pt x="546" y="480"/>
                </a:cubicBezTo>
                <a:cubicBezTo>
                  <a:pt x="552" y="479"/>
                  <a:pt x="609" y="467"/>
                  <a:pt x="612" y="468"/>
                </a:cubicBezTo>
                <a:cubicBezTo>
                  <a:pt x="620" y="470"/>
                  <a:pt x="634" y="511"/>
                  <a:pt x="636" y="522"/>
                </a:cubicBezTo>
                <a:cubicBezTo>
                  <a:pt x="645" y="565"/>
                  <a:pt x="665" y="586"/>
                  <a:pt x="678" y="624"/>
                </a:cubicBezTo>
                <a:cubicBezTo>
                  <a:pt x="664" y="646"/>
                  <a:pt x="649" y="647"/>
                  <a:pt x="630" y="666"/>
                </a:cubicBezTo>
                <a:cubicBezTo>
                  <a:pt x="636" y="696"/>
                  <a:pt x="643" y="709"/>
                  <a:pt x="636" y="738"/>
                </a:cubicBezTo>
                <a:cubicBezTo>
                  <a:pt x="655" y="777"/>
                  <a:pt x="696" y="798"/>
                  <a:pt x="726" y="828"/>
                </a:cubicBezTo>
                <a:cubicBezTo>
                  <a:pt x="740" y="870"/>
                  <a:pt x="742" y="852"/>
                  <a:pt x="732" y="882"/>
                </a:cubicBezTo>
                <a:cubicBezTo>
                  <a:pt x="734" y="900"/>
                  <a:pt x="734" y="918"/>
                  <a:pt x="738" y="936"/>
                </a:cubicBezTo>
                <a:cubicBezTo>
                  <a:pt x="749" y="978"/>
                  <a:pt x="851" y="971"/>
                  <a:pt x="870" y="972"/>
                </a:cubicBezTo>
                <a:cubicBezTo>
                  <a:pt x="887" y="998"/>
                  <a:pt x="917" y="1015"/>
                  <a:pt x="930" y="1044"/>
                </a:cubicBezTo>
                <a:cubicBezTo>
                  <a:pt x="951" y="1091"/>
                  <a:pt x="954" y="1146"/>
                  <a:pt x="1008" y="1164"/>
                </a:cubicBezTo>
                <a:cubicBezTo>
                  <a:pt x="1012" y="1170"/>
                  <a:pt x="1026" y="1178"/>
                  <a:pt x="1020" y="1182"/>
                </a:cubicBezTo>
                <a:cubicBezTo>
                  <a:pt x="1012" y="1188"/>
                  <a:pt x="1000" y="1176"/>
                  <a:pt x="990" y="1176"/>
                </a:cubicBezTo>
                <a:cubicBezTo>
                  <a:pt x="970" y="1176"/>
                  <a:pt x="950" y="1180"/>
                  <a:pt x="930" y="1182"/>
                </a:cubicBezTo>
                <a:cubicBezTo>
                  <a:pt x="919" y="1214"/>
                  <a:pt x="919" y="1241"/>
                  <a:pt x="948" y="1260"/>
                </a:cubicBezTo>
                <a:cubicBezTo>
                  <a:pt x="985" y="1255"/>
                  <a:pt x="995" y="1246"/>
                  <a:pt x="1026" y="1236"/>
                </a:cubicBezTo>
                <a:cubicBezTo>
                  <a:pt x="1034" y="1238"/>
                  <a:pt x="1044" y="1237"/>
                  <a:pt x="1050" y="1242"/>
                </a:cubicBezTo>
                <a:cubicBezTo>
                  <a:pt x="1068" y="1257"/>
                  <a:pt x="1058" y="1342"/>
                  <a:pt x="1080" y="1374"/>
                </a:cubicBezTo>
                <a:cubicBezTo>
                  <a:pt x="1096" y="1437"/>
                  <a:pt x="1101" y="1502"/>
                  <a:pt x="1110" y="1566"/>
                </a:cubicBezTo>
                <a:cubicBezTo>
                  <a:pt x="1117" y="1617"/>
                  <a:pt x="1109" y="1628"/>
                  <a:pt x="1158" y="1638"/>
                </a:cubicBezTo>
                <a:cubicBezTo>
                  <a:pt x="1199" y="1679"/>
                  <a:pt x="1154" y="1627"/>
                  <a:pt x="1182" y="1710"/>
                </a:cubicBezTo>
                <a:cubicBezTo>
                  <a:pt x="1185" y="1718"/>
                  <a:pt x="1195" y="1721"/>
                  <a:pt x="1200" y="1728"/>
                </a:cubicBezTo>
                <a:cubicBezTo>
                  <a:pt x="1209" y="1739"/>
                  <a:pt x="1216" y="1752"/>
                  <a:pt x="1224" y="1764"/>
                </a:cubicBezTo>
                <a:cubicBezTo>
                  <a:pt x="1233" y="1778"/>
                  <a:pt x="1251" y="1786"/>
                  <a:pt x="1260" y="1800"/>
                </a:cubicBezTo>
                <a:cubicBezTo>
                  <a:pt x="1268" y="1812"/>
                  <a:pt x="1279" y="1822"/>
                  <a:pt x="1284" y="1836"/>
                </a:cubicBezTo>
                <a:cubicBezTo>
                  <a:pt x="1288" y="1848"/>
                  <a:pt x="1296" y="1872"/>
                  <a:pt x="1296" y="1872"/>
                </a:cubicBezTo>
                <a:cubicBezTo>
                  <a:pt x="1284" y="1942"/>
                  <a:pt x="1256" y="2007"/>
                  <a:pt x="1242" y="2076"/>
                </a:cubicBezTo>
                <a:cubicBezTo>
                  <a:pt x="1265" y="2084"/>
                  <a:pt x="1279" y="2078"/>
                  <a:pt x="1302" y="2070"/>
                </a:cubicBezTo>
                <a:cubicBezTo>
                  <a:pt x="1308" y="2072"/>
                  <a:pt x="1319" y="2070"/>
                  <a:pt x="1320" y="2076"/>
                </a:cubicBezTo>
                <a:cubicBezTo>
                  <a:pt x="1322" y="2089"/>
                  <a:pt x="1312" y="2100"/>
                  <a:pt x="1308" y="2112"/>
                </a:cubicBezTo>
                <a:cubicBezTo>
                  <a:pt x="1306" y="2118"/>
                  <a:pt x="1302" y="2130"/>
                  <a:pt x="1302" y="2130"/>
                </a:cubicBezTo>
                <a:cubicBezTo>
                  <a:pt x="1318" y="2154"/>
                  <a:pt x="1341" y="2175"/>
                  <a:pt x="1362" y="2196"/>
                </a:cubicBezTo>
                <a:cubicBezTo>
                  <a:pt x="1377" y="2242"/>
                  <a:pt x="1420" y="2250"/>
                  <a:pt x="1464" y="2250"/>
                </a:cubicBezTo>
              </a:path>
            </a:pathLst>
          </a:custGeom>
          <a:noFill/>
          <a:ln w="19050">
            <a:solidFill>
              <a:srgbClr val="3366FF"/>
            </a:solidFill>
            <a:round/>
            <a:headEnd/>
            <a:tailEnd/>
          </a:ln>
          <a:effectLst/>
        </p:spPr>
        <p:txBody>
          <a:bodyPr/>
          <a:lstStyle/>
          <a:p>
            <a:endParaRPr lang="ja-JP" altLang="en-US"/>
          </a:p>
        </p:txBody>
      </p:sp>
      <p:sp>
        <p:nvSpPr>
          <p:cNvPr id="21508" name="Freeform 4"/>
          <p:cNvSpPr>
            <a:spLocks/>
          </p:cNvSpPr>
          <p:nvPr/>
        </p:nvSpPr>
        <p:spPr bwMode="auto">
          <a:xfrm>
            <a:off x="1747838" y="757238"/>
            <a:ext cx="6335712" cy="3206750"/>
          </a:xfrm>
          <a:custGeom>
            <a:avLst/>
            <a:gdLst/>
            <a:ahLst/>
            <a:cxnLst>
              <a:cxn ang="0">
                <a:pos x="3895" y="1923"/>
              </a:cxn>
              <a:cxn ang="0">
                <a:pos x="3750" y="1971"/>
              </a:cxn>
              <a:cxn ang="0">
                <a:pos x="3702" y="1779"/>
              </a:cxn>
              <a:cxn ang="0">
                <a:pos x="3606" y="1779"/>
              </a:cxn>
              <a:cxn ang="0">
                <a:pos x="3702" y="1683"/>
              </a:cxn>
              <a:cxn ang="0">
                <a:pos x="3606" y="1587"/>
              </a:cxn>
              <a:cxn ang="0">
                <a:pos x="3414" y="1443"/>
              </a:cxn>
              <a:cxn ang="0">
                <a:pos x="3366" y="1154"/>
              </a:cxn>
              <a:cxn ang="0">
                <a:pos x="3414" y="1010"/>
              </a:cxn>
              <a:cxn ang="0">
                <a:pos x="3270" y="914"/>
              </a:cxn>
              <a:cxn ang="0">
                <a:pos x="3077" y="577"/>
              </a:cxn>
              <a:cxn ang="0">
                <a:pos x="2789" y="529"/>
              </a:cxn>
              <a:cxn ang="0">
                <a:pos x="2693" y="625"/>
              </a:cxn>
              <a:cxn ang="0">
                <a:pos x="2404" y="481"/>
              </a:cxn>
              <a:cxn ang="0">
                <a:pos x="2212" y="625"/>
              </a:cxn>
              <a:cxn ang="0">
                <a:pos x="2067" y="721"/>
              </a:cxn>
              <a:cxn ang="0">
                <a:pos x="1779" y="818"/>
              </a:cxn>
              <a:cxn ang="0">
                <a:pos x="1491" y="914"/>
              </a:cxn>
              <a:cxn ang="0">
                <a:pos x="1058" y="866"/>
              </a:cxn>
              <a:cxn ang="0">
                <a:pos x="914" y="914"/>
              </a:cxn>
              <a:cxn ang="0">
                <a:pos x="721" y="866"/>
              </a:cxn>
              <a:cxn ang="0">
                <a:pos x="625" y="866"/>
              </a:cxn>
              <a:cxn ang="0">
                <a:pos x="337" y="866"/>
              </a:cxn>
              <a:cxn ang="0">
                <a:pos x="96" y="769"/>
              </a:cxn>
              <a:cxn ang="0">
                <a:pos x="0" y="721"/>
              </a:cxn>
              <a:cxn ang="0">
                <a:pos x="144" y="577"/>
              </a:cxn>
              <a:cxn ang="0">
                <a:pos x="192" y="481"/>
              </a:cxn>
              <a:cxn ang="0">
                <a:pos x="385" y="433"/>
              </a:cxn>
              <a:cxn ang="0">
                <a:pos x="673" y="337"/>
              </a:cxn>
              <a:cxn ang="0">
                <a:pos x="865" y="192"/>
              </a:cxn>
              <a:cxn ang="0">
                <a:pos x="1058" y="96"/>
              </a:cxn>
              <a:cxn ang="0">
                <a:pos x="1298" y="144"/>
              </a:cxn>
              <a:cxn ang="0">
                <a:pos x="1491" y="48"/>
              </a:cxn>
              <a:cxn ang="0">
                <a:pos x="1875" y="144"/>
              </a:cxn>
              <a:cxn ang="0">
                <a:pos x="2212" y="0"/>
              </a:cxn>
            </a:cxnLst>
            <a:rect l="0" t="0" r="r" b="b"/>
            <a:pathLst>
              <a:path w="3991" h="2020">
                <a:moveTo>
                  <a:pt x="3991" y="1875"/>
                </a:moveTo>
                <a:lnTo>
                  <a:pt x="3895" y="1923"/>
                </a:lnTo>
                <a:lnTo>
                  <a:pt x="3798" y="2020"/>
                </a:lnTo>
                <a:lnTo>
                  <a:pt x="3750" y="1971"/>
                </a:lnTo>
                <a:lnTo>
                  <a:pt x="3750" y="1875"/>
                </a:lnTo>
                <a:lnTo>
                  <a:pt x="3702" y="1779"/>
                </a:lnTo>
                <a:lnTo>
                  <a:pt x="3654" y="1827"/>
                </a:lnTo>
                <a:lnTo>
                  <a:pt x="3606" y="1779"/>
                </a:lnTo>
                <a:lnTo>
                  <a:pt x="3654" y="1731"/>
                </a:lnTo>
                <a:lnTo>
                  <a:pt x="3702" y="1683"/>
                </a:lnTo>
                <a:lnTo>
                  <a:pt x="3654" y="1683"/>
                </a:lnTo>
                <a:lnTo>
                  <a:pt x="3606" y="1587"/>
                </a:lnTo>
                <a:lnTo>
                  <a:pt x="3558" y="1539"/>
                </a:lnTo>
                <a:lnTo>
                  <a:pt x="3414" y="1443"/>
                </a:lnTo>
                <a:lnTo>
                  <a:pt x="3414" y="1250"/>
                </a:lnTo>
                <a:lnTo>
                  <a:pt x="3366" y="1154"/>
                </a:lnTo>
                <a:lnTo>
                  <a:pt x="3414" y="1058"/>
                </a:lnTo>
                <a:lnTo>
                  <a:pt x="3414" y="1010"/>
                </a:lnTo>
                <a:lnTo>
                  <a:pt x="3270" y="1010"/>
                </a:lnTo>
                <a:lnTo>
                  <a:pt x="3270" y="914"/>
                </a:lnTo>
                <a:lnTo>
                  <a:pt x="3125" y="625"/>
                </a:lnTo>
                <a:lnTo>
                  <a:pt x="3077" y="577"/>
                </a:lnTo>
                <a:lnTo>
                  <a:pt x="2933" y="577"/>
                </a:lnTo>
                <a:lnTo>
                  <a:pt x="2789" y="529"/>
                </a:lnTo>
                <a:lnTo>
                  <a:pt x="2789" y="577"/>
                </a:lnTo>
                <a:lnTo>
                  <a:pt x="2693" y="625"/>
                </a:lnTo>
                <a:lnTo>
                  <a:pt x="2596" y="577"/>
                </a:lnTo>
                <a:lnTo>
                  <a:pt x="2404" y="481"/>
                </a:lnTo>
                <a:lnTo>
                  <a:pt x="2356" y="529"/>
                </a:lnTo>
                <a:lnTo>
                  <a:pt x="2212" y="625"/>
                </a:lnTo>
                <a:lnTo>
                  <a:pt x="2116" y="673"/>
                </a:lnTo>
                <a:lnTo>
                  <a:pt x="2067" y="721"/>
                </a:lnTo>
                <a:lnTo>
                  <a:pt x="1971" y="721"/>
                </a:lnTo>
                <a:lnTo>
                  <a:pt x="1779" y="818"/>
                </a:lnTo>
                <a:lnTo>
                  <a:pt x="1683" y="818"/>
                </a:lnTo>
                <a:lnTo>
                  <a:pt x="1491" y="914"/>
                </a:lnTo>
                <a:lnTo>
                  <a:pt x="1250" y="914"/>
                </a:lnTo>
                <a:lnTo>
                  <a:pt x="1058" y="866"/>
                </a:lnTo>
                <a:lnTo>
                  <a:pt x="962" y="866"/>
                </a:lnTo>
                <a:lnTo>
                  <a:pt x="914" y="914"/>
                </a:lnTo>
                <a:lnTo>
                  <a:pt x="817" y="818"/>
                </a:lnTo>
                <a:lnTo>
                  <a:pt x="721" y="866"/>
                </a:lnTo>
                <a:lnTo>
                  <a:pt x="673" y="818"/>
                </a:lnTo>
                <a:lnTo>
                  <a:pt x="625" y="866"/>
                </a:lnTo>
                <a:lnTo>
                  <a:pt x="481" y="866"/>
                </a:lnTo>
                <a:lnTo>
                  <a:pt x="337" y="866"/>
                </a:lnTo>
                <a:lnTo>
                  <a:pt x="240" y="866"/>
                </a:lnTo>
                <a:lnTo>
                  <a:pt x="96" y="769"/>
                </a:lnTo>
                <a:lnTo>
                  <a:pt x="0" y="769"/>
                </a:lnTo>
                <a:lnTo>
                  <a:pt x="0" y="721"/>
                </a:lnTo>
                <a:lnTo>
                  <a:pt x="96" y="673"/>
                </a:lnTo>
                <a:lnTo>
                  <a:pt x="144" y="577"/>
                </a:lnTo>
                <a:lnTo>
                  <a:pt x="96" y="529"/>
                </a:lnTo>
                <a:lnTo>
                  <a:pt x="192" y="481"/>
                </a:lnTo>
                <a:lnTo>
                  <a:pt x="288" y="481"/>
                </a:lnTo>
                <a:lnTo>
                  <a:pt x="385" y="433"/>
                </a:lnTo>
                <a:lnTo>
                  <a:pt x="529" y="385"/>
                </a:lnTo>
                <a:lnTo>
                  <a:pt x="673" y="337"/>
                </a:lnTo>
                <a:lnTo>
                  <a:pt x="769" y="241"/>
                </a:lnTo>
                <a:lnTo>
                  <a:pt x="865" y="192"/>
                </a:lnTo>
                <a:lnTo>
                  <a:pt x="962" y="144"/>
                </a:lnTo>
                <a:lnTo>
                  <a:pt x="1058" y="96"/>
                </a:lnTo>
                <a:lnTo>
                  <a:pt x="1154" y="144"/>
                </a:lnTo>
                <a:lnTo>
                  <a:pt x="1298" y="144"/>
                </a:lnTo>
                <a:lnTo>
                  <a:pt x="1394" y="144"/>
                </a:lnTo>
                <a:lnTo>
                  <a:pt x="1491" y="48"/>
                </a:lnTo>
                <a:lnTo>
                  <a:pt x="1731" y="144"/>
                </a:lnTo>
                <a:lnTo>
                  <a:pt x="1875" y="144"/>
                </a:lnTo>
                <a:lnTo>
                  <a:pt x="2019" y="48"/>
                </a:lnTo>
                <a:lnTo>
                  <a:pt x="2212" y="0"/>
                </a:lnTo>
              </a:path>
            </a:pathLst>
          </a:custGeom>
          <a:noFill/>
          <a:ln w="19050">
            <a:solidFill>
              <a:srgbClr val="3366FF"/>
            </a:solidFill>
            <a:round/>
            <a:headEnd/>
            <a:tailEnd/>
          </a:ln>
          <a:effectLst/>
        </p:spPr>
        <p:txBody>
          <a:bodyPr/>
          <a:lstStyle/>
          <a:p>
            <a:endParaRPr lang="ja-JP" altLang="en-US"/>
          </a:p>
        </p:txBody>
      </p:sp>
      <p:sp>
        <p:nvSpPr>
          <p:cNvPr id="21509" name="Freeform 5"/>
          <p:cNvSpPr>
            <a:spLocks/>
          </p:cNvSpPr>
          <p:nvPr/>
        </p:nvSpPr>
        <p:spPr bwMode="auto">
          <a:xfrm>
            <a:off x="4114800" y="5337175"/>
            <a:ext cx="1581150" cy="1530350"/>
          </a:xfrm>
          <a:custGeom>
            <a:avLst/>
            <a:gdLst/>
            <a:ahLst/>
            <a:cxnLst>
              <a:cxn ang="0">
                <a:pos x="996" y="964"/>
              </a:cxn>
              <a:cxn ang="0">
                <a:pos x="930" y="916"/>
              </a:cxn>
              <a:cxn ang="0">
                <a:pos x="865" y="866"/>
              </a:cxn>
              <a:cxn ang="0">
                <a:pos x="817" y="817"/>
              </a:cxn>
              <a:cxn ang="0">
                <a:pos x="769" y="721"/>
              </a:cxn>
              <a:cxn ang="0">
                <a:pos x="721" y="673"/>
              </a:cxn>
              <a:cxn ang="0">
                <a:pos x="673" y="529"/>
              </a:cxn>
              <a:cxn ang="0">
                <a:pos x="528" y="433"/>
              </a:cxn>
              <a:cxn ang="0">
                <a:pos x="528" y="337"/>
              </a:cxn>
              <a:cxn ang="0">
                <a:pos x="432" y="337"/>
              </a:cxn>
              <a:cxn ang="0">
                <a:pos x="384" y="192"/>
              </a:cxn>
              <a:cxn ang="0">
                <a:pos x="288" y="96"/>
              </a:cxn>
              <a:cxn ang="0">
                <a:pos x="0" y="0"/>
              </a:cxn>
            </a:cxnLst>
            <a:rect l="0" t="0" r="r" b="b"/>
            <a:pathLst>
              <a:path w="996" h="964">
                <a:moveTo>
                  <a:pt x="996" y="964"/>
                </a:moveTo>
                <a:cubicBezTo>
                  <a:pt x="976" y="951"/>
                  <a:pt x="951" y="927"/>
                  <a:pt x="930" y="916"/>
                </a:cubicBezTo>
                <a:lnTo>
                  <a:pt x="865" y="866"/>
                </a:lnTo>
                <a:lnTo>
                  <a:pt x="817" y="817"/>
                </a:lnTo>
                <a:lnTo>
                  <a:pt x="769" y="721"/>
                </a:lnTo>
                <a:lnTo>
                  <a:pt x="721" y="673"/>
                </a:lnTo>
                <a:lnTo>
                  <a:pt x="673" y="529"/>
                </a:lnTo>
                <a:lnTo>
                  <a:pt x="528" y="433"/>
                </a:lnTo>
                <a:lnTo>
                  <a:pt x="528" y="337"/>
                </a:lnTo>
                <a:lnTo>
                  <a:pt x="432" y="337"/>
                </a:lnTo>
                <a:lnTo>
                  <a:pt x="384" y="192"/>
                </a:lnTo>
                <a:lnTo>
                  <a:pt x="288" y="96"/>
                </a:lnTo>
                <a:lnTo>
                  <a:pt x="0" y="0"/>
                </a:lnTo>
              </a:path>
            </a:pathLst>
          </a:custGeom>
          <a:noFill/>
          <a:ln w="9525">
            <a:solidFill>
              <a:srgbClr val="3366FF"/>
            </a:solidFill>
            <a:round/>
            <a:headEnd/>
            <a:tailEnd/>
          </a:ln>
          <a:effectLst/>
        </p:spPr>
        <p:txBody>
          <a:bodyPr/>
          <a:lstStyle/>
          <a:p>
            <a:endParaRPr lang="ja-JP" altLang="en-US"/>
          </a:p>
        </p:txBody>
      </p:sp>
      <p:sp>
        <p:nvSpPr>
          <p:cNvPr id="21510" name="Oval 6"/>
          <p:cNvSpPr>
            <a:spLocks noChangeArrowheads="1"/>
          </p:cNvSpPr>
          <p:nvPr/>
        </p:nvSpPr>
        <p:spPr bwMode="auto">
          <a:xfrm>
            <a:off x="296863" y="4040188"/>
            <a:ext cx="306387" cy="304800"/>
          </a:xfrm>
          <a:prstGeom prst="ellipse">
            <a:avLst/>
          </a:prstGeom>
          <a:pattFill prst="smGrid">
            <a:fgClr>
              <a:schemeClr val="tx1"/>
            </a:fgClr>
            <a:bgClr>
              <a:schemeClr val="bg1"/>
            </a:bgClr>
          </a:pattFill>
          <a:ln w="38100">
            <a:solidFill>
              <a:schemeClr val="tx1"/>
            </a:solidFill>
            <a:round/>
            <a:headEnd/>
            <a:tailEnd/>
          </a:ln>
          <a:effectLst/>
        </p:spPr>
        <p:txBody>
          <a:bodyPr wrap="none" anchor="ctr"/>
          <a:lstStyle/>
          <a:p>
            <a:endParaRPr lang="ja-JP" altLang="en-US"/>
          </a:p>
        </p:txBody>
      </p:sp>
      <p:sp>
        <p:nvSpPr>
          <p:cNvPr id="21511" name="Freeform 7"/>
          <p:cNvSpPr>
            <a:spLocks/>
          </p:cNvSpPr>
          <p:nvPr/>
        </p:nvSpPr>
        <p:spPr bwMode="auto">
          <a:xfrm>
            <a:off x="-84138" y="1978025"/>
            <a:ext cx="1831976" cy="1603375"/>
          </a:xfrm>
          <a:custGeom>
            <a:avLst/>
            <a:gdLst/>
            <a:ahLst/>
            <a:cxnLst>
              <a:cxn ang="0">
                <a:pos x="1154" y="0"/>
              </a:cxn>
              <a:cxn ang="0">
                <a:pos x="1058" y="49"/>
              </a:cxn>
              <a:cxn ang="0">
                <a:pos x="962" y="145"/>
              </a:cxn>
              <a:cxn ang="0">
                <a:pos x="962" y="241"/>
              </a:cxn>
              <a:cxn ang="0">
                <a:pos x="865" y="193"/>
              </a:cxn>
              <a:cxn ang="0">
                <a:pos x="817" y="193"/>
              </a:cxn>
              <a:cxn ang="0">
                <a:pos x="817" y="289"/>
              </a:cxn>
              <a:cxn ang="0">
                <a:pos x="721" y="241"/>
              </a:cxn>
              <a:cxn ang="0">
                <a:pos x="625" y="337"/>
              </a:cxn>
              <a:cxn ang="0">
                <a:pos x="529" y="385"/>
              </a:cxn>
              <a:cxn ang="0">
                <a:pos x="288" y="481"/>
              </a:cxn>
              <a:cxn ang="0">
                <a:pos x="192" y="818"/>
              </a:cxn>
              <a:cxn ang="0">
                <a:pos x="96" y="1010"/>
              </a:cxn>
              <a:cxn ang="0">
                <a:pos x="0" y="1010"/>
              </a:cxn>
            </a:cxnLst>
            <a:rect l="0" t="0" r="r" b="b"/>
            <a:pathLst>
              <a:path w="1154" h="1010">
                <a:moveTo>
                  <a:pt x="1154" y="0"/>
                </a:moveTo>
                <a:lnTo>
                  <a:pt x="1058" y="49"/>
                </a:lnTo>
                <a:lnTo>
                  <a:pt x="962" y="145"/>
                </a:lnTo>
                <a:lnTo>
                  <a:pt x="962" y="241"/>
                </a:lnTo>
                <a:lnTo>
                  <a:pt x="865" y="193"/>
                </a:lnTo>
                <a:lnTo>
                  <a:pt x="817" y="193"/>
                </a:lnTo>
                <a:lnTo>
                  <a:pt x="817" y="289"/>
                </a:lnTo>
                <a:lnTo>
                  <a:pt x="721" y="241"/>
                </a:lnTo>
                <a:lnTo>
                  <a:pt x="625" y="337"/>
                </a:lnTo>
                <a:lnTo>
                  <a:pt x="529" y="385"/>
                </a:lnTo>
                <a:lnTo>
                  <a:pt x="288" y="481"/>
                </a:lnTo>
                <a:lnTo>
                  <a:pt x="192" y="818"/>
                </a:lnTo>
                <a:lnTo>
                  <a:pt x="96" y="1010"/>
                </a:lnTo>
                <a:lnTo>
                  <a:pt x="0" y="1010"/>
                </a:lnTo>
              </a:path>
            </a:pathLst>
          </a:custGeom>
          <a:noFill/>
          <a:ln w="19050">
            <a:solidFill>
              <a:srgbClr val="3366FF"/>
            </a:solidFill>
            <a:round/>
            <a:headEnd/>
            <a:tailEnd/>
          </a:ln>
          <a:effectLst/>
        </p:spPr>
        <p:txBody>
          <a:bodyPr/>
          <a:lstStyle/>
          <a:p>
            <a:endParaRPr lang="ja-JP" altLang="en-US"/>
          </a:p>
        </p:txBody>
      </p:sp>
      <p:sp>
        <p:nvSpPr>
          <p:cNvPr id="21512" name="Freeform 8"/>
          <p:cNvSpPr>
            <a:spLocks/>
          </p:cNvSpPr>
          <p:nvPr/>
        </p:nvSpPr>
        <p:spPr bwMode="auto">
          <a:xfrm>
            <a:off x="68263" y="3124200"/>
            <a:ext cx="8015287" cy="3816350"/>
          </a:xfrm>
          <a:custGeom>
            <a:avLst/>
            <a:gdLst/>
            <a:ahLst/>
            <a:cxnLst>
              <a:cxn ang="0">
                <a:pos x="96" y="336"/>
              </a:cxn>
              <a:cxn ang="0">
                <a:pos x="48" y="577"/>
              </a:cxn>
              <a:cxn ang="0">
                <a:pos x="144" y="432"/>
              </a:cxn>
              <a:cxn ang="0">
                <a:pos x="241" y="432"/>
              </a:cxn>
              <a:cxn ang="0">
                <a:pos x="289" y="721"/>
              </a:cxn>
              <a:cxn ang="0">
                <a:pos x="481" y="817"/>
              </a:cxn>
              <a:cxn ang="0">
                <a:pos x="625" y="625"/>
              </a:cxn>
              <a:cxn ang="0">
                <a:pos x="962" y="529"/>
              </a:cxn>
              <a:cxn ang="0">
                <a:pos x="818" y="432"/>
              </a:cxn>
              <a:cxn ang="0">
                <a:pos x="1010" y="480"/>
              </a:cxn>
              <a:cxn ang="0">
                <a:pos x="1154" y="384"/>
              </a:cxn>
              <a:cxn ang="0">
                <a:pos x="1346" y="288"/>
              </a:cxn>
              <a:cxn ang="0">
                <a:pos x="1250" y="384"/>
              </a:cxn>
              <a:cxn ang="0">
                <a:pos x="1443" y="432"/>
              </a:cxn>
              <a:cxn ang="0">
                <a:pos x="1587" y="288"/>
              </a:cxn>
              <a:cxn ang="0">
                <a:pos x="1587" y="432"/>
              </a:cxn>
              <a:cxn ang="0">
                <a:pos x="1731" y="384"/>
              </a:cxn>
              <a:cxn ang="0">
                <a:pos x="1827" y="336"/>
              </a:cxn>
              <a:cxn ang="0">
                <a:pos x="2116" y="192"/>
              </a:cxn>
              <a:cxn ang="0">
                <a:pos x="2260" y="96"/>
              </a:cxn>
              <a:cxn ang="0">
                <a:pos x="2452" y="0"/>
              </a:cxn>
              <a:cxn ang="0">
                <a:pos x="2933" y="96"/>
              </a:cxn>
              <a:cxn ang="0">
                <a:pos x="3270" y="192"/>
              </a:cxn>
              <a:cxn ang="0">
                <a:pos x="3510" y="336"/>
              </a:cxn>
              <a:cxn ang="0">
                <a:pos x="3943" y="721"/>
              </a:cxn>
              <a:cxn ang="0">
                <a:pos x="4087" y="1057"/>
              </a:cxn>
              <a:cxn ang="0">
                <a:pos x="4279" y="1154"/>
              </a:cxn>
              <a:cxn ang="0">
                <a:pos x="4664" y="1106"/>
              </a:cxn>
              <a:cxn ang="0">
                <a:pos x="4953" y="1394"/>
              </a:cxn>
              <a:cxn ang="0">
                <a:pos x="4953" y="1538"/>
              </a:cxn>
              <a:cxn ang="0">
                <a:pos x="5001" y="1827"/>
              </a:cxn>
              <a:cxn ang="0">
                <a:pos x="5049" y="2115"/>
              </a:cxn>
            </a:cxnLst>
            <a:rect l="0" t="0" r="r" b="b"/>
            <a:pathLst>
              <a:path w="5049" h="2404">
                <a:moveTo>
                  <a:pt x="0" y="288"/>
                </a:moveTo>
                <a:lnTo>
                  <a:pt x="96" y="336"/>
                </a:lnTo>
                <a:lnTo>
                  <a:pt x="48" y="480"/>
                </a:lnTo>
                <a:lnTo>
                  <a:pt x="48" y="577"/>
                </a:lnTo>
                <a:lnTo>
                  <a:pt x="96" y="577"/>
                </a:lnTo>
                <a:lnTo>
                  <a:pt x="144" y="432"/>
                </a:lnTo>
                <a:lnTo>
                  <a:pt x="241" y="384"/>
                </a:lnTo>
                <a:lnTo>
                  <a:pt x="241" y="432"/>
                </a:lnTo>
                <a:lnTo>
                  <a:pt x="144" y="577"/>
                </a:lnTo>
                <a:lnTo>
                  <a:pt x="289" y="721"/>
                </a:lnTo>
                <a:lnTo>
                  <a:pt x="337" y="817"/>
                </a:lnTo>
                <a:lnTo>
                  <a:pt x="481" y="817"/>
                </a:lnTo>
                <a:lnTo>
                  <a:pt x="433" y="721"/>
                </a:lnTo>
                <a:lnTo>
                  <a:pt x="625" y="625"/>
                </a:lnTo>
                <a:lnTo>
                  <a:pt x="769" y="625"/>
                </a:lnTo>
                <a:lnTo>
                  <a:pt x="962" y="529"/>
                </a:lnTo>
                <a:lnTo>
                  <a:pt x="818" y="480"/>
                </a:lnTo>
                <a:lnTo>
                  <a:pt x="818" y="432"/>
                </a:lnTo>
                <a:lnTo>
                  <a:pt x="914" y="432"/>
                </a:lnTo>
                <a:lnTo>
                  <a:pt x="1010" y="480"/>
                </a:lnTo>
                <a:lnTo>
                  <a:pt x="1058" y="384"/>
                </a:lnTo>
                <a:lnTo>
                  <a:pt x="1154" y="384"/>
                </a:lnTo>
                <a:lnTo>
                  <a:pt x="1202" y="288"/>
                </a:lnTo>
                <a:lnTo>
                  <a:pt x="1346" y="288"/>
                </a:lnTo>
                <a:lnTo>
                  <a:pt x="1346" y="336"/>
                </a:lnTo>
                <a:lnTo>
                  <a:pt x="1250" y="384"/>
                </a:lnTo>
                <a:lnTo>
                  <a:pt x="1298" y="432"/>
                </a:lnTo>
                <a:lnTo>
                  <a:pt x="1443" y="432"/>
                </a:lnTo>
                <a:lnTo>
                  <a:pt x="1539" y="432"/>
                </a:lnTo>
                <a:lnTo>
                  <a:pt x="1587" y="288"/>
                </a:lnTo>
                <a:lnTo>
                  <a:pt x="1635" y="288"/>
                </a:lnTo>
                <a:lnTo>
                  <a:pt x="1587" y="432"/>
                </a:lnTo>
                <a:lnTo>
                  <a:pt x="1731" y="336"/>
                </a:lnTo>
                <a:lnTo>
                  <a:pt x="1731" y="384"/>
                </a:lnTo>
                <a:lnTo>
                  <a:pt x="1731" y="432"/>
                </a:lnTo>
                <a:lnTo>
                  <a:pt x="1827" y="336"/>
                </a:lnTo>
                <a:lnTo>
                  <a:pt x="1972" y="240"/>
                </a:lnTo>
                <a:lnTo>
                  <a:pt x="2116" y="192"/>
                </a:lnTo>
                <a:lnTo>
                  <a:pt x="2116" y="96"/>
                </a:lnTo>
                <a:lnTo>
                  <a:pt x="2260" y="96"/>
                </a:lnTo>
                <a:lnTo>
                  <a:pt x="2356" y="144"/>
                </a:lnTo>
                <a:lnTo>
                  <a:pt x="2452" y="0"/>
                </a:lnTo>
                <a:lnTo>
                  <a:pt x="2741" y="96"/>
                </a:lnTo>
                <a:lnTo>
                  <a:pt x="2933" y="96"/>
                </a:lnTo>
                <a:lnTo>
                  <a:pt x="2981" y="192"/>
                </a:lnTo>
                <a:lnTo>
                  <a:pt x="3270" y="192"/>
                </a:lnTo>
                <a:lnTo>
                  <a:pt x="3317" y="252"/>
                </a:lnTo>
                <a:lnTo>
                  <a:pt x="3510" y="336"/>
                </a:lnTo>
                <a:lnTo>
                  <a:pt x="3751" y="529"/>
                </a:lnTo>
                <a:lnTo>
                  <a:pt x="3943" y="721"/>
                </a:lnTo>
                <a:lnTo>
                  <a:pt x="3943" y="817"/>
                </a:lnTo>
                <a:lnTo>
                  <a:pt x="4087" y="1057"/>
                </a:lnTo>
                <a:lnTo>
                  <a:pt x="4135" y="1106"/>
                </a:lnTo>
                <a:lnTo>
                  <a:pt x="4279" y="1154"/>
                </a:lnTo>
                <a:lnTo>
                  <a:pt x="4424" y="1057"/>
                </a:lnTo>
                <a:lnTo>
                  <a:pt x="4664" y="1106"/>
                </a:lnTo>
                <a:lnTo>
                  <a:pt x="4856" y="1202"/>
                </a:lnTo>
                <a:lnTo>
                  <a:pt x="4953" y="1394"/>
                </a:lnTo>
                <a:lnTo>
                  <a:pt x="5001" y="1442"/>
                </a:lnTo>
                <a:lnTo>
                  <a:pt x="4953" y="1538"/>
                </a:lnTo>
                <a:lnTo>
                  <a:pt x="5001" y="1586"/>
                </a:lnTo>
                <a:lnTo>
                  <a:pt x="5001" y="1827"/>
                </a:lnTo>
                <a:lnTo>
                  <a:pt x="5001" y="1971"/>
                </a:lnTo>
                <a:lnTo>
                  <a:pt x="5049" y="2115"/>
                </a:lnTo>
                <a:lnTo>
                  <a:pt x="5001" y="2404"/>
                </a:lnTo>
              </a:path>
            </a:pathLst>
          </a:custGeom>
          <a:noFill/>
          <a:ln w="19050">
            <a:solidFill>
              <a:srgbClr val="3366FF"/>
            </a:solidFill>
            <a:round/>
            <a:headEnd/>
            <a:tailEnd/>
          </a:ln>
          <a:effectLst/>
        </p:spPr>
        <p:txBody>
          <a:bodyPr/>
          <a:lstStyle/>
          <a:p>
            <a:endParaRPr lang="ja-JP" altLang="en-US"/>
          </a:p>
        </p:txBody>
      </p:sp>
      <p:sp>
        <p:nvSpPr>
          <p:cNvPr id="21513" name="Freeform 9"/>
          <p:cNvSpPr>
            <a:spLocks/>
          </p:cNvSpPr>
          <p:nvPr/>
        </p:nvSpPr>
        <p:spPr bwMode="auto">
          <a:xfrm>
            <a:off x="527050" y="4421188"/>
            <a:ext cx="6869113" cy="2443162"/>
          </a:xfrm>
          <a:custGeom>
            <a:avLst/>
            <a:gdLst/>
            <a:ahLst/>
            <a:cxnLst>
              <a:cxn ang="0">
                <a:pos x="48" y="0"/>
              </a:cxn>
              <a:cxn ang="0">
                <a:pos x="0" y="240"/>
              </a:cxn>
              <a:cxn ang="0">
                <a:pos x="192" y="385"/>
              </a:cxn>
              <a:cxn ang="0">
                <a:pos x="192" y="433"/>
              </a:cxn>
              <a:cxn ang="0">
                <a:pos x="144" y="481"/>
              </a:cxn>
              <a:cxn ang="0">
                <a:pos x="240" y="481"/>
              </a:cxn>
              <a:cxn ang="0">
                <a:pos x="192" y="577"/>
              </a:cxn>
              <a:cxn ang="0">
                <a:pos x="192" y="625"/>
              </a:cxn>
              <a:cxn ang="0">
                <a:pos x="240" y="625"/>
              </a:cxn>
              <a:cxn ang="0">
                <a:pos x="336" y="721"/>
              </a:cxn>
              <a:cxn ang="0">
                <a:pos x="432" y="625"/>
              </a:cxn>
              <a:cxn ang="0">
                <a:pos x="480" y="673"/>
              </a:cxn>
              <a:cxn ang="0">
                <a:pos x="480" y="721"/>
              </a:cxn>
              <a:cxn ang="0">
                <a:pos x="625" y="769"/>
              </a:cxn>
              <a:cxn ang="0">
                <a:pos x="625" y="817"/>
              </a:cxn>
              <a:cxn ang="0">
                <a:pos x="577" y="866"/>
              </a:cxn>
              <a:cxn ang="0">
                <a:pos x="625" y="914"/>
              </a:cxn>
              <a:cxn ang="0">
                <a:pos x="721" y="1010"/>
              </a:cxn>
              <a:cxn ang="0">
                <a:pos x="1154" y="914"/>
              </a:cxn>
              <a:cxn ang="0">
                <a:pos x="1298" y="962"/>
              </a:cxn>
              <a:cxn ang="0">
                <a:pos x="1346" y="866"/>
              </a:cxn>
              <a:cxn ang="0">
                <a:pos x="1442" y="866"/>
              </a:cxn>
              <a:cxn ang="0">
                <a:pos x="1586" y="866"/>
              </a:cxn>
              <a:cxn ang="0">
                <a:pos x="1683" y="769"/>
              </a:cxn>
              <a:cxn ang="0">
                <a:pos x="1779" y="721"/>
              </a:cxn>
              <a:cxn ang="0">
                <a:pos x="1875" y="721"/>
              </a:cxn>
              <a:cxn ang="0">
                <a:pos x="2260" y="577"/>
              </a:cxn>
              <a:cxn ang="0">
                <a:pos x="2404" y="481"/>
              </a:cxn>
              <a:cxn ang="0">
                <a:pos x="2692" y="529"/>
              </a:cxn>
              <a:cxn ang="0">
                <a:pos x="2885" y="529"/>
              </a:cxn>
              <a:cxn ang="0">
                <a:pos x="2981" y="625"/>
              </a:cxn>
              <a:cxn ang="0">
                <a:pos x="3077" y="577"/>
              </a:cxn>
              <a:cxn ang="0">
                <a:pos x="3125" y="625"/>
              </a:cxn>
              <a:cxn ang="0">
                <a:pos x="3365" y="721"/>
              </a:cxn>
              <a:cxn ang="0">
                <a:pos x="3413" y="769"/>
              </a:cxn>
              <a:cxn ang="0">
                <a:pos x="3510" y="769"/>
              </a:cxn>
              <a:cxn ang="0">
                <a:pos x="3606" y="914"/>
              </a:cxn>
              <a:cxn ang="0">
                <a:pos x="3654" y="962"/>
              </a:cxn>
              <a:cxn ang="0">
                <a:pos x="3750" y="1154"/>
              </a:cxn>
              <a:cxn ang="0">
                <a:pos x="3894" y="1202"/>
              </a:cxn>
              <a:cxn ang="0">
                <a:pos x="3990" y="1298"/>
              </a:cxn>
              <a:cxn ang="0">
                <a:pos x="4135" y="1298"/>
              </a:cxn>
              <a:cxn ang="0">
                <a:pos x="4135" y="1443"/>
              </a:cxn>
              <a:cxn ang="0">
                <a:pos x="4327" y="1539"/>
              </a:cxn>
            </a:cxnLst>
            <a:rect l="0" t="0" r="r" b="b"/>
            <a:pathLst>
              <a:path w="4327" h="1539">
                <a:moveTo>
                  <a:pt x="48" y="0"/>
                </a:moveTo>
                <a:lnTo>
                  <a:pt x="0" y="240"/>
                </a:lnTo>
                <a:lnTo>
                  <a:pt x="192" y="385"/>
                </a:lnTo>
                <a:lnTo>
                  <a:pt x="192" y="433"/>
                </a:lnTo>
                <a:lnTo>
                  <a:pt x="144" y="481"/>
                </a:lnTo>
                <a:lnTo>
                  <a:pt x="240" y="481"/>
                </a:lnTo>
                <a:lnTo>
                  <a:pt x="192" y="577"/>
                </a:lnTo>
                <a:lnTo>
                  <a:pt x="192" y="625"/>
                </a:lnTo>
                <a:lnTo>
                  <a:pt x="240" y="625"/>
                </a:lnTo>
                <a:lnTo>
                  <a:pt x="336" y="721"/>
                </a:lnTo>
                <a:lnTo>
                  <a:pt x="432" y="625"/>
                </a:lnTo>
                <a:lnTo>
                  <a:pt x="480" y="673"/>
                </a:lnTo>
                <a:lnTo>
                  <a:pt x="480" y="721"/>
                </a:lnTo>
                <a:lnTo>
                  <a:pt x="625" y="769"/>
                </a:lnTo>
                <a:lnTo>
                  <a:pt x="625" y="817"/>
                </a:lnTo>
                <a:lnTo>
                  <a:pt x="577" y="866"/>
                </a:lnTo>
                <a:lnTo>
                  <a:pt x="625" y="914"/>
                </a:lnTo>
                <a:lnTo>
                  <a:pt x="721" y="1010"/>
                </a:lnTo>
                <a:lnTo>
                  <a:pt x="1154" y="914"/>
                </a:lnTo>
                <a:lnTo>
                  <a:pt x="1298" y="962"/>
                </a:lnTo>
                <a:lnTo>
                  <a:pt x="1346" y="866"/>
                </a:lnTo>
                <a:lnTo>
                  <a:pt x="1442" y="866"/>
                </a:lnTo>
                <a:lnTo>
                  <a:pt x="1586" y="866"/>
                </a:lnTo>
                <a:lnTo>
                  <a:pt x="1683" y="769"/>
                </a:lnTo>
                <a:lnTo>
                  <a:pt x="1779" y="721"/>
                </a:lnTo>
                <a:lnTo>
                  <a:pt x="1875" y="721"/>
                </a:lnTo>
                <a:lnTo>
                  <a:pt x="2260" y="577"/>
                </a:lnTo>
                <a:lnTo>
                  <a:pt x="2404" y="481"/>
                </a:lnTo>
                <a:lnTo>
                  <a:pt x="2692" y="529"/>
                </a:lnTo>
                <a:lnTo>
                  <a:pt x="2885" y="529"/>
                </a:lnTo>
                <a:lnTo>
                  <a:pt x="2981" y="625"/>
                </a:lnTo>
                <a:lnTo>
                  <a:pt x="3077" y="577"/>
                </a:lnTo>
                <a:lnTo>
                  <a:pt x="3125" y="625"/>
                </a:lnTo>
                <a:lnTo>
                  <a:pt x="3365" y="721"/>
                </a:lnTo>
                <a:lnTo>
                  <a:pt x="3413" y="769"/>
                </a:lnTo>
                <a:lnTo>
                  <a:pt x="3510" y="769"/>
                </a:lnTo>
                <a:lnTo>
                  <a:pt x="3606" y="914"/>
                </a:lnTo>
                <a:lnTo>
                  <a:pt x="3654" y="962"/>
                </a:lnTo>
                <a:lnTo>
                  <a:pt x="3750" y="1154"/>
                </a:lnTo>
                <a:lnTo>
                  <a:pt x="3894" y="1202"/>
                </a:lnTo>
                <a:lnTo>
                  <a:pt x="3990" y="1298"/>
                </a:lnTo>
                <a:lnTo>
                  <a:pt x="4135" y="1298"/>
                </a:lnTo>
                <a:lnTo>
                  <a:pt x="4135" y="1443"/>
                </a:lnTo>
                <a:lnTo>
                  <a:pt x="4327" y="1539"/>
                </a:lnTo>
              </a:path>
            </a:pathLst>
          </a:custGeom>
          <a:noFill/>
          <a:ln w="19050">
            <a:solidFill>
              <a:srgbClr val="3366FF"/>
            </a:solidFill>
            <a:round/>
            <a:headEnd/>
            <a:tailEnd/>
          </a:ln>
          <a:effectLst/>
        </p:spPr>
        <p:txBody>
          <a:bodyPr/>
          <a:lstStyle/>
          <a:p>
            <a:endParaRPr lang="ja-JP" altLang="en-US"/>
          </a:p>
        </p:txBody>
      </p:sp>
      <p:sp>
        <p:nvSpPr>
          <p:cNvPr id="21514" name="Freeform 10"/>
          <p:cNvSpPr>
            <a:spLocks/>
          </p:cNvSpPr>
          <p:nvPr/>
        </p:nvSpPr>
        <p:spPr bwMode="auto">
          <a:xfrm>
            <a:off x="1289050" y="6024563"/>
            <a:ext cx="382588" cy="839787"/>
          </a:xfrm>
          <a:custGeom>
            <a:avLst/>
            <a:gdLst/>
            <a:ahLst/>
            <a:cxnLst>
              <a:cxn ang="0">
                <a:pos x="241" y="0"/>
              </a:cxn>
              <a:cxn ang="0">
                <a:pos x="145" y="96"/>
              </a:cxn>
              <a:cxn ang="0">
                <a:pos x="49" y="96"/>
              </a:cxn>
              <a:cxn ang="0">
                <a:pos x="0" y="192"/>
              </a:cxn>
              <a:cxn ang="0">
                <a:pos x="49" y="240"/>
              </a:cxn>
              <a:cxn ang="0">
                <a:pos x="97" y="384"/>
              </a:cxn>
              <a:cxn ang="0">
                <a:pos x="145" y="384"/>
              </a:cxn>
              <a:cxn ang="0">
                <a:pos x="97" y="529"/>
              </a:cxn>
            </a:cxnLst>
            <a:rect l="0" t="0" r="r" b="b"/>
            <a:pathLst>
              <a:path w="241" h="529">
                <a:moveTo>
                  <a:pt x="241" y="0"/>
                </a:moveTo>
                <a:lnTo>
                  <a:pt x="145" y="96"/>
                </a:lnTo>
                <a:lnTo>
                  <a:pt x="49" y="96"/>
                </a:lnTo>
                <a:lnTo>
                  <a:pt x="0" y="192"/>
                </a:lnTo>
                <a:lnTo>
                  <a:pt x="49" y="240"/>
                </a:lnTo>
                <a:lnTo>
                  <a:pt x="97" y="384"/>
                </a:lnTo>
                <a:lnTo>
                  <a:pt x="145" y="384"/>
                </a:lnTo>
                <a:lnTo>
                  <a:pt x="97" y="529"/>
                </a:lnTo>
              </a:path>
            </a:pathLst>
          </a:custGeom>
          <a:noFill/>
          <a:ln w="9525">
            <a:solidFill>
              <a:srgbClr val="3366FF"/>
            </a:solidFill>
            <a:round/>
            <a:headEnd/>
            <a:tailEnd/>
          </a:ln>
          <a:effectLst/>
        </p:spPr>
        <p:txBody>
          <a:bodyPr/>
          <a:lstStyle/>
          <a:p>
            <a:endParaRPr lang="ja-JP" altLang="en-US"/>
          </a:p>
        </p:txBody>
      </p:sp>
      <p:sp>
        <p:nvSpPr>
          <p:cNvPr id="21515" name="Freeform 11"/>
          <p:cNvSpPr>
            <a:spLocks/>
          </p:cNvSpPr>
          <p:nvPr/>
        </p:nvSpPr>
        <p:spPr bwMode="auto">
          <a:xfrm>
            <a:off x="2128838" y="2741613"/>
            <a:ext cx="1527175" cy="839787"/>
          </a:xfrm>
          <a:custGeom>
            <a:avLst/>
            <a:gdLst/>
            <a:ahLst/>
            <a:cxnLst>
              <a:cxn ang="0">
                <a:pos x="0" y="529"/>
              </a:cxn>
              <a:cxn ang="0">
                <a:pos x="97" y="433"/>
              </a:cxn>
              <a:cxn ang="0">
                <a:pos x="97" y="337"/>
              </a:cxn>
              <a:cxn ang="0">
                <a:pos x="145" y="193"/>
              </a:cxn>
              <a:cxn ang="0">
                <a:pos x="193" y="96"/>
              </a:cxn>
              <a:cxn ang="0">
                <a:pos x="337" y="48"/>
              </a:cxn>
              <a:cxn ang="0">
                <a:pos x="481" y="48"/>
              </a:cxn>
              <a:cxn ang="0">
                <a:pos x="674" y="0"/>
              </a:cxn>
              <a:cxn ang="0">
                <a:pos x="914" y="48"/>
              </a:cxn>
              <a:cxn ang="0">
                <a:pos x="962" y="145"/>
              </a:cxn>
            </a:cxnLst>
            <a:rect l="0" t="0" r="r" b="b"/>
            <a:pathLst>
              <a:path w="962" h="529">
                <a:moveTo>
                  <a:pt x="0" y="529"/>
                </a:moveTo>
                <a:lnTo>
                  <a:pt x="97" y="433"/>
                </a:lnTo>
                <a:lnTo>
                  <a:pt x="97" y="337"/>
                </a:lnTo>
                <a:lnTo>
                  <a:pt x="145" y="193"/>
                </a:lnTo>
                <a:lnTo>
                  <a:pt x="193" y="96"/>
                </a:lnTo>
                <a:lnTo>
                  <a:pt x="337" y="48"/>
                </a:lnTo>
                <a:lnTo>
                  <a:pt x="481" y="48"/>
                </a:lnTo>
                <a:lnTo>
                  <a:pt x="674" y="0"/>
                </a:lnTo>
                <a:lnTo>
                  <a:pt x="914" y="48"/>
                </a:lnTo>
                <a:lnTo>
                  <a:pt x="962" y="145"/>
                </a:lnTo>
              </a:path>
            </a:pathLst>
          </a:custGeom>
          <a:noFill/>
          <a:ln w="9525">
            <a:solidFill>
              <a:srgbClr val="3366FF"/>
            </a:solidFill>
            <a:round/>
            <a:headEnd/>
            <a:tailEnd/>
          </a:ln>
          <a:effectLst/>
        </p:spPr>
        <p:txBody>
          <a:bodyPr/>
          <a:lstStyle/>
          <a:p>
            <a:endParaRPr lang="ja-JP" altLang="en-US"/>
          </a:p>
        </p:txBody>
      </p:sp>
      <p:sp>
        <p:nvSpPr>
          <p:cNvPr id="21516" name="Freeform 12"/>
          <p:cNvSpPr>
            <a:spLocks/>
          </p:cNvSpPr>
          <p:nvPr/>
        </p:nvSpPr>
        <p:spPr bwMode="auto">
          <a:xfrm>
            <a:off x="3351213" y="2132013"/>
            <a:ext cx="2747962" cy="1296987"/>
          </a:xfrm>
          <a:custGeom>
            <a:avLst/>
            <a:gdLst/>
            <a:ahLst/>
            <a:cxnLst>
              <a:cxn ang="0">
                <a:pos x="0" y="0"/>
              </a:cxn>
              <a:cxn ang="0">
                <a:pos x="48" y="96"/>
              </a:cxn>
              <a:cxn ang="0">
                <a:pos x="144" y="144"/>
              </a:cxn>
              <a:cxn ang="0">
                <a:pos x="192" y="240"/>
              </a:cxn>
              <a:cxn ang="0">
                <a:pos x="384" y="192"/>
              </a:cxn>
              <a:cxn ang="0">
                <a:pos x="432" y="144"/>
              </a:cxn>
              <a:cxn ang="0">
                <a:pos x="625" y="192"/>
              </a:cxn>
              <a:cxn ang="0">
                <a:pos x="769" y="288"/>
              </a:cxn>
              <a:cxn ang="0">
                <a:pos x="961" y="288"/>
              </a:cxn>
              <a:cxn ang="0">
                <a:pos x="1106" y="336"/>
              </a:cxn>
              <a:cxn ang="0">
                <a:pos x="1154" y="432"/>
              </a:cxn>
              <a:cxn ang="0">
                <a:pos x="1250" y="432"/>
              </a:cxn>
              <a:cxn ang="0">
                <a:pos x="1298" y="480"/>
              </a:cxn>
              <a:cxn ang="0">
                <a:pos x="1394" y="480"/>
              </a:cxn>
              <a:cxn ang="0">
                <a:pos x="1442" y="577"/>
              </a:cxn>
              <a:cxn ang="0">
                <a:pos x="1586" y="673"/>
              </a:cxn>
              <a:cxn ang="0">
                <a:pos x="1634" y="673"/>
              </a:cxn>
              <a:cxn ang="0">
                <a:pos x="1731" y="817"/>
              </a:cxn>
            </a:cxnLst>
            <a:rect l="0" t="0" r="r" b="b"/>
            <a:pathLst>
              <a:path w="1731" h="817">
                <a:moveTo>
                  <a:pt x="0" y="0"/>
                </a:moveTo>
                <a:lnTo>
                  <a:pt x="48" y="96"/>
                </a:lnTo>
                <a:lnTo>
                  <a:pt x="144" y="144"/>
                </a:lnTo>
                <a:lnTo>
                  <a:pt x="192" y="240"/>
                </a:lnTo>
                <a:lnTo>
                  <a:pt x="384" y="192"/>
                </a:lnTo>
                <a:lnTo>
                  <a:pt x="432" y="144"/>
                </a:lnTo>
                <a:lnTo>
                  <a:pt x="625" y="192"/>
                </a:lnTo>
                <a:lnTo>
                  <a:pt x="769" y="288"/>
                </a:lnTo>
                <a:lnTo>
                  <a:pt x="961" y="288"/>
                </a:lnTo>
                <a:lnTo>
                  <a:pt x="1106" y="336"/>
                </a:lnTo>
                <a:lnTo>
                  <a:pt x="1154" y="432"/>
                </a:lnTo>
                <a:lnTo>
                  <a:pt x="1250" y="432"/>
                </a:lnTo>
                <a:lnTo>
                  <a:pt x="1298" y="480"/>
                </a:lnTo>
                <a:lnTo>
                  <a:pt x="1394" y="480"/>
                </a:lnTo>
                <a:lnTo>
                  <a:pt x="1442" y="577"/>
                </a:lnTo>
                <a:lnTo>
                  <a:pt x="1586" y="673"/>
                </a:lnTo>
                <a:lnTo>
                  <a:pt x="1634" y="673"/>
                </a:lnTo>
                <a:lnTo>
                  <a:pt x="1731" y="817"/>
                </a:lnTo>
              </a:path>
            </a:pathLst>
          </a:custGeom>
          <a:noFill/>
          <a:ln w="9525">
            <a:solidFill>
              <a:srgbClr val="3366FF"/>
            </a:solidFill>
            <a:round/>
            <a:headEnd/>
            <a:tailEnd/>
          </a:ln>
          <a:effectLst/>
        </p:spPr>
        <p:txBody>
          <a:bodyPr/>
          <a:lstStyle/>
          <a:p>
            <a:endParaRPr lang="ja-JP" altLang="en-US"/>
          </a:p>
        </p:txBody>
      </p:sp>
      <p:sp>
        <p:nvSpPr>
          <p:cNvPr id="21517" name="Freeform 13"/>
          <p:cNvSpPr>
            <a:spLocks/>
          </p:cNvSpPr>
          <p:nvPr/>
        </p:nvSpPr>
        <p:spPr bwMode="auto">
          <a:xfrm>
            <a:off x="546100" y="4635500"/>
            <a:ext cx="1736725" cy="320675"/>
          </a:xfrm>
          <a:custGeom>
            <a:avLst/>
            <a:gdLst/>
            <a:ahLst/>
            <a:cxnLst>
              <a:cxn ang="0">
                <a:pos x="0" y="0"/>
              </a:cxn>
              <a:cxn ang="0">
                <a:pos x="228" y="154"/>
              </a:cxn>
              <a:cxn ang="0">
                <a:pos x="324" y="105"/>
              </a:cxn>
              <a:cxn ang="0">
                <a:pos x="420" y="154"/>
              </a:cxn>
              <a:cxn ang="0">
                <a:pos x="517" y="154"/>
              </a:cxn>
              <a:cxn ang="0">
                <a:pos x="565" y="105"/>
              </a:cxn>
              <a:cxn ang="0">
                <a:pos x="757" y="105"/>
              </a:cxn>
              <a:cxn ang="0">
                <a:pos x="901" y="154"/>
              </a:cxn>
              <a:cxn ang="0">
                <a:pos x="1094" y="202"/>
              </a:cxn>
            </a:cxnLst>
            <a:rect l="0" t="0" r="r" b="b"/>
            <a:pathLst>
              <a:path w="1094" h="202">
                <a:moveTo>
                  <a:pt x="0" y="0"/>
                </a:moveTo>
                <a:lnTo>
                  <a:pt x="228" y="154"/>
                </a:lnTo>
                <a:lnTo>
                  <a:pt x="324" y="105"/>
                </a:lnTo>
                <a:lnTo>
                  <a:pt x="420" y="154"/>
                </a:lnTo>
                <a:lnTo>
                  <a:pt x="517" y="154"/>
                </a:lnTo>
                <a:lnTo>
                  <a:pt x="565" y="105"/>
                </a:lnTo>
                <a:lnTo>
                  <a:pt x="757" y="105"/>
                </a:lnTo>
                <a:lnTo>
                  <a:pt x="901" y="154"/>
                </a:lnTo>
                <a:lnTo>
                  <a:pt x="1094" y="202"/>
                </a:lnTo>
              </a:path>
            </a:pathLst>
          </a:custGeom>
          <a:noFill/>
          <a:ln w="9525">
            <a:solidFill>
              <a:srgbClr val="3366FF"/>
            </a:solidFill>
            <a:round/>
            <a:headEnd/>
            <a:tailEnd/>
          </a:ln>
          <a:effectLst/>
        </p:spPr>
        <p:txBody>
          <a:bodyPr/>
          <a:lstStyle/>
          <a:p>
            <a:endParaRPr lang="ja-JP" altLang="en-US"/>
          </a:p>
        </p:txBody>
      </p:sp>
      <p:sp>
        <p:nvSpPr>
          <p:cNvPr id="21518" name="Freeform 14"/>
          <p:cNvSpPr>
            <a:spLocks/>
          </p:cNvSpPr>
          <p:nvPr/>
        </p:nvSpPr>
        <p:spPr bwMode="auto">
          <a:xfrm>
            <a:off x="2587625" y="1368425"/>
            <a:ext cx="1679575" cy="533400"/>
          </a:xfrm>
          <a:custGeom>
            <a:avLst/>
            <a:gdLst/>
            <a:ahLst/>
            <a:cxnLst>
              <a:cxn ang="0">
                <a:pos x="0" y="0"/>
              </a:cxn>
              <a:cxn ang="0">
                <a:pos x="336" y="96"/>
              </a:cxn>
              <a:cxn ang="0">
                <a:pos x="529" y="144"/>
              </a:cxn>
              <a:cxn ang="0">
                <a:pos x="577" y="144"/>
              </a:cxn>
              <a:cxn ang="0">
                <a:pos x="769" y="240"/>
              </a:cxn>
              <a:cxn ang="0">
                <a:pos x="1058" y="336"/>
              </a:cxn>
            </a:cxnLst>
            <a:rect l="0" t="0" r="r" b="b"/>
            <a:pathLst>
              <a:path w="1058" h="336">
                <a:moveTo>
                  <a:pt x="0" y="0"/>
                </a:moveTo>
                <a:lnTo>
                  <a:pt x="336" y="96"/>
                </a:lnTo>
                <a:lnTo>
                  <a:pt x="529" y="144"/>
                </a:lnTo>
                <a:lnTo>
                  <a:pt x="577" y="144"/>
                </a:lnTo>
                <a:lnTo>
                  <a:pt x="769" y="240"/>
                </a:lnTo>
                <a:lnTo>
                  <a:pt x="1058" y="336"/>
                </a:lnTo>
              </a:path>
            </a:pathLst>
          </a:custGeom>
          <a:noFill/>
          <a:ln w="9525">
            <a:solidFill>
              <a:srgbClr val="3366FF"/>
            </a:solidFill>
            <a:round/>
            <a:headEnd/>
            <a:tailEnd/>
          </a:ln>
          <a:effectLst/>
        </p:spPr>
        <p:txBody>
          <a:bodyPr/>
          <a:lstStyle/>
          <a:p>
            <a:endParaRPr lang="ja-JP" altLang="en-US"/>
          </a:p>
        </p:txBody>
      </p:sp>
      <p:sp>
        <p:nvSpPr>
          <p:cNvPr id="21519" name="Freeform 15"/>
          <p:cNvSpPr>
            <a:spLocks/>
          </p:cNvSpPr>
          <p:nvPr/>
        </p:nvSpPr>
        <p:spPr bwMode="auto">
          <a:xfrm>
            <a:off x="6403975" y="4192588"/>
            <a:ext cx="2595563" cy="1603375"/>
          </a:xfrm>
          <a:custGeom>
            <a:avLst/>
            <a:gdLst/>
            <a:ahLst/>
            <a:cxnLst>
              <a:cxn ang="0">
                <a:pos x="0" y="192"/>
              </a:cxn>
              <a:cxn ang="0">
                <a:pos x="96" y="192"/>
              </a:cxn>
              <a:cxn ang="0">
                <a:pos x="192" y="144"/>
              </a:cxn>
              <a:cxn ang="0">
                <a:pos x="240" y="144"/>
              </a:cxn>
              <a:cxn ang="0">
                <a:pos x="337" y="96"/>
              </a:cxn>
              <a:cxn ang="0">
                <a:pos x="433" y="96"/>
              </a:cxn>
              <a:cxn ang="0">
                <a:pos x="577" y="96"/>
              </a:cxn>
              <a:cxn ang="0">
                <a:pos x="625" y="0"/>
              </a:cxn>
              <a:cxn ang="0">
                <a:pos x="769" y="0"/>
              </a:cxn>
              <a:cxn ang="0">
                <a:pos x="1010" y="96"/>
              </a:cxn>
              <a:cxn ang="0">
                <a:pos x="1154" y="192"/>
              </a:cxn>
              <a:cxn ang="0">
                <a:pos x="1250" y="192"/>
              </a:cxn>
              <a:cxn ang="0">
                <a:pos x="1394" y="288"/>
              </a:cxn>
              <a:cxn ang="0">
                <a:pos x="1635" y="481"/>
              </a:cxn>
              <a:cxn ang="0">
                <a:pos x="1635" y="625"/>
              </a:cxn>
              <a:cxn ang="0">
                <a:pos x="1587" y="769"/>
              </a:cxn>
              <a:cxn ang="0">
                <a:pos x="1539" y="1010"/>
              </a:cxn>
            </a:cxnLst>
            <a:rect l="0" t="0" r="r" b="b"/>
            <a:pathLst>
              <a:path w="1635" h="1010">
                <a:moveTo>
                  <a:pt x="0" y="192"/>
                </a:moveTo>
                <a:lnTo>
                  <a:pt x="96" y="192"/>
                </a:lnTo>
                <a:lnTo>
                  <a:pt x="192" y="144"/>
                </a:lnTo>
                <a:lnTo>
                  <a:pt x="240" y="144"/>
                </a:lnTo>
                <a:lnTo>
                  <a:pt x="337" y="96"/>
                </a:lnTo>
                <a:lnTo>
                  <a:pt x="433" y="96"/>
                </a:lnTo>
                <a:lnTo>
                  <a:pt x="577" y="96"/>
                </a:lnTo>
                <a:lnTo>
                  <a:pt x="625" y="0"/>
                </a:lnTo>
                <a:lnTo>
                  <a:pt x="769" y="0"/>
                </a:lnTo>
                <a:lnTo>
                  <a:pt x="1010" y="96"/>
                </a:lnTo>
                <a:lnTo>
                  <a:pt x="1154" y="192"/>
                </a:lnTo>
                <a:lnTo>
                  <a:pt x="1250" y="192"/>
                </a:lnTo>
                <a:lnTo>
                  <a:pt x="1394" y="288"/>
                </a:lnTo>
                <a:lnTo>
                  <a:pt x="1635" y="481"/>
                </a:lnTo>
                <a:lnTo>
                  <a:pt x="1635" y="625"/>
                </a:lnTo>
                <a:lnTo>
                  <a:pt x="1587" y="769"/>
                </a:lnTo>
                <a:lnTo>
                  <a:pt x="1539" y="1010"/>
                </a:lnTo>
              </a:path>
            </a:pathLst>
          </a:custGeom>
          <a:noFill/>
          <a:ln w="9525">
            <a:solidFill>
              <a:srgbClr val="3366FF"/>
            </a:solidFill>
            <a:round/>
            <a:headEnd/>
            <a:tailEnd/>
          </a:ln>
          <a:effectLst/>
        </p:spPr>
        <p:txBody>
          <a:bodyPr/>
          <a:lstStyle/>
          <a:p>
            <a:endParaRPr lang="ja-JP" altLang="en-US"/>
          </a:p>
        </p:txBody>
      </p:sp>
      <p:sp>
        <p:nvSpPr>
          <p:cNvPr id="21520" name="Freeform 16"/>
          <p:cNvSpPr>
            <a:spLocks/>
          </p:cNvSpPr>
          <p:nvPr/>
        </p:nvSpPr>
        <p:spPr bwMode="auto">
          <a:xfrm>
            <a:off x="3044825" y="604838"/>
            <a:ext cx="174625" cy="404812"/>
          </a:xfrm>
          <a:custGeom>
            <a:avLst/>
            <a:gdLst/>
            <a:ahLst/>
            <a:cxnLst>
              <a:cxn ang="0">
                <a:pos x="110" y="255"/>
              </a:cxn>
              <a:cxn ang="0">
                <a:pos x="48" y="192"/>
              </a:cxn>
              <a:cxn ang="0">
                <a:pos x="0" y="144"/>
              </a:cxn>
              <a:cxn ang="0">
                <a:pos x="48" y="0"/>
              </a:cxn>
            </a:cxnLst>
            <a:rect l="0" t="0" r="r" b="b"/>
            <a:pathLst>
              <a:path w="110" h="255">
                <a:moveTo>
                  <a:pt x="110" y="255"/>
                </a:moveTo>
                <a:lnTo>
                  <a:pt x="48" y="192"/>
                </a:lnTo>
                <a:lnTo>
                  <a:pt x="0" y="144"/>
                </a:lnTo>
                <a:lnTo>
                  <a:pt x="48" y="0"/>
                </a:lnTo>
              </a:path>
            </a:pathLst>
          </a:custGeom>
          <a:noFill/>
          <a:ln w="9525">
            <a:solidFill>
              <a:srgbClr val="3366FF"/>
            </a:solidFill>
            <a:round/>
            <a:headEnd/>
            <a:tailEnd/>
          </a:ln>
          <a:effectLst/>
        </p:spPr>
        <p:txBody>
          <a:bodyPr/>
          <a:lstStyle/>
          <a:p>
            <a:endParaRPr lang="ja-JP" altLang="en-US"/>
          </a:p>
        </p:txBody>
      </p:sp>
      <p:sp>
        <p:nvSpPr>
          <p:cNvPr id="21521" name="Freeform 17"/>
          <p:cNvSpPr>
            <a:spLocks/>
          </p:cNvSpPr>
          <p:nvPr/>
        </p:nvSpPr>
        <p:spPr bwMode="auto">
          <a:xfrm>
            <a:off x="2435225" y="3810000"/>
            <a:ext cx="2136775" cy="611188"/>
          </a:xfrm>
          <a:custGeom>
            <a:avLst/>
            <a:gdLst/>
            <a:ahLst/>
            <a:cxnLst>
              <a:cxn ang="0">
                <a:pos x="0" y="0"/>
              </a:cxn>
              <a:cxn ang="0">
                <a:pos x="48" y="48"/>
              </a:cxn>
              <a:cxn ang="0">
                <a:pos x="240" y="48"/>
              </a:cxn>
              <a:cxn ang="0">
                <a:pos x="240" y="97"/>
              </a:cxn>
              <a:cxn ang="0">
                <a:pos x="336" y="193"/>
              </a:cxn>
              <a:cxn ang="0">
                <a:pos x="481" y="145"/>
              </a:cxn>
              <a:cxn ang="0">
                <a:pos x="529" y="193"/>
              </a:cxn>
              <a:cxn ang="0">
                <a:pos x="625" y="145"/>
              </a:cxn>
              <a:cxn ang="0">
                <a:pos x="817" y="241"/>
              </a:cxn>
              <a:cxn ang="0">
                <a:pos x="961" y="193"/>
              </a:cxn>
              <a:cxn ang="0">
                <a:pos x="1058" y="289"/>
              </a:cxn>
              <a:cxn ang="0">
                <a:pos x="1154" y="289"/>
              </a:cxn>
              <a:cxn ang="0">
                <a:pos x="1346" y="385"/>
              </a:cxn>
            </a:cxnLst>
            <a:rect l="0" t="0" r="r" b="b"/>
            <a:pathLst>
              <a:path w="1346" h="385">
                <a:moveTo>
                  <a:pt x="0" y="0"/>
                </a:moveTo>
                <a:lnTo>
                  <a:pt x="48" y="48"/>
                </a:lnTo>
                <a:lnTo>
                  <a:pt x="240" y="48"/>
                </a:lnTo>
                <a:lnTo>
                  <a:pt x="240" y="97"/>
                </a:lnTo>
                <a:lnTo>
                  <a:pt x="336" y="193"/>
                </a:lnTo>
                <a:lnTo>
                  <a:pt x="481" y="145"/>
                </a:lnTo>
                <a:lnTo>
                  <a:pt x="529" y="193"/>
                </a:lnTo>
                <a:lnTo>
                  <a:pt x="625" y="145"/>
                </a:lnTo>
                <a:lnTo>
                  <a:pt x="817" y="241"/>
                </a:lnTo>
                <a:lnTo>
                  <a:pt x="961" y="193"/>
                </a:lnTo>
                <a:lnTo>
                  <a:pt x="1058" y="289"/>
                </a:lnTo>
                <a:lnTo>
                  <a:pt x="1154" y="289"/>
                </a:lnTo>
                <a:lnTo>
                  <a:pt x="1346" y="385"/>
                </a:lnTo>
              </a:path>
            </a:pathLst>
          </a:custGeom>
          <a:noFill/>
          <a:ln w="9525">
            <a:solidFill>
              <a:srgbClr val="3366FF"/>
            </a:solidFill>
            <a:round/>
            <a:headEnd/>
            <a:tailEnd/>
          </a:ln>
          <a:effectLst/>
        </p:spPr>
        <p:txBody>
          <a:bodyPr/>
          <a:lstStyle/>
          <a:p>
            <a:endParaRPr lang="ja-JP" altLang="en-US"/>
          </a:p>
        </p:txBody>
      </p:sp>
      <p:sp>
        <p:nvSpPr>
          <p:cNvPr id="21522" name="Freeform 18"/>
          <p:cNvSpPr>
            <a:spLocks/>
          </p:cNvSpPr>
          <p:nvPr/>
        </p:nvSpPr>
        <p:spPr bwMode="auto">
          <a:xfrm>
            <a:off x="831850" y="3124200"/>
            <a:ext cx="1144588" cy="457200"/>
          </a:xfrm>
          <a:custGeom>
            <a:avLst/>
            <a:gdLst/>
            <a:ahLst/>
            <a:cxnLst>
              <a:cxn ang="0">
                <a:pos x="721" y="288"/>
              </a:cxn>
              <a:cxn ang="0">
                <a:pos x="625" y="240"/>
              </a:cxn>
              <a:cxn ang="0">
                <a:pos x="577" y="192"/>
              </a:cxn>
              <a:cxn ang="0">
                <a:pos x="481" y="144"/>
              </a:cxn>
              <a:cxn ang="0">
                <a:pos x="433" y="192"/>
              </a:cxn>
              <a:cxn ang="0">
                <a:pos x="298" y="102"/>
              </a:cxn>
              <a:cxn ang="0">
                <a:pos x="0" y="0"/>
              </a:cxn>
            </a:cxnLst>
            <a:rect l="0" t="0" r="r" b="b"/>
            <a:pathLst>
              <a:path w="721" h="288">
                <a:moveTo>
                  <a:pt x="721" y="288"/>
                </a:moveTo>
                <a:lnTo>
                  <a:pt x="625" y="240"/>
                </a:lnTo>
                <a:lnTo>
                  <a:pt x="577" y="192"/>
                </a:lnTo>
                <a:lnTo>
                  <a:pt x="481" y="144"/>
                </a:lnTo>
                <a:lnTo>
                  <a:pt x="433" y="192"/>
                </a:lnTo>
                <a:lnTo>
                  <a:pt x="298" y="102"/>
                </a:lnTo>
                <a:lnTo>
                  <a:pt x="0" y="0"/>
                </a:lnTo>
              </a:path>
            </a:pathLst>
          </a:custGeom>
          <a:noFill/>
          <a:ln w="9525">
            <a:solidFill>
              <a:srgbClr val="3366FF"/>
            </a:solidFill>
            <a:round/>
            <a:headEnd/>
            <a:tailEnd/>
          </a:ln>
          <a:effectLst/>
        </p:spPr>
        <p:txBody>
          <a:bodyPr/>
          <a:lstStyle/>
          <a:p>
            <a:endParaRPr lang="ja-JP" altLang="en-US"/>
          </a:p>
        </p:txBody>
      </p:sp>
      <p:sp>
        <p:nvSpPr>
          <p:cNvPr id="21523" name="Freeform 19"/>
          <p:cNvSpPr>
            <a:spLocks/>
          </p:cNvSpPr>
          <p:nvPr/>
        </p:nvSpPr>
        <p:spPr bwMode="auto">
          <a:xfrm>
            <a:off x="1876425" y="5991225"/>
            <a:ext cx="1057275" cy="942975"/>
          </a:xfrm>
          <a:custGeom>
            <a:avLst/>
            <a:gdLst/>
            <a:ahLst/>
            <a:cxnLst>
              <a:cxn ang="0">
                <a:pos x="0" y="0"/>
              </a:cxn>
              <a:cxn ang="0">
                <a:pos x="111" y="69"/>
              </a:cxn>
              <a:cxn ang="0">
                <a:pos x="304" y="69"/>
              </a:cxn>
              <a:cxn ang="0">
                <a:pos x="352" y="117"/>
              </a:cxn>
              <a:cxn ang="0">
                <a:pos x="448" y="117"/>
              </a:cxn>
              <a:cxn ang="0">
                <a:pos x="448" y="165"/>
              </a:cxn>
              <a:cxn ang="0">
                <a:pos x="544" y="165"/>
              </a:cxn>
              <a:cxn ang="0">
                <a:pos x="592" y="261"/>
              </a:cxn>
              <a:cxn ang="0">
                <a:pos x="612" y="462"/>
              </a:cxn>
              <a:cxn ang="0">
                <a:pos x="666" y="594"/>
              </a:cxn>
            </a:cxnLst>
            <a:rect l="0" t="0" r="r" b="b"/>
            <a:pathLst>
              <a:path w="666" h="594">
                <a:moveTo>
                  <a:pt x="0" y="0"/>
                </a:moveTo>
                <a:lnTo>
                  <a:pt x="111" y="69"/>
                </a:lnTo>
                <a:lnTo>
                  <a:pt x="304" y="69"/>
                </a:lnTo>
                <a:lnTo>
                  <a:pt x="352" y="117"/>
                </a:lnTo>
                <a:lnTo>
                  <a:pt x="448" y="117"/>
                </a:lnTo>
                <a:lnTo>
                  <a:pt x="448" y="165"/>
                </a:lnTo>
                <a:lnTo>
                  <a:pt x="544" y="165"/>
                </a:lnTo>
                <a:lnTo>
                  <a:pt x="592" y="261"/>
                </a:lnTo>
                <a:lnTo>
                  <a:pt x="612" y="462"/>
                </a:lnTo>
                <a:lnTo>
                  <a:pt x="666" y="594"/>
                </a:lnTo>
              </a:path>
            </a:pathLst>
          </a:custGeom>
          <a:noFill/>
          <a:ln w="9525">
            <a:solidFill>
              <a:srgbClr val="3366FF"/>
            </a:solidFill>
            <a:round/>
            <a:headEnd/>
            <a:tailEnd/>
          </a:ln>
          <a:effectLst/>
        </p:spPr>
        <p:txBody>
          <a:bodyPr/>
          <a:lstStyle/>
          <a:p>
            <a:endParaRPr lang="ja-JP" altLang="en-US"/>
          </a:p>
        </p:txBody>
      </p:sp>
      <p:sp>
        <p:nvSpPr>
          <p:cNvPr id="21524" name="Freeform 20"/>
          <p:cNvSpPr>
            <a:spLocks/>
          </p:cNvSpPr>
          <p:nvPr/>
        </p:nvSpPr>
        <p:spPr bwMode="auto">
          <a:xfrm>
            <a:off x="6099175" y="3810000"/>
            <a:ext cx="685800" cy="230188"/>
          </a:xfrm>
          <a:custGeom>
            <a:avLst/>
            <a:gdLst/>
            <a:ahLst/>
            <a:cxnLst>
              <a:cxn ang="0">
                <a:pos x="0" y="145"/>
              </a:cxn>
              <a:cxn ang="0">
                <a:pos x="96" y="145"/>
              </a:cxn>
              <a:cxn ang="0">
                <a:pos x="144" y="97"/>
              </a:cxn>
              <a:cxn ang="0">
                <a:pos x="240" y="48"/>
              </a:cxn>
              <a:cxn ang="0">
                <a:pos x="336" y="48"/>
              </a:cxn>
              <a:cxn ang="0">
                <a:pos x="432" y="0"/>
              </a:cxn>
            </a:cxnLst>
            <a:rect l="0" t="0" r="r" b="b"/>
            <a:pathLst>
              <a:path w="432" h="145">
                <a:moveTo>
                  <a:pt x="0" y="145"/>
                </a:moveTo>
                <a:lnTo>
                  <a:pt x="96" y="145"/>
                </a:lnTo>
                <a:lnTo>
                  <a:pt x="144" y="97"/>
                </a:lnTo>
                <a:lnTo>
                  <a:pt x="240" y="48"/>
                </a:lnTo>
                <a:lnTo>
                  <a:pt x="336" y="48"/>
                </a:lnTo>
                <a:lnTo>
                  <a:pt x="432" y="0"/>
                </a:lnTo>
              </a:path>
            </a:pathLst>
          </a:custGeom>
          <a:noFill/>
          <a:ln w="9525">
            <a:solidFill>
              <a:srgbClr val="3366FF"/>
            </a:solidFill>
            <a:round/>
            <a:headEnd/>
            <a:tailEnd/>
          </a:ln>
          <a:effectLst/>
        </p:spPr>
        <p:txBody>
          <a:bodyPr/>
          <a:lstStyle/>
          <a:p>
            <a:endParaRPr lang="ja-JP" altLang="en-US"/>
          </a:p>
        </p:txBody>
      </p:sp>
      <p:sp>
        <p:nvSpPr>
          <p:cNvPr id="21525" name="Freeform 21"/>
          <p:cNvSpPr>
            <a:spLocks/>
          </p:cNvSpPr>
          <p:nvPr/>
        </p:nvSpPr>
        <p:spPr bwMode="auto">
          <a:xfrm>
            <a:off x="5792788" y="5337175"/>
            <a:ext cx="1385887" cy="228600"/>
          </a:xfrm>
          <a:custGeom>
            <a:avLst/>
            <a:gdLst/>
            <a:ahLst/>
            <a:cxnLst>
              <a:cxn ang="0">
                <a:pos x="0" y="118"/>
              </a:cxn>
              <a:cxn ang="0">
                <a:pos x="143" y="112"/>
              </a:cxn>
              <a:cxn ang="0">
                <a:pos x="296" y="96"/>
              </a:cxn>
              <a:cxn ang="0">
                <a:pos x="344" y="48"/>
              </a:cxn>
              <a:cxn ang="0">
                <a:pos x="584" y="48"/>
              </a:cxn>
              <a:cxn ang="0">
                <a:pos x="680" y="0"/>
              </a:cxn>
              <a:cxn ang="0">
                <a:pos x="729" y="48"/>
              </a:cxn>
              <a:cxn ang="0">
                <a:pos x="825" y="96"/>
              </a:cxn>
              <a:cxn ang="0">
                <a:pos x="873" y="144"/>
              </a:cxn>
            </a:cxnLst>
            <a:rect l="0" t="0" r="r" b="b"/>
            <a:pathLst>
              <a:path w="873" h="144">
                <a:moveTo>
                  <a:pt x="0" y="118"/>
                </a:moveTo>
                <a:lnTo>
                  <a:pt x="143" y="112"/>
                </a:lnTo>
                <a:lnTo>
                  <a:pt x="296" y="96"/>
                </a:lnTo>
                <a:lnTo>
                  <a:pt x="344" y="48"/>
                </a:lnTo>
                <a:lnTo>
                  <a:pt x="584" y="48"/>
                </a:lnTo>
                <a:lnTo>
                  <a:pt x="680" y="0"/>
                </a:lnTo>
                <a:lnTo>
                  <a:pt x="729" y="48"/>
                </a:lnTo>
                <a:lnTo>
                  <a:pt x="825" y="96"/>
                </a:lnTo>
                <a:lnTo>
                  <a:pt x="873" y="144"/>
                </a:lnTo>
              </a:path>
            </a:pathLst>
          </a:custGeom>
          <a:noFill/>
          <a:ln w="9525">
            <a:solidFill>
              <a:srgbClr val="3366FF"/>
            </a:solidFill>
            <a:round/>
            <a:headEnd/>
            <a:tailEnd/>
          </a:ln>
          <a:effectLst/>
        </p:spPr>
        <p:txBody>
          <a:bodyPr/>
          <a:lstStyle/>
          <a:p>
            <a:endParaRPr lang="ja-JP" altLang="en-US"/>
          </a:p>
        </p:txBody>
      </p:sp>
      <p:pic>
        <p:nvPicPr>
          <p:cNvPr id="21528" name="Picture 24" descr="red infantry"/>
          <p:cNvPicPr>
            <a:picLocks noChangeAspect="1" noChangeArrowheads="1"/>
          </p:cNvPicPr>
          <p:nvPr/>
        </p:nvPicPr>
        <p:blipFill>
          <a:blip r:embed="rId3"/>
          <a:srcRect/>
          <a:stretch>
            <a:fillRect/>
          </a:stretch>
        </p:blipFill>
        <p:spPr bwMode="auto">
          <a:xfrm>
            <a:off x="6556375" y="452438"/>
            <a:ext cx="304800" cy="195262"/>
          </a:xfrm>
          <a:prstGeom prst="rect">
            <a:avLst/>
          </a:prstGeom>
          <a:noFill/>
        </p:spPr>
      </p:pic>
      <p:sp>
        <p:nvSpPr>
          <p:cNvPr id="21554" name="Text Box 50"/>
          <p:cNvSpPr txBox="1">
            <a:spLocks noChangeArrowheads="1"/>
          </p:cNvSpPr>
          <p:nvPr/>
        </p:nvSpPr>
        <p:spPr bwMode="auto">
          <a:xfrm>
            <a:off x="7319963" y="701675"/>
            <a:ext cx="1824037" cy="495300"/>
          </a:xfrm>
          <a:prstGeom prst="rect">
            <a:avLst/>
          </a:prstGeom>
          <a:solidFill>
            <a:schemeClr val="bg1"/>
          </a:solidFill>
          <a:ln w="38100">
            <a:solidFill>
              <a:srgbClr val="FF0000"/>
            </a:solidFill>
            <a:miter lim="800000"/>
            <a:headEnd/>
            <a:tailEnd/>
          </a:ln>
          <a:effectLst/>
        </p:spPr>
        <p:txBody>
          <a:bodyPr>
            <a:spAutoFit/>
          </a:bodyPr>
          <a:lstStyle/>
          <a:p>
            <a:pPr algn="ctr">
              <a:lnSpc>
                <a:spcPct val="75000"/>
              </a:lnSpc>
              <a:spcBef>
                <a:spcPct val="50000"/>
              </a:spcBef>
            </a:pPr>
            <a:r>
              <a:rPr lang="en-US" altLang="ja-JP" sz="1200" b="1">
                <a:ea typeface="ＭＳ Ｐゴシック" charset="-128"/>
              </a:rPr>
              <a:t>Allied Army of Silesia</a:t>
            </a:r>
          </a:p>
          <a:p>
            <a:pPr algn="ctr">
              <a:lnSpc>
                <a:spcPct val="75000"/>
              </a:lnSpc>
              <a:spcBef>
                <a:spcPct val="50000"/>
              </a:spcBef>
            </a:pPr>
            <a:r>
              <a:rPr lang="en-US" altLang="ja-JP" sz="1200">
                <a:ea typeface="ＭＳ Ｐゴシック" charset="-128"/>
              </a:rPr>
              <a:t>(Blücher)</a:t>
            </a:r>
          </a:p>
        </p:txBody>
      </p:sp>
      <p:sp>
        <p:nvSpPr>
          <p:cNvPr id="21555" name="Text Box 51"/>
          <p:cNvSpPr txBox="1">
            <a:spLocks noChangeArrowheads="1"/>
          </p:cNvSpPr>
          <p:nvPr/>
        </p:nvSpPr>
        <p:spPr bwMode="auto">
          <a:xfrm>
            <a:off x="0" y="6362700"/>
            <a:ext cx="1308100" cy="495300"/>
          </a:xfrm>
          <a:prstGeom prst="rect">
            <a:avLst/>
          </a:prstGeom>
          <a:solidFill>
            <a:schemeClr val="bg1"/>
          </a:solidFill>
          <a:ln w="38100">
            <a:solidFill>
              <a:srgbClr val="0000FF"/>
            </a:solidFill>
            <a:miter lim="800000"/>
            <a:headEnd/>
            <a:tailEnd/>
          </a:ln>
          <a:effectLst/>
        </p:spPr>
        <p:txBody>
          <a:bodyPr>
            <a:spAutoFit/>
          </a:bodyPr>
          <a:lstStyle/>
          <a:p>
            <a:pPr algn="ctr">
              <a:lnSpc>
                <a:spcPct val="75000"/>
              </a:lnSpc>
              <a:spcBef>
                <a:spcPct val="50000"/>
              </a:spcBef>
            </a:pPr>
            <a:r>
              <a:rPr lang="en-US" altLang="ja-JP" sz="1200" b="1">
                <a:ea typeface="ＭＳ Ｐゴシック" charset="-128"/>
              </a:rPr>
              <a:t>Grande Armée</a:t>
            </a:r>
          </a:p>
          <a:p>
            <a:pPr algn="ctr">
              <a:lnSpc>
                <a:spcPct val="75000"/>
              </a:lnSpc>
              <a:spcBef>
                <a:spcPct val="50000"/>
              </a:spcBef>
            </a:pPr>
            <a:r>
              <a:rPr lang="en-US" altLang="ja-JP" sz="1200">
                <a:ea typeface="ＭＳ Ｐゴシック" charset="-128"/>
              </a:rPr>
              <a:t>(Bonaparte)</a:t>
            </a:r>
          </a:p>
        </p:txBody>
      </p:sp>
      <p:pic>
        <p:nvPicPr>
          <p:cNvPr id="21556" name="Picture 52" descr="compass"/>
          <p:cNvPicPr>
            <a:picLocks noChangeAspect="1" noChangeArrowheads="1"/>
          </p:cNvPicPr>
          <p:nvPr/>
        </p:nvPicPr>
        <p:blipFill>
          <a:blip r:embed="rId4"/>
          <a:srcRect/>
          <a:stretch>
            <a:fillRect/>
          </a:stretch>
        </p:blipFill>
        <p:spPr bwMode="auto">
          <a:xfrm>
            <a:off x="0" y="1139825"/>
            <a:ext cx="352425" cy="515938"/>
          </a:xfrm>
          <a:prstGeom prst="rect">
            <a:avLst/>
          </a:prstGeom>
          <a:noFill/>
        </p:spPr>
      </p:pic>
      <p:sp>
        <p:nvSpPr>
          <p:cNvPr id="21576" name="Rectangle 72"/>
          <p:cNvSpPr>
            <a:spLocks noChangeArrowheads="1"/>
          </p:cNvSpPr>
          <p:nvPr/>
        </p:nvSpPr>
        <p:spPr bwMode="auto">
          <a:xfrm>
            <a:off x="0" y="0"/>
            <a:ext cx="9144000" cy="681038"/>
          </a:xfrm>
          <a:prstGeom prst="rect">
            <a:avLst/>
          </a:prstGeom>
          <a:solidFill>
            <a:srgbClr val="97FF2F"/>
          </a:solidFill>
          <a:ln w="9525">
            <a:noFill/>
            <a:miter lim="800000"/>
            <a:headEnd/>
            <a:tailEnd/>
          </a:ln>
          <a:effectLst/>
        </p:spPr>
        <p:txBody>
          <a:bodyPr wrap="none" anchor="ctr"/>
          <a:lstStyle/>
          <a:p>
            <a:endParaRPr lang="ja-JP" altLang="en-US"/>
          </a:p>
        </p:txBody>
      </p:sp>
      <p:sp>
        <p:nvSpPr>
          <p:cNvPr id="21577" name="Text Box 73"/>
          <p:cNvSpPr txBox="1">
            <a:spLocks noChangeArrowheads="1"/>
          </p:cNvSpPr>
          <p:nvPr/>
        </p:nvSpPr>
        <p:spPr bwMode="auto">
          <a:xfrm>
            <a:off x="0" y="-28575"/>
            <a:ext cx="9144000" cy="765175"/>
          </a:xfrm>
          <a:prstGeom prst="rect">
            <a:avLst/>
          </a:prstGeom>
          <a:noFill/>
          <a:ln w="9525">
            <a:noFill/>
            <a:miter lim="800000"/>
            <a:headEnd/>
            <a:tailEnd/>
          </a:ln>
          <a:effectLst/>
        </p:spPr>
        <p:txBody>
          <a:bodyPr>
            <a:spAutoFit/>
          </a:bodyPr>
          <a:lstStyle/>
          <a:p>
            <a:pPr algn="just">
              <a:spcBef>
                <a:spcPct val="50000"/>
              </a:spcBef>
            </a:pPr>
            <a:r>
              <a:rPr lang="en-US" altLang="ja-JP" sz="1100">
                <a:latin typeface="Franklin Gothic Demi" pitchFamily="34" charset="0"/>
                <a:ea typeface="ＭＳ Ｐゴシック" charset="-128"/>
              </a:rPr>
              <a:t>The battlefield is relatively flat but maneuver is slowed by the muddy ground from previous days’ rain, even when traveling on roads. The battlefield features a large number of major rivers, mostly running east-west. There are scattered towns throughout the battlefield (not shown); the most important city is Paris to the west, which is the Allied objective. The French objective is the Allied Army of Silesia itself and not any terrain feature.</a:t>
            </a:r>
          </a:p>
        </p:txBody>
      </p:sp>
      <p:grpSp>
        <p:nvGrpSpPr>
          <p:cNvPr id="21619" name="Group 115"/>
          <p:cNvGrpSpPr>
            <a:grpSpLocks/>
          </p:cNvGrpSpPr>
          <p:nvPr/>
        </p:nvGrpSpPr>
        <p:grpSpPr bwMode="auto">
          <a:xfrm>
            <a:off x="-28575" y="701675"/>
            <a:ext cx="1679575" cy="431800"/>
            <a:chOff x="0" y="718"/>
            <a:chExt cx="1058" cy="272"/>
          </a:xfrm>
        </p:grpSpPr>
        <p:sp>
          <p:nvSpPr>
            <p:cNvPr id="21610" name="Rectangle 106"/>
            <p:cNvSpPr>
              <a:spLocks noChangeArrowheads="1"/>
            </p:cNvSpPr>
            <p:nvPr/>
          </p:nvSpPr>
          <p:spPr bwMode="auto">
            <a:xfrm>
              <a:off x="27" y="718"/>
              <a:ext cx="1014" cy="272"/>
            </a:xfrm>
            <a:prstGeom prst="rect">
              <a:avLst/>
            </a:prstGeom>
            <a:solidFill>
              <a:schemeClr val="bg1"/>
            </a:solidFill>
            <a:ln w="38100">
              <a:solidFill>
                <a:schemeClr val="tx1"/>
              </a:solidFill>
              <a:miter lim="800000"/>
              <a:headEnd/>
              <a:tailEnd/>
            </a:ln>
            <a:effectLst/>
          </p:spPr>
          <p:txBody>
            <a:bodyPr wrap="none" anchor="ctr"/>
            <a:lstStyle/>
            <a:p>
              <a:endParaRPr lang="ja-JP" altLang="en-US"/>
            </a:p>
          </p:txBody>
        </p:sp>
        <p:sp>
          <p:nvSpPr>
            <p:cNvPr id="21612" name="Line 108"/>
            <p:cNvSpPr>
              <a:spLocks noChangeShapeType="1"/>
            </p:cNvSpPr>
            <p:nvPr/>
          </p:nvSpPr>
          <p:spPr bwMode="auto">
            <a:xfrm>
              <a:off x="96" y="931"/>
              <a:ext cx="843" cy="0"/>
            </a:xfrm>
            <a:prstGeom prst="line">
              <a:avLst/>
            </a:prstGeom>
            <a:noFill/>
            <a:ln w="25400">
              <a:solidFill>
                <a:schemeClr val="tx1"/>
              </a:solidFill>
              <a:round/>
              <a:headEnd/>
              <a:tailEnd/>
            </a:ln>
            <a:effectLst/>
          </p:spPr>
          <p:txBody>
            <a:bodyPr/>
            <a:lstStyle/>
            <a:p>
              <a:endParaRPr lang="ja-JP" altLang="en-US"/>
            </a:p>
          </p:txBody>
        </p:sp>
        <p:sp>
          <p:nvSpPr>
            <p:cNvPr id="21613" name="Line 109"/>
            <p:cNvSpPr>
              <a:spLocks noChangeShapeType="1"/>
            </p:cNvSpPr>
            <p:nvPr/>
          </p:nvSpPr>
          <p:spPr bwMode="auto">
            <a:xfrm rot="-5400000">
              <a:off x="71" y="896"/>
              <a:ext cx="68" cy="0"/>
            </a:xfrm>
            <a:prstGeom prst="line">
              <a:avLst/>
            </a:prstGeom>
            <a:noFill/>
            <a:ln w="25400">
              <a:solidFill>
                <a:schemeClr val="tx1"/>
              </a:solidFill>
              <a:round/>
              <a:headEnd/>
              <a:tailEnd/>
            </a:ln>
            <a:effectLst/>
          </p:spPr>
          <p:txBody>
            <a:bodyPr/>
            <a:lstStyle/>
            <a:p>
              <a:endParaRPr lang="ja-JP" altLang="en-US"/>
            </a:p>
          </p:txBody>
        </p:sp>
        <p:sp>
          <p:nvSpPr>
            <p:cNvPr id="21614" name="Line 110"/>
            <p:cNvSpPr>
              <a:spLocks noChangeShapeType="1"/>
            </p:cNvSpPr>
            <p:nvPr/>
          </p:nvSpPr>
          <p:spPr bwMode="auto">
            <a:xfrm rot="-5400000">
              <a:off x="896" y="896"/>
              <a:ext cx="68" cy="0"/>
            </a:xfrm>
            <a:prstGeom prst="line">
              <a:avLst/>
            </a:prstGeom>
            <a:noFill/>
            <a:ln w="25400">
              <a:solidFill>
                <a:schemeClr val="tx1"/>
              </a:solidFill>
              <a:round/>
              <a:headEnd/>
              <a:tailEnd/>
            </a:ln>
            <a:effectLst/>
          </p:spPr>
          <p:txBody>
            <a:bodyPr/>
            <a:lstStyle/>
            <a:p>
              <a:endParaRPr lang="ja-JP" altLang="en-US"/>
            </a:p>
          </p:txBody>
        </p:sp>
        <p:sp>
          <p:nvSpPr>
            <p:cNvPr id="21615" name="Line 111"/>
            <p:cNvSpPr>
              <a:spLocks noChangeShapeType="1"/>
            </p:cNvSpPr>
            <p:nvPr/>
          </p:nvSpPr>
          <p:spPr bwMode="auto">
            <a:xfrm rot="-5400000">
              <a:off x="474" y="896"/>
              <a:ext cx="68" cy="0"/>
            </a:xfrm>
            <a:prstGeom prst="line">
              <a:avLst/>
            </a:prstGeom>
            <a:noFill/>
            <a:ln w="25400">
              <a:solidFill>
                <a:schemeClr val="tx1"/>
              </a:solidFill>
              <a:round/>
              <a:headEnd/>
              <a:tailEnd/>
            </a:ln>
            <a:effectLst/>
          </p:spPr>
          <p:txBody>
            <a:bodyPr/>
            <a:lstStyle/>
            <a:p>
              <a:endParaRPr lang="ja-JP" altLang="en-US"/>
            </a:p>
          </p:txBody>
        </p:sp>
        <p:sp>
          <p:nvSpPr>
            <p:cNvPr id="21616" name="Text Box 112"/>
            <p:cNvSpPr txBox="1">
              <a:spLocks noChangeArrowheads="1"/>
            </p:cNvSpPr>
            <p:nvPr/>
          </p:nvSpPr>
          <p:spPr bwMode="auto">
            <a:xfrm>
              <a:off x="0" y="718"/>
              <a:ext cx="216" cy="154"/>
            </a:xfrm>
            <a:prstGeom prst="rect">
              <a:avLst/>
            </a:prstGeom>
            <a:noFill/>
            <a:ln w="9525">
              <a:noFill/>
              <a:miter lim="800000"/>
              <a:headEnd/>
              <a:tailEnd/>
            </a:ln>
            <a:effectLst/>
          </p:spPr>
          <p:txBody>
            <a:bodyPr>
              <a:spAutoFit/>
            </a:bodyPr>
            <a:lstStyle/>
            <a:p>
              <a:pPr>
                <a:spcBef>
                  <a:spcPct val="50000"/>
                </a:spcBef>
              </a:pPr>
              <a:r>
                <a:rPr lang="en-CA" sz="1000"/>
                <a:t> 0</a:t>
              </a:r>
            </a:p>
          </p:txBody>
        </p:sp>
        <p:sp>
          <p:nvSpPr>
            <p:cNvPr id="21617" name="Text Box 113"/>
            <p:cNvSpPr txBox="1">
              <a:spLocks noChangeArrowheads="1"/>
            </p:cNvSpPr>
            <p:nvPr/>
          </p:nvSpPr>
          <p:spPr bwMode="auto">
            <a:xfrm>
              <a:off x="385" y="718"/>
              <a:ext cx="240" cy="154"/>
            </a:xfrm>
            <a:prstGeom prst="rect">
              <a:avLst/>
            </a:prstGeom>
            <a:noFill/>
            <a:ln w="9525">
              <a:noFill/>
              <a:miter lim="800000"/>
              <a:headEnd/>
              <a:tailEnd/>
            </a:ln>
            <a:effectLst/>
          </p:spPr>
          <p:txBody>
            <a:bodyPr>
              <a:spAutoFit/>
            </a:bodyPr>
            <a:lstStyle/>
            <a:p>
              <a:pPr algn="ctr">
                <a:spcBef>
                  <a:spcPct val="50000"/>
                </a:spcBef>
              </a:pPr>
              <a:r>
                <a:rPr lang="en-CA" sz="1000"/>
                <a:t>5</a:t>
              </a:r>
            </a:p>
          </p:txBody>
        </p:sp>
        <p:sp>
          <p:nvSpPr>
            <p:cNvPr id="21618" name="Text Box 114"/>
            <p:cNvSpPr txBox="1">
              <a:spLocks noChangeArrowheads="1"/>
            </p:cNvSpPr>
            <p:nvPr/>
          </p:nvSpPr>
          <p:spPr bwMode="auto">
            <a:xfrm>
              <a:off x="625" y="718"/>
              <a:ext cx="433" cy="154"/>
            </a:xfrm>
            <a:prstGeom prst="rect">
              <a:avLst/>
            </a:prstGeom>
            <a:noFill/>
            <a:ln w="9525">
              <a:noFill/>
              <a:miter lim="800000"/>
              <a:headEnd/>
              <a:tailEnd/>
            </a:ln>
            <a:effectLst/>
          </p:spPr>
          <p:txBody>
            <a:bodyPr>
              <a:spAutoFit/>
            </a:bodyPr>
            <a:lstStyle/>
            <a:p>
              <a:pPr algn="ctr">
                <a:spcBef>
                  <a:spcPct val="50000"/>
                </a:spcBef>
              </a:pPr>
              <a:r>
                <a:rPr lang="en-CA" sz="1000"/>
                <a:t>    10 km</a:t>
              </a:r>
            </a:p>
          </p:txBody>
        </p:sp>
      </p:grpSp>
      <p:sp>
        <p:nvSpPr>
          <p:cNvPr id="21620" name="Text Box 116"/>
          <p:cNvSpPr txBox="1">
            <a:spLocks noChangeArrowheads="1"/>
          </p:cNvSpPr>
          <p:nvPr/>
        </p:nvSpPr>
        <p:spPr bwMode="auto">
          <a:xfrm>
            <a:off x="144463" y="4421188"/>
            <a:ext cx="533400" cy="266700"/>
          </a:xfrm>
          <a:prstGeom prst="rect">
            <a:avLst/>
          </a:prstGeom>
          <a:solidFill>
            <a:schemeClr val="bg1">
              <a:alpha val="70000"/>
            </a:schemeClr>
          </a:solidFill>
          <a:ln w="38100">
            <a:solidFill>
              <a:schemeClr val="tx1"/>
            </a:solidFill>
            <a:miter lim="800000"/>
            <a:headEnd/>
            <a:tailEnd/>
          </a:ln>
          <a:effectLst/>
        </p:spPr>
        <p:txBody>
          <a:bodyPr>
            <a:spAutoFit/>
          </a:bodyPr>
          <a:lstStyle/>
          <a:p>
            <a:pPr algn="ctr">
              <a:spcBef>
                <a:spcPct val="50000"/>
              </a:spcBef>
            </a:pPr>
            <a:r>
              <a:rPr lang="en-US" altLang="ja-JP" sz="900">
                <a:ea typeface="ＭＳ Ｐゴシック" charset="-128"/>
              </a:rPr>
              <a:t>Paris</a:t>
            </a:r>
          </a:p>
        </p:txBody>
      </p:sp>
      <p:sp>
        <p:nvSpPr>
          <p:cNvPr id="21621" name="Text Box 117"/>
          <p:cNvSpPr txBox="1">
            <a:spLocks noChangeArrowheads="1"/>
          </p:cNvSpPr>
          <p:nvPr/>
        </p:nvSpPr>
        <p:spPr bwMode="auto">
          <a:xfrm>
            <a:off x="450850" y="2436813"/>
            <a:ext cx="763588" cy="266700"/>
          </a:xfrm>
          <a:prstGeom prst="rect">
            <a:avLst/>
          </a:prstGeom>
          <a:solidFill>
            <a:schemeClr val="bg1">
              <a:alpha val="70000"/>
            </a:schemeClr>
          </a:solidFill>
          <a:ln w="38100">
            <a:solidFill>
              <a:srgbClr val="0033CC"/>
            </a:solidFill>
            <a:miter lim="800000"/>
            <a:headEnd/>
            <a:tailEnd/>
          </a:ln>
          <a:effectLst/>
        </p:spPr>
        <p:txBody>
          <a:bodyPr>
            <a:spAutoFit/>
          </a:bodyPr>
          <a:lstStyle/>
          <a:p>
            <a:pPr algn="ctr">
              <a:spcBef>
                <a:spcPct val="50000"/>
              </a:spcBef>
            </a:pPr>
            <a:r>
              <a:rPr lang="en-US" altLang="ja-JP" sz="900">
                <a:ea typeface="ＭＳ Ｐゴシック" charset="-128"/>
              </a:rPr>
              <a:t>Oise River</a:t>
            </a:r>
          </a:p>
        </p:txBody>
      </p:sp>
      <p:sp>
        <p:nvSpPr>
          <p:cNvPr id="21622" name="Text Box 118"/>
          <p:cNvSpPr txBox="1">
            <a:spLocks noChangeArrowheads="1"/>
          </p:cNvSpPr>
          <p:nvPr/>
        </p:nvSpPr>
        <p:spPr bwMode="auto">
          <a:xfrm>
            <a:off x="5411788" y="1520825"/>
            <a:ext cx="917575" cy="266700"/>
          </a:xfrm>
          <a:prstGeom prst="rect">
            <a:avLst/>
          </a:prstGeom>
          <a:solidFill>
            <a:schemeClr val="bg1">
              <a:alpha val="70000"/>
            </a:schemeClr>
          </a:solidFill>
          <a:ln w="38100">
            <a:solidFill>
              <a:srgbClr val="0033CC"/>
            </a:solidFill>
            <a:miter lim="800000"/>
            <a:headEnd/>
            <a:tailEnd/>
          </a:ln>
          <a:effectLst/>
        </p:spPr>
        <p:txBody>
          <a:bodyPr>
            <a:spAutoFit/>
          </a:bodyPr>
          <a:lstStyle/>
          <a:p>
            <a:pPr algn="ctr">
              <a:spcBef>
                <a:spcPct val="50000"/>
              </a:spcBef>
            </a:pPr>
            <a:r>
              <a:rPr lang="en-US" altLang="ja-JP" sz="900">
                <a:ea typeface="ＭＳ Ｐゴシック" charset="-128"/>
              </a:rPr>
              <a:t>Aisne River</a:t>
            </a:r>
          </a:p>
        </p:txBody>
      </p:sp>
      <p:sp>
        <p:nvSpPr>
          <p:cNvPr id="21623" name="Text Box 119"/>
          <p:cNvSpPr txBox="1">
            <a:spLocks noChangeArrowheads="1"/>
          </p:cNvSpPr>
          <p:nvPr/>
        </p:nvSpPr>
        <p:spPr bwMode="auto">
          <a:xfrm>
            <a:off x="8159750" y="2360613"/>
            <a:ext cx="611188" cy="403225"/>
          </a:xfrm>
          <a:prstGeom prst="rect">
            <a:avLst/>
          </a:prstGeom>
          <a:solidFill>
            <a:schemeClr val="bg1">
              <a:alpha val="70000"/>
            </a:schemeClr>
          </a:solidFill>
          <a:ln w="38100">
            <a:solidFill>
              <a:srgbClr val="0033CC"/>
            </a:solidFill>
            <a:miter lim="800000"/>
            <a:headEnd/>
            <a:tailEnd/>
          </a:ln>
          <a:effectLst/>
        </p:spPr>
        <p:txBody>
          <a:bodyPr>
            <a:spAutoFit/>
          </a:bodyPr>
          <a:lstStyle/>
          <a:p>
            <a:pPr algn="ctr">
              <a:spcBef>
                <a:spcPct val="50000"/>
              </a:spcBef>
            </a:pPr>
            <a:r>
              <a:rPr lang="en-US" altLang="ja-JP" sz="900">
                <a:ea typeface="ＭＳ Ｐゴシック" charset="-128"/>
              </a:rPr>
              <a:t>Meuse River</a:t>
            </a:r>
          </a:p>
        </p:txBody>
      </p:sp>
      <p:sp>
        <p:nvSpPr>
          <p:cNvPr id="21624" name="Text Box 120"/>
          <p:cNvSpPr txBox="1">
            <a:spLocks noChangeArrowheads="1"/>
          </p:cNvSpPr>
          <p:nvPr/>
        </p:nvSpPr>
        <p:spPr bwMode="auto">
          <a:xfrm>
            <a:off x="2892425" y="5489575"/>
            <a:ext cx="841375" cy="266700"/>
          </a:xfrm>
          <a:prstGeom prst="rect">
            <a:avLst/>
          </a:prstGeom>
          <a:solidFill>
            <a:schemeClr val="bg1">
              <a:alpha val="70000"/>
            </a:schemeClr>
          </a:solidFill>
          <a:ln w="38100">
            <a:solidFill>
              <a:srgbClr val="0033CC"/>
            </a:solidFill>
            <a:miter lim="800000"/>
            <a:headEnd/>
            <a:tailEnd/>
          </a:ln>
          <a:effectLst/>
        </p:spPr>
        <p:txBody>
          <a:bodyPr>
            <a:spAutoFit/>
          </a:bodyPr>
          <a:lstStyle/>
          <a:p>
            <a:pPr algn="ctr">
              <a:spcBef>
                <a:spcPct val="50000"/>
              </a:spcBef>
            </a:pPr>
            <a:r>
              <a:rPr lang="en-US" altLang="ja-JP" sz="900">
                <a:ea typeface="ＭＳ Ｐゴシック" charset="-128"/>
              </a:rPr>
              <a:t>Seine River</a:t>
            </a:r>
          </a:p>
        </p:txBody>
      </p:sp>
      <p:sp>
        <p:nvSpPr>
          <p:cNvPr id="21625" name="Text Box 121"/>
          <p:cNvSpPr txBox="1">
            <a:spLocks noChangeArrowheads="1"/>
          </p:cNvSpPr>
          <p:nvPr/>
        </p:nvSpPr>
        <p:spPr bwMode="auto">
          <a:xfrm>
            <a:off x="2892425" y="3276600"/>
            <a:ext cx="915988" cy="266700"/>
          </a:xfrm>
          <a:prstGeom prst="rect">
            <a:avLst/>
          </a:prstGeom>
          <a:solidFill>
            <a:schemeClr val="bg1">
              <a:alpha val="70000"/>
            </a:schemeClr>
          </a:solidFill>
          <a:ln w="38100">
            <a:solidFill>
              <a:srgbClr val="0033CC"/>
            </a:solidFill>
            <a:miter lim="800000"/>
            <a:headEnd/>
            <a:tailEnd/>
          </a:ln>
          <a:effectLst/>
        </p:spPr>
        <p:txBody>
          <a:bodyPr>
            <a:spAutoFit/>
          </a:bodyPr>
          <a:lstStyle/>
          <a:p>
            <a:pPr algn="ctr">
              <a:spcBef>
                <a:spcPct val="50000"/>
              </a:spcBef>
            </a:pPr>
            <a:r>
              <a:rPr lang="en-US" altLang="ja-JP" sz="900">
                <a:ea typeface="ＭＳ Ｐゴシック" charset="-128"/>
              </a:rPr>
              <a:t>Marne River</a:t>
            </a:r>
          </a:p>
        </p:txBody>
      </p:sp>
    </p:spTree>
  </p:cSld>
  <p:clrMapOvr>
    <a:masterClrMapping/>
  </p:clrMapOvr>
  <p:transition spd="slow">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2" name="Rectangle 4"/>
          <p:cNvSpPr>
            <a:spLocks noChangeArrowheads="1"/>
          </p:cNvSpPr>
          <p:nvPr/>
        </p:nvSpPr>
        <p:spPr bwMode="auto">
          <a:xfrm>
            <a:off x="0" y="0"/>
            <a:ext cx="9144000" cy="6858000"/>
          </a:xfrm>
          <a:prstGeom prst="rect">
            <a:avLst/>
          </a:prstGeom>
          <a:solidFill>
            <a:srgbClr val="97FF2F">
              <a:alpha val="89999"/>
            </a:srgbClr>
          </a:solidFill>
          <a:ln w="9525">
            <a:noFill/>
            <a:miter lim="800000"/>
            <a:headEnd/>
            <a:tailEnd/>
          </a:ln>
          <a:effectLst/>
        </p:spPr>
        <p:txBody>
          <a:bodyPr wrap="none" anchor="ctr"/>
          <a:lstStyle/>
          <a:p>
            <a:endParaRPr lang="ja-JP" altLang="en-US"/>
          </a:p>
        </p:txBody>
      </p:sp>
      <p:sp>
        <p:nvSpPr>
          <p:cNvPr id="2056" name="Freeform 8"/>
          <p:cNvSpPr>
            <a:spLocks/>
          </p:cNvSpPr>
          <p:nvPr/>
        </p:nvSpPr>
        <p:spPr bwMode="auto">
          <a:xfrm>
            <a:off x="6905625" y="657225"/>
            <a:ext cx="2324100" cy="3571875"/>
          </a:xfrm>
          <a:custGeom>
            <a:avLst/>
            <a:gdLst/>
            <a:ahLst/>
            <a:cxnLst>
              <a:cxn ang="0">
                <a:pos x="0" y="0"/>
              </a:cxn>
              <a:cxn ang="0">
                <a:pos x="60" y="102"/>
              </a:cxn>
              <a:cxn ang="0">
                <a:pos x="108" y="108"/>
              </a:cxn>
              <a:cxn ang="0">
                <a:pos x="156" y="132"/>
              </a:cxn>
              <a:cxn ang="0">
                <a:pos x="210" y="114"/>
              </a:cxn>
              <a:cxn ang="0">
                <a:pos x="234" y="42"/>
              </a:cxn>
              <a:cxn ang="0">
                <a:pos x="264" y="126"/>
              </a:cxn>
              <a:cxn ang="0">
                <a:pos x="318" y="156"/>
              </a:cxn>
              <a:cxn ang="0">
                <a:pos x="402" y="264"/>
              </a:cxn>
              <a:cxn ang="0">
                <a:pos x="438" y="276"/>
              </a:cxn>
              <a:cxn ang="0">
                <a:pos x="456" y="282"/>
              </a:cxn>
              <a:cxn ang="0">
                <a:pos x="468" y="336"/>
              </a:cxn>
              <a:cxn ang="0">
                <a:pos x="510" y="348"/>
              </a:cxn>
              <a:cxn ang="0">
                <a:pos x="564" y="396"/>
              </a:cxn>
              <a:cxn ang="0">
                <a:pos x="510" y="420"/>
              </a:cxn>
              <a:cxn ang="0">
                <a:pos x="504" y="438"/>
              </a:cxn>
              <a:cxn ang="0">
                <a:pos x="546" y="480"/>
              </a:cxn>
              <a:cxn ang="0">
                <a:pos x="612" y="468"/>
              </a:cxn>
              <a:cxn ang="0">
                <a:pos x="636" y="522"/>
              </a:cxn>
              <a:cxn ang="0">
                <a:pos x="678" y="624"/>
              </a:cxn>
              <a:cxn ang="0">
                <a:pos x="630" y="666"/>
              </a:cxn>
              <a:cxn ang="0">
                <a:pos x="636" y="738"/>
              </a:cxn>
              <a:cxn ang="0">
                <a:pos x="726" y="828"/>
              </a:cxn>
              <a:cxn ang="0">
                <a:pos x="732" y="882"/>
              </a:cxn>
              <a:cxn ang="0">
                <a:pos x="738" y="936"/>
              </a:cxn>
              <a:cxn ang="0">
                <a:pos x="870" y="972"/>
              </a:cxn>
              <a:cxn ang="0">
                <a:pos x="930" y="1044"/>
              </a:cxn>
              <a:cxn ang="0">
                <a:pos x="1008" y="1164"/>
              </a:cxn>
              <a:cxn ang="0">
                <a:pos x="1020" y="1182"/>
              </a:cxn>
              <a:cxn ang="0">
                <a:pos x="990" y="1176"/>
              </a:cxn>
              <a:cxn ang="0">
                <a:pos x="930" y="1182"/>
              </a:cxn>
              <a:cxn ang="0">
                <a:pos x="948" y="1260"/>
              </a:cxn>
              <a:cxn ang="0">
                <a:pos x="1026" y="1236"/>
              </a:cxn>
              <a:cxn ang="0">
                <a:pos x="1050" y="1242"/>
              </a:cxn>
              <a:cxn ang="0">
                <a:pos x="1080" y="1374"/>
              </a:cxn>
              <a:cxn ang="0">
                <a:pos x="1110" y="1566"/>
              </a:cxn>
              <a:cxn ang="0">
                <a:pos x="1158" y="1638"/>
              </a:cxn>
              <a:cxn ang="0">
                <a:pos x="1182" y="1710"/>
              </a:cxn>
              <a:cxn ang="0">
                <a:pos x="1200" y="1728"/>
              </a:cxn>
              <a:cxn ang="0">
                <a:pos x="1224" y="1764"/>
              </a:cxn>
              <a:cxn ang="0">
                <a:pos x="1260" y="1800"/>
              </a:cxn>
              <a:cxn ang="0">
                <a:pos x="1284" y="1836"/>
              </a:cxn>
              <a:cxn ang="0">
                <a:pos x="1296" y="1872"/>
              </a:cxn>
              <a:cxn ang="0">
                <a:pos x="1242" y="2076"/>
              </a:cxn>
              <a:cxn ang="0">
                <a:pos x="1302" y="2070"/>
              </a:cxn>
              <a:cxn ang="0">
                <a:pos x="1320" y="2076"/>
              </a:cxn>
              <a:cxn ang="0">
                <a:pos x="1308" y="2112"/>
              </a:cxn>
              <a:cxn ang="0">
                <a:pos x="1302" y="2130"/>
              </a:cxn>
              <a:cxn ang="0">
                <a:pos x="1362" y="2196"/>
              </a:cxn>
              <a:cxn ang="0">
                <a:pos x="1464" y="2250"/>
              </a:cxn>
            </a:cxnLst>
            <a:rect l="0" t="0" r="r" b="b"/>
            <a:pathLst>
              <a:path w="1464" h="2250">
                <a:moveTo>
                  <a:pt x="0" y="0"/>
                </a:moveTo>
                <a:cubicBezTo>
                  <a:pt x="8" y="23"/>
                  <a:pt x="33" y="95"/>
                  <a:pt x="60" y="102"/>
                </a:cubicBezTo>
                <a:cubicBezTo>
                  <a:pt x="76" y="106"/>
                  <a:pt x="92" y="106"/>
                  <a:pt x="108" y="108"/>
                </a:cubicBezTo>
                <a:cubicBezTo>
                  <a:pt x="118" y="137"/>
                  <a:pt x="127" y="139"/>
                  <a:pt x="156" y="132"/>
                </a:cubicBezTo>
                <a:cubicBezTo>
                  <a:pt x="168" y="96"/>
                  <a:pt x="176" y="125"/>
                  <a:pt x="210" y="114"/>
                </a:cubicBezTo>
                <a:cubicBezTo>
                  <a:pt x="215" y="83"/>
                  <a:pt x="217" y="67"/>
                  <a:pt x="234" y="42"/>
                </a:cubicBezTo>
                <a:cubicBezTo>
                  <a:pt x="274" y="55"/>
                  <a:pt x="248" y="94"/>
                  <a:pt x="264" y="126"/>
                </a:cubicBezTo>
                <a:cubicBezTo>
                  <a:pt x="273" y="144"/>
                  <a:pt x="318" y="156"/>
                  <a:pt x="318" y="156"/>
                </a:cubicBezTo>
                <a:cubicBezTo>
                  <a:pt x="344" y="195"/>
                  <a:pt x="376" y="225"/>
                  <a:pt x="402" y="264"/>
                </a:cubicBezTo>
                <a:cubicBezTo>
                  <a:pt x="409" y="275"/>
                  <a:pt x="426" y="272"/>
                  <a:pt x="438" y="276"/>
                </a:cubicBezTo>
                <a:cubicBezTo>
                  <a:pt x="444" y="278"/>
                  <a:pt x="456" y="282"/>
                  <a:pt x="456" y="282"/>
                </a:cubicBezTo>
                <a:cubicBezTo>
                  <a:pt x="462" y="299"/>
                  <a:pt x="459" y="320"/>
                  <a:pt x="468" y="336"/>
                </a:cubicBezTo>
                <a:cubicBezTo>
                  <a:pt x="475" y="349"/>
                  <a:pt x="496" y="344"/>
                  <a:pt x="510" y="348"/>
                </a:cubicBezTo>
                <a:cubicBezTo>
                  <a:pt x="530" y="361"/>
                  <a:pt x="564" y="396"/>
                  <a:pt x="564" y="396"/>
                </a:cubicBezTo>
                <a:cubicBezTo>
                  <a:pt x="578" y="438"/>
                  <a:pt x="571" y="398"/>
                  <a:pt x="510" y="420"/>
                </a:cubicBezTo>
                <a:cubicBezTo>
                  <a:pt x="504" y="422"/>
                  <a:pt x="506" y="432"/>
                  <a:pt x="504" y="438"/>
                </a:cubicBezTo>
                <a:cubicBezTo>
                  <a:pt x="512" y="462"/>
                  <a:pt x="522" y="472"/>
                  <a:pt x="546" y="480"/>
                </a:cubicBezTo>
                <a:cubicBezTo>
                  <a:pt x="552" y="479"/>
                  <a:pt x="609" y="467"/>
                  <a:pt x="612" y="468"/>
                </a:cubicBezTo>
                <a:cubicBezTo>
                  <a:pt x="620" y="470"/>
                  <a:pt x="634" y="511"/>
                  <a:pt x="636" y="522"/>
                </a:cubicBezTo>
                <a:cubicBezTo>
                  <a:pt x="645" y="565"/>
                  <a:pt x="665" y="586"/>
                  <a:pt x="678" y="624"/>
                </a:cubicBezTo>
                <a:cubicBezTo>
                  <a:pt x="664" y="646"/>
                  <a:pt x="649" y="647"/>
                  <a:pt x="630" y="666"/>
                </a:cubicBezTo>
                <a:cubicBezTo>
                  <a:pt x="636" y="696"/>
                  <a:pt x="643" y="709"/>
                  <a:pt x="636" y="738"/>
                </a:cubicBezTo>
                <a:cubicBezTo>
                  <a:pt x="655" y="777"/>
                  <a:pt x="696" y="798"/>
                  <a:pt x="726" y="828"/>
                </a:cubicBezTo>
                <a:cubicBezTo>
                  <a:pt x="740" y="870"/>
                  <a:pt x="742" y="852"/>
                  <a:pt x="732" y="882"/>
                </a:cubicBezTo>
                <a:cubicBezTo>
                  <a:pt x="734" y="900"/>
                  <a:pt x="734" y="918"/>
                  <a:pt x="738" y="936"/>
                </a:cubicBezTo>
                <a:cubicBezTo>
                  <a:pt x="749" y="978"/>
                  <a:pt x="851" y="971"/>
                  <a:pt x="870" y="972"/>
                </a:cubicBezTo>
                <a:cubicBezTo>
                  <a:pt x="887" y="998"/>
                  <a:pt x="917" y="1015"/>
                  <a:pt x="930" y="1044"/>
                </a:cubicBezTo>
                <a:cubicBezTo>
                  <a:pt x="951" y="1091"/>
                  <a:pt x="954" y="1146"/>
                  <a:pt x="1008" y="1164"/>
                </a:cubicBezTo>
                <a:cubicBezTo>
                  <a:pt x="1012" y="1170"/>
                  <a:pt x="1026" y="1178"/>
                  <a:pt x="1020" y="1182"/>
                </a:cubicBezTo>
                <a:cubicBezTo>
                  <a:pt x="1012" y="1188"/>
                  <a:pt x="1000" y="1176"/>
                  <a:pt x="990" y="1176"/>
                </a:cubicBezTo>
                <a:cubicBezTo>
                  <a:pt x="970" y="1176"/>
                  <a:pt x="950" y="1180"/>
                  <a:pt x="930" y="1182"/>
                </a:cubicBezTo>
                <a:cubicBezTo>
                  <a:pt x="919" y="1214"/>
                  <a:pt x="919" y="1241"/>
                  <a:pt x="948" y="1260"/>
                </a:cubicBezTo>
                <a:cubicBezTo>
                  <a:pt x="985" y="1255"/>
                  <a:pt x="995" y="1246"/>
                  <a:pt x="1026" y="1236"/>
                </a:cubicBezTo>
                <a:cubicBezTo>
                  <a:pt x="1034" y="1238"/>
                  <a:pt x="1044" y="1237"/>
                  <a:pt x="1050" y="1242"/>
                </a:cubicBezTo>
                <a:cubicBezTo>
                  <a:pt x="1068" y="1257"/>
                  <a:pt x="1058" y="1342"/>
                  <a:pt x="1080" y="1374"/>
                </a:cubicBezTo>
                <a:cubicBezTo>
                  <a:pt x="1096" y="1437"/>
                  <a:pt x="1101" y="1502"/>
                  <a:pt x="1110" y="1566"/>
                </a:cubicBezTo>
                <a:cubicBezTo>
                  <a:pt x="1117" y="1617"/>
                  <a:pt x="1109" y="1628"/>
                  <a:pt x="1158" y="1638"/>
                </a:cubicBezTo>
                <a:cubicBezTo>
                  <a:pt x="1199" y="1679"/>
                  <a:pt x="1154" y="1627"/>
                  <a:pt x="1182" y="1710"/>
                </a:cubicBezTo>
                <a:cubicBezTo>
                  <a:pt x="1185" y="1718"/>
                  <a:pt x="1195" y="1721"/>
                  <a:pt x="1200" y="1728"/>
                </a:cubicBezTo>
                <a:cubicBezTo>
                  <a:pt x="1209" y="1739"/>
                  <a:pt x="1216" y="1752"/>
                  <a:pt x="1224" y="1764"/>
                </a:cubicBezTo>
                <a:cubicBezTo>
                  <a:pt x="1233" y="1778"/>
                  <a:pt x="1251" y="1786"/>
                  <a:pt x="1260" y="1800"/>
                </a:cubicBezTo>
                <a:cubicBezTo>
                  <a:pt x="1268" y="1812"/>
                  <a:pt x="1279" y="1822"/>
                  <a:pt x="1284" y="1836"/>
                </a:cubicBezTo>
                <a:cubicBezTo>
                  <a:pt x="1288" y="1848"/>
                  <a:pt x="1296" y="1872"/>
                  <a:pt x="1296" y="1872"/>
                </a:cubicBezTo>
                <a:cubicBezTo>
                  <a:pt x="1284" y="1942"/>
                  <a:pt x="1256" y="2007"/>
                  <a:pt x="1242" y="2076"/>
                </a:cubicBezTo>
                <a:cubicBezTo>
                  <a:pt x="1265" y="2084"/>
                  <a:pt x="1279" y="2078"/>
                  <a:pt x="1302" y="2070"/>
                </a:cubicBezTo>
                <a:cubicBezTo>
                  <a:pt x="1308" y="2072"/>
                  <a:pt x="1319" y="2070"/>
                  <a:pt x="1320" y="2076"/>
                </a:cubicBezTo>
                <a:cubicBezTo>
                  <a:pt x="1322" y="2089"/>
                  <a:pt x="1312" y="2100"/>
                  <a:pt x="1308" y="2112"/>
                </a:cubicBezTo>
                <a:cubicBezTo>
                  <a:pt x="1306" y="2118"/>
                  <a:pt x="1302" y="2130"/>
                  <a:pt x="1302" y="2130"/>
                </a:cubicBezTo>
                <a:cubicBezTo>
                  <a:pt x="1318" y="2154"/>
                  <a:pt x="1341" y="2175"/>
                  <a:pt x="1362" y="2196"/>
                </a:cubicBezTo>
                <a:cubicBezTo>
                  <a:pt x="1377" y="2242"/>
                  <a:pt x="1420" y="2250"/>
                  <a:pt x="1464" y="2250"/>
                </a:cubicBezTo>
              </a:path>
            </a:pathLst>
          </a:custGeom>
          <a:noFill/>
          <a:ln w="19050">
            <a:solidFill>
              <a:srgbClr val="3366FF"/>
            </a:solidFill>
            <a:round/>
            <a:headEnd/>
            <a:tailEnd/>
          </a:ln>
          <a:effectLst/>
        </p:spPr>
        <p:txBody>
          <a:bodyPr/>
          <a:lstStyle/>
          <a:p>
            <a:endParaRPr lang="ja-JP" altLang="en-US"/>
          </a:p>
        </p:txBody>
      </p:sp>
      <p:sp>
        <p:nvSpPr>
          <p:cNvPr id="2057" name="Freeform 9"/>
          <p:cNvSpPr>
            <a:spLocks/>
          </p:cNvSpPr>
          <p:nvPr/>
        </p:nvSpPr>
        <p:spPr bwMode="auto">
          <a:xfrm>
            <a:off x="1747838" y="757238"/>
            <a:ext cx="6335712" cy="3206750"/>
          </a:xfrm>
          <a:custGeom>
            <a:avLst/>
            <a:gdLst/>
            <a:ahLst/>
            <a:cxnLst>
              <a:cxn ang="0">
                <a:pos x="3895" y="1923"/>
              </a:cxn>
              <a:cxn ang="0">
                <a:pos x="3750" y="1971"/>
              </a:cxn>
              <a:cxn ang="0">
                <a:pos x="3702" y="1779"/>
              </a:cxn>
              <a:cxn ang="0">
                <a:pos x="3606" y="1779"/>
              </a:cxn>
              <a:cxn ang="0">
                <a:pos x="3702" y="1683"/>
              </a:cxn>
              <a:cxn ang="0">
                <a:pos x="3606" y="1587"/>
              </a:cxn>
              <a:cxn ang="0">
                <a:pos x="3414" y="1443"/>
              </a:cxn>
              <a:cxn ang="0">
                <a:pos x="3366" y="1154"/>
              </a:cxn>
              <a:cxn ang="0">
                <a:pos x="3414" y="1010"/>
              </a:cxn>
              <a:cxn ang="0">
                <a:pos x="3270" y="914"/>
              </a:cxn>
              <a:cxn ang="0">
                <a:pos x="3077" y="577"/>
              </a:cxn>
              <a:cxn ang="0">
                <a:pos x="2789" y="529"/>
              </a:cxn>
              <a:cxn ang="0">
                <a:pos x="2693" y="625"/>
              </a:cxn>
              <a:cxn ang="0">
                <a:pos x="2404" y="481"/>
              </a:cxn>
              <a:cxn ang="0">
                <a:pos x="2212" y="625"/>
              </a:cxn>
              <a:cxn ang="0">
                <a:pos x="2067" y="721"/>
              </a:cxn>
              <a:cxn ang="0">
                <a:pos x="1779" y="818"/>
              </a:cxn>
              <a:cxn ang="0">
                <a:pos x="1491" y="914"/>
              </a:cxn>
              <a:cxn ang="0">
                <a:pos x="1058" y="866"/>
              </a:cxn>
              <a:cxn ang="0">
                <a:pos x="914" y="914"/>
              </a:cxn>
              <a:cxn ang="0">
                <a:pos x="721" y="866"/>
              </a:cxn>
              <a:cxn ang="0">
                <a:pos x="625" y="866"/>
              </a:cxn>
              <a:cxn ang="0">
                <a:pos x="337" y="866"/>
              </a:cxn>
              <a:cxn ang="0">
                <a:pos x="96" y="769"/>
              </a:cxn>
              <a:cxn ang="0">
                <a:pos x="0" y="721"/>
              </a:cxn>
              <a:cxn ang="0">
                <a:pos x="144" y="577"/>
              </a:cxn>
              <a:cxn ang="0">
                <a:pos x="192" y="481"/>
              </a:cxn>
              <a:cxn ang="0">
                <a:pos x="385" y="433"/>
              </a:cxn>
              <a:cxn ang="0">
                <a:pos x="673" y="337"/>
              </a:cxn>
              <a:cxn ang="0">
                <a:pos x="865" y="192"/>
              </a:cxn>
              <a:cxn ang="0">
                <a:pos x="1058" y="96"/>
              </a:cxn>
              <a:cxn ang="0">
                <a:pos x="1298" y="144"/>
              </a:cxn>
              <a:cxn ang="0">
                <a:pos x="1491" y="48"/>
              </a:cxn>
              <a:cxn ang="0">
                <a:pos x="1875" y="144"/>
              </a:cxn>
              <a:cxn ang="0">
                <a:pos x="2212" y="0"/>
              </a:cxn>
            </a:cxnLst>
            <a:rect l="0" t="0" r="r" b="b"/>
            <a:pathLst>
              <a:path w="3991" h="2020">
                <a:moveTo>
                  <a:pt x="3991" y="1875"/>
                </a:moveTo>
                <a:lnTo>
                  <a:pt x="3895" y="1923"/>
                </a:lnTo>
                <a:lnTo>
                  <a:pt x="3798" y="2020"/>
                </a:lnTo>
                <a:lnTo>
                  <a:pt x="3750" y="1971"/>
                </a:lnTo>
                <a:lnTo>
                  <a:pt x="3750" y="1875"/>
                </a:lnTo>
                <a:lnTo>
                  <a:pt x="3702" y="1779"/>
                </a:lnTo>
                <a:lnTo>
                  <a:pt x="3654" y="1827"/>
                </a:lnTo>
                <a:lnTo>
                  <a:pt x="3606" y="1779"/>
                </a:lnTo>
                <a:lnTo>
                  <a:pt x="3654" y="1731"/>
                </a:lnTo>
                <a:lnTo>
                  <a:pt x="3702" y="1683"/>
                </a:lnTo>
                <a:lnTo>
                  <a:pt x="3654" y="1683"/>
                </a:lnTo>
                <a:lnTo>
                  <a:pt x="3606" y="1587"/>
                </a:lnTo>
                <a:lnTo>
                  <a:pt x="3558" y="1539"/>
                </a:lnTo>
                <a:lnTo>
                  <a:pt x="3414" y="1443"/>
                </a:lnTo>
                <a:lnTo>
                  <a:pt x="3414" y="1250"/>
                </a:lnTo>
                <a:lnTo>
                  <a:pt x="3366" y="1154"/>
                </a:lnTo>
                <a:lnTo>
                  <a:pt x="3414" y="1058"/>
                </a:lnTo>
                <a:lnTo>
                  <a:pt x="3414" y="1010"/>
                </a:lnTo>
                <a:lnTo>
                  <a:pt x="3270" y="1010"/>
                </a:lnTo>
                <a:lnTo>
                  <a:pt x="3270" y="914"/>
                </a:lnTo>
                <a:lnTo>
                  <a:pt x="3125" y="625"/>
                </a:lnTo>
                <a:lnTo>
                  <a:pt x="3077" y="577"/>
                </a:lnTo>
                <a:lnTo>
                  <a:pt x="2933" y="577"/>
                </a:lnTo>
                <a:lnTo>
                  <a:pt x="2789" y="529"/>
                </a:lnTo>
                <a:lnTo>
                  <a:pt x="2789" y="577"/>
                </a:lnTo>
                <a:lnTo>
                  <a:pt x="2693" y="625"/>
                </a:lnTo>
                <a:lnTo>
                  <a:pt x="2596" y="577"/>
                </a:lnTo>
                <a:lnTo>
                  <a:pt x="2404" y="481"/>
                </a:lnTo>
                <a:lnTo>
                  <a:pt x="2356" y="529"/>
                </a:lnTo>
                <a:lnTo>
                  <a:pt x="2212" y="625"/>
                </a:lnTo>
                <a:lnTo>
                  <a:pt x="2116" y="673"/>
                </a:lnTo>
                <a:lnTo>
                  <a:pt x="2067" y="721"/>
                </a:lnTo>
                <a:lnTo>
                  <a:pt x="1971" y="721"/>
                </a:lnTo>
                <a:lnTo>
                  <a:pt x="1779" y="818"/>
                </a:lnTo>
                <a:lnTo>
                  <a:pt x="1683" y="818"/>
                </a:lnTo>
                <a:lnTo>
                  <a:pt x="1491" y="914"/>
                </a:lnTo>
                <a:lnTo>
                  <a:pt x="1250" y="914"/>
                </a:lnTo>
                <a:lnTo>
                  <a:pt x="1058" y="866"/>
                </a:lnTo>
                <a:lnTo>
                  <a:pt x="962" y="866"/>
                </a:lnTo>
                <a:lnTo>
                  <a:pt x="914" y="914"/>
                </a:lnTo>
                <a:lnTo>
                  <a:pt x="817" y="818"/>
                </a:lnTo>
                <a:lnTo>
                  <a:pt x="721" y="866"/>
                </a:lnTo>
                <a:lnTo>
                  <a:pt x="673" y="818"/>
                </a:lnTo>
                <a:lnTo>
                  <a:pt x="625" y="866"/>
                </a:lnTo>
                <a:lnTo>
                  <a:pt x="481" y="866"/>
                </a:lnTo>
                <a:lnTo>
                  <a:pt x="337" y="866"/>
                </a:lnTo>
                <a:lnTo>
                  <a:pt x="240" y="866"/>
                </a:lnTo>
                <a:lnTo>
                  <a:pt x="96" y="769"/>
                </a:lnTo>
                <a:lnTo>
                  <a:pt x="0" y="769"/>
                </a:lnTo>
                <a:lnTo>
                  <a:pt x="0" y="721"/>
                </a:lnTo>
                <a:lnTo>
                  <a:pt x="96" y="673"/>
                </a:lnTo>
                <a:lnTo>
                  <a:pt x="144" y="577"/>
                </a:lnTo>
                <a:lnTo>
                  <a:pt x="96" y="529"/>
                </a:lnTo>
                <a:lnTo>
                  <a:pt x="192" y="481"/>
                </a:lnTo>
                <a:lnTo>
                  <a:pt x="288" y="481"/>
                </a:lnTo>
                <a:lnTo>
                  <a:pt x="385" y="433"/>
                </a:lnTo>
                <a:lnTo>
                  <a:pt x="529" y="385"/>
                </a:lnTo>
                <a:lnTo>
                  <a:pt x="673" y="337"/>
                </a:lnTo>
                <a:lnTo>
                  <a:pt x="769" y="241"/>
                </a:lnTo>
                <a:lnTo>
                  <a:pt x="865" y="192"/>
                </a:lnTo>
                <a:lnTo>
                  <a:pt x="962" y="144"/>
                </a:lnTo>
                <a:lnTo>
                  <a:pt x="1058" y="96"/>
                </a:lnTo>
                <a:lnTo>
                  <a:pt x="1154" y="144"/>
                </a:lnTo>
                <a:lnTo>
                  <a:pt x="1298" y="144"/>
                </a:lnTo>
                <a:lnTo>
                  <a:pt x="1394" y="144"/>
                </a:lnTo>
                <a:lnTo>
                  <a:pt x="1491" y="48"/>
                </a:lnTo>
                <a:lnTo>
                  <a:pt x="1731" y="144"/>
                </a:lnTo>
                <a:lnTo>
                  <a:pt x="1875" y="144"/>
                </a:lnTo>
                <a:lnTo>
                  <a:pt x="2019" y="48"/>
                </a:lnTo>
                <a:lnTo>
                  <a:pt x="2212" y="0"/>
                </a:lnTo>
              </a:path>
            </a:pathLst>
          </a:custGeom>
          <a:noFill/>
          <a:ln w="19050">
            <a:solidFill>
              <a:srgbClr val="3366FF"/>
            </a:solidFill>
            <a:round/>
            <a:headEnd/>
            <a:tailEnd/>
          </a:ln>
          <a:effectLst/>
        </p:spPr>
        <p:txBody>
          <a:bodyPr/>
          <a:lstStyle/>
          <a:p>
            <a:endParaRPr lang="ja-JP" altLang="en-US"/>
          </a:p>
        </p:txBody>
      </p:sp>
      <p:sp>
        <p:nvSpPr>
          <p:cNvPr id="2058" name="Freeform 10"/>
          <p:cNvSpPr>
            <a:spLocks/>
          </p:cNvSpPr>
          <p:nvPr/>
        </p:nvSpPr>
        <p:spPr bwMode="auto">
          <a:xfrm>
            <a:off x="4114800" y="5337175"/>
            <a:ext cx="1581150" cy="1530350"/>
          </a:xfrm>
          <a:custGeom>
            <a:avLst/>
            <a:gdLst/>
            <a:ahLst/>
            <a:cxnLst>
              <a:cxn ang="0">
                <a:pos x="996" y="964"/>
              </a:cxn>
              <a:cxn ang="0">
                <a:pos x="930" y="916"/>
              </a:cxn>
              <a:cxn ang="0">
                <a:pos x="865" y="866"/>
              </a:cxn>
              <a:cxn ang="0">
                <a:pos x="817" y="817"/>
              </a:cxn>
              <a:cxn ang="0">
                <a:pos x="769" y="721"/>
              </a:cxn>
              <a:cxn ang="0">
                <a:pos x="721" y="673"/>
              </a:cxn>
              <a:cxn ang="0">
                <a:pos x="673" y="529"/>
              </a:cxn>
              <a:cxn ang="0">
                <a:pos x="528" y="433"/>
              </a:cxn>
              <a:cxn ang="0">
                <a:pos x="528" y="337"/>
              </a:cxn>
              <a:cxn ang="0">
                <a:pos x="432" y="337"/>
              </a:cxn>
              <a:cxn ang="0">
                <a:pos x="384" y="192"/>
              </a:cxn>
              <a:cxn ang="0">
                <a:pos x="288" y="96"/>
              </a:cxn>
              <a:cxn ang="0">
                <a:pos x="0" y="0"/>
              </a:cxn>
            </a:cxnLst>
            <a:rect l="0" t="0" r="r" b="b"/>
            <a:pathLst>
              <a:path w="996" h="964">
                <a:moveTo>
                  <a:pt x="996" y="964"/>
                </a:moveTo>
                <a:cubicBezTo>
                  <a:pt x="976" y="951"/>
                  <a:pt x="951" y="927"/>
                  <a:pt x="930" y="916"/>
                </a:cubicBezTo>
                <a:lnTo>
                  <a:pt x="865" y="866"/>
                </a:lnTo>
                <a:lnTo>
                  <a:pt x="817" y="817"/>
                </a:lnTo>
                <a:lnTo>
                  <a:pt x="769" y="721"/>
                </a:lnTo>
                <a:lnTo>
                  <a:pt x="721" y="673"/>
                </a:lnTo>
                <a:lnTo>
                  <a:pt x="673" y="529"/>
                </a:lnTo>
                <a:lnTo>
                  <a:pt x="528" y="433"/>
                </a:lnTo>
                <a:lnTo>
                  <a:pt x="528" y="337"/>
                </a:lnTo>
                <a:lnTo>
                  <a:pt x="432" y="337"/>
                </a:lnTo>
                <a:lnTo>
                  <a:pt x="384" y="192"/>
                </a:lnTo>
                <a:lnTo>
                  <a:pt x="288" y="96"/>
                </a:lnTo>
                <a:lnTo>
                  <a:pt x="0" y="0"/>
                </a:lnTo>
              </a:path>
            </a:pathLst>
          </a:custGeom>
          <a:noFill/>
          <a:ln w="9525">
            <a:solidFill>
              <a:srgbClr val="3366FF"/>
            </a:solidFill>
            <a:round/>
            <a:headEnd/>
            <a:tailEnd/>
          </a:ln>
          <a:effectLst/>
        </p:spPr>
        <p:txBody>
          <a:bodyPr/>
          <a:lstStyle/>
          <a:p>
            <a:endParaRPr lang="ja-JP" altLang="en-US"/>
          </a:p>
        </p:txBody>
      </p:sp>
      <p:sp>
        <p:nvSpPr>
          <p:cNvPr id="2059" name="Oval 11"/>
          <p:cNvSpPr>
            <a:spLocks noChangeArrowheads="1"/>
          </p:cNvSpPr>
          <p:nvPr/>
        </p:nvSpPr>
        <p:spPr bwMode="auto">
          <a:xfrm>
            <a:off x="296863" y="4040188"/>
            <a:ext cx="306387" cy="304800"/>
          </a:xfrm>
          <a:prstGeom prst="ellipse">
            <a:avLst/>
          </a:prstGeom>
          <a:pattFill prst="smGrid">
            <a:fgClr>
              <a:schemeClr val="tx1"/>
            </a:fgClr>
            <a:bgClr>
              <a:schemeClr val="bg1"/>
            </a:bgClr>
          </a:pattFill>
          <a:ln w="38100">
            <a:solidFill>
              <a:schemeClr val="tx1"/>
            </a:solidFill>
            <a:round/>
            <a:headEnd/>
            <a:tailEnd/>
          </a:ln>
          <a:effectLst/>
        </p:spPr>
        <p:txBody>
          <a:bodyPr wrap="none" anchor="ctr"/>
          <a:lstStyle/>
          <a:p>
            <a:endParaRPr lang="ja-JP" altLang="en-US"/>
          </a:p>
        </p:txBody>
      </p:sp>
      <p:sp>
        <p:nvSpPr>
          <p:cNvPr id="2060" name="Freeform 12"/>
          <p:cNvSpPr>
            <a:spLocks/>
          </p:cNvSpPr>
          <p:nvPr/>
        </p:nvSpPr>
        <p:spPr bwMode="auto">
          <a:xfrm>
            <a:off x="-84138" y="1978025"/>
            <a:ext cx="1831976" cy="1603375"/>
          </a:xfrm>
          <a:custGeom>
            <a:avLst/>
            <a:gdLst/>
            <a:ahLst/>
            <a:cxnLst>
              <a:cxn ang="0">
                <a:pos x="1154" y="0"/>
              </a:cxn>
              <a:cxn ang="0">
                <a:pos x="1058" y="49"/>
              </a:cxn>
              <a:cxn ang="0">
                <a:pos x="962" y="145"/>
              </a:cxn>
              <a:cxn ang="0">
                <a:pos x="962" y="241"/>
              </a:cxn>
              <a:cxn ang="0">
                <a:pos x="865" y="193"/>
              </a:cxn>
              <a:cxn ang="0">
                <a:pos x="817" y="193"/>
              </a:cxn>
              <a:cxn ang="0">
                <a:pos x="817" y="289"/>
              </a:cxn>
              <a:cxn ang="0">
                <a:pos x="721" y="241"/>
              </a:cxn>
              <a:cxn ang="0">
                <a:pos x="625" y="337"/>
              </a:cxn>
              <a:cxn ang="0">
                <a:pos x="529" y="385"/>
              </a:cxn>
              <a:cxn ang="0">
                <a:pos x="288" y="481"/>
              </a:cxn>
              <a:cxn ang="0">
                <a:pos x="192" y="818"/>
              </a:cxn>
              <a:cxn ang="0">
                <a:pos x="96" y="1010"/>
              </a:cxn>
              <a:cxn ang="0">
                <a:pos x="0" y="1010"/>
              </a:cxn>
            </a:cxnLst>
            <a:rect l="0" t="0" r="r" b="b"/>
            <a:pathLst>
              <a:path w="1154" h="1010">
                <a:moveTo>
                  <a:pt x="1154" y="0"/>
                </a:moveTo>
                <a:lnTo>
                  <a:pt x="1058" y="49"/>
                </a:lnTo>
                <a:lnTo>
                  <a:pt x="962" y="145"/>
                </a:lnTo>
                <a:lnTo>
                  <a:pt x="962" y="241"/>
                </a:lnTo>
                <a:lnTo>
                  <a:pt x="865" y="193"/>
                </a:lnTo>
                <a:lnTo>
                  <a:pt x="817" y="193"/>
                </a:lnTo>
                <a:lnTo>
                  <a:pt x="817" y="289"/>
                </a:lnTo>
                <a:lnTo>
                  <a:pt x="721" y="241"/>
                </a:lnTo>
                <a:lnTo>
                  <a:pt x="625" y="337"/>
                </a:lnTo>
                <a:lnTo>
                  <a:pt x="529" y="385"/>
                </a:lnTo>
                <a:lnTo>
                  <a:pt x="288" y="481"/>
                </a:lnTo>
                <a:lnTo>
                  <a:pt x="192" y="818"/>
                </a:lnTo>
                <a:lnTo>
                  <a:pt x="96" y="1010"/>
                </a:lnTo>
                <a:lnTo>
                  <a:pt x="0" y="1010"/>
                </a:lnTo>
              </a:path>
            </a:pathLst>
          </a:custGeom>
          <a:noFill/>
          <a:ln w="19050">
            <a:solidFill>
              <a:srgbClr val="3366FF"/>
            </a:solidFill>
            <a:round/>
            <a:headEnd/>
            <a:tailEnd/>
          </a:ln>
          <a:effectLst/>
        </p:spPr>
        <p:txBody>
          <a:bodyPr/>
          <a:lstStyle/>
          <a:p>
            <a:endParaRPr lang="ja-JP" altLang="en-US"/>
          </a:p>
        </p:txBody>
      </p:sp>
      <p:sp>
        <p:nvSpPr>
          <p:cNvPr id="2061" name="Freeform 13"/>
          <p:cNvSpPr>
            <a:spLocks/>
          </p:cNvSpPr>
          <p:nvPr/>
        </p:nvSpPr>
        <p:spPr bwMode="auto">
          <a:xfrm>
            <a:off x="68263" y="3124200"/>
            <a:ext cx="8015287" cy="3816350"/>
          </a:xfrm>
          <a:custGeom>
            <a:avLst/>
            <a:gdLst/>
            <a:ahLst/>
            <a:cxnLst>
              <a:cxn ang="0">
                <a:pos x="96" y="336"/>
              </a:cxn>
              <a:cxn ang="0">
                <a:pos x="48" y="577"/>
              </a:cxn>
              <a:cxn ang="0">
                <a:pos x="144" y="432"/>
              </a:cxn>
              <a:cxn ang="0">
                <a:pos x="241" y="432"/>
              </a:cxn>
              <a:cxn ang="0">
                <a:pos x="289" y="721"/>
              </a:cxn>
              <a:cxn ang="0">
                <a:pos x="481" y="817"/>
              </a:cxn>
              <a:cxn ang="0">
                <a:pos x="625" y="625"/>
              </a:cxn>
              <a:cxn ang="0">
                <a:pos x="962" y="529"/>
              </a:cxn>
              <a:cxn ang="0">
                <a:pos x="818" y="432"/>
              </a:cxn>
              <a:cxn ang="0">
                <a:pos x="1010" y="480"/>
              </a:cxn>
              <a:cxn ang="0">
                <a:pos x="1154" y="384"/>
              </a:cxn>
              <a:cxn ang="0">
                <a:pos x="1346" y="288"/>
              </a:cxn>
              <a:cxn ang="0">
                <a:pos x="1250" y="384"/>
              </a:cxn>
              <a:cxn ang="0">
                <a:pos x="1443" y="432"/>
              </a:cxn>
              <a:cxn ang="0">
                <a:pos x="1587" y="288"/>
              </a:cxn>
              <a:cxn ang="0">
                <a:pos x="1587" y="432"/>
              </a:cxn>
              <a:cxn ang="0">
                <a:pos x="1731" y="384"/>
              </a:cxn>
              <a:cxn ang="0">
                <a:pos x="1827" y="336"/>
              </a:cxn>
              <a:cxn ang="0">
                <a:pos x="2116" y="192"/>
              </a:cxn>
              <a:cxn ang="0">
                <a:pos x="2260" y="96"/>
              </a:cxn>
              <a:cxn ang="0">
                <a:pos x="2452" y="0"/>
              </a:cxn>
              <a:cxn ang="0">
                <a:pos x="2933" y="96"/>
              </a:cxn>
              <a:cxn ang="0">
                <a:pos x="3270" y="192"/>
              </a:cxn>
              <a:cxn ang="0">
                <a:pos x="3510" y="336"/>
              </a:cxn>
              <a:cxn ang="0">
                <a:pos x="3943" y="721"/>
              </a:cxn>
              <a:cxn ang="0">
                <a:pos x="4087" y="1057"/>
              </a:cxn>
              <a:cxn ang="0">
                <a:pos x="4279" y="1154"/>
              </a:cxn>
              <a:cxn ang="0">
                <a:pos x="4664" y="1106"/>
              </a:cxn>
              <a:cxn ang="0">
                <a:pos x="4953" y="1394"/>
              </a:cxn>
              <a:cxn ang="0">
                <a:pos x="4953" y="1538"/>
              </a:cxn>
              <a:cxn ang="0">
                <a:pos x="5001" y="1827"/>
              </a:cxn>
              <a:cxn ang="0">
                <a:pos x="5049" y="2115"/>
              </a:cxn>
            </a:cxnLst>
            <a:rect l="0" t="0" r="r" b="b"/>
            <a:pathLst>
              <a:path w="5049" h="2404">
                <a:moveTo>
                  <a:pt x="0" y="288"/>
                </a:moveTo>
                <a:lnTo>
                  <a:pt x="96" y="336"/>
                </a:lnTo>
                <a:lnTo>
                  <a:pt x="48" y="480"/>
                </a:lnTo>
                <a:lnTo>
                  <a:pt x="48" y="577"/>
                </a:lnTo>
                <a:lnTo>
                  <a:pt x="96" y="577"/>
                </a:lnTo>
                <a:lnTo>
                  <a:pt x="144" y="432"/>
                </a:lnTo>
                <a:lnTo>
                  <a:pt x="241" y="384"/>
                </a:lnTo>
                <a:lnTo>
                  <a:pt x="241" y="432"/>
                </a:lnTo>
                <a:lnTo>
                  <a:pt x="144" y="577"/>
                </a:lnTo>
                <a:lnTo>
                  <a:pt x="289" y="721"/>
                </a:lnTo>
                <a:lnTo>
                  <a:pt x="337" y="817"/>
                </a:lnTo>
                <a:lnTo>
                  <a:pt x="481" y="817"/>
                </a:lnTo>
                <a:lnTo>
                  <a:pt x="433" y="721"/>
                </a:lnTo>
                <a:lnTo>
                  <a:pt x="625" y="625"/>
                </a:lnTo>
                <a:lnTo>
                  <a:pt x="769" y="625"/>
                </a:lnTo>
                <a:lnTo>
                  <a:pt x="962" y="529"/>
                </a:lnTo>
                <a:lnTo>
                  <a:pt x="818" y="480"/>
                </a:lnTo>
                <a:lnTo>
                  <a:pt x="818" y="432"/>
                </a:lnTo>
                <a:lnTo>
                  <a:pt x="914" y="432"/>
                </a:lnTo>
                <a:lnTo>
                  <a:pt x="1010" y="480"/>
                </a:lnTo>
                <a:lnTo>
                  <a:pt x="1058" y="384"/>
                </a:lnTo>
                <a:lnTo>
                  <a:pt x="1154" y="384"/>
                </a:lnTo>
                <a:lnTo>
                  <a:pt x="1202" y="288"/>
                </a:lnTo>
                <a:lnTo>
                  <a:pt x="1346" y="288"/>
                </a:lnTo>
                <a:lnTo>
                  <a:pt x="1346" y="336"/>
                </a:lnTo>
                <a:lnTo>
                  <a:pt x="1250" y="384"/>
                </a:lnTo>
                <a:lnTo>
                  <a:pt x="1298" y="432"/>
                </a:lnTo>
                <a:lnTo>
                  <a:pt x="1443" y="432"/>
                </a:lnTo>
                <a:lnTo>
                  <a:pt x="1539" y="432"/>
                </a:lnTo>
                <a:lnTo>
                  <a:pt x="1587" y="288"/>
                </a:lnTo>
                <a:lnTo>
                  <a:pt x="1635" y="288"/>
                </a:lnTo>
                <a:lnTo>
                  <a:pt x="1587" y="432"/>
                </a:lnTo>
                <a:lnTo>
                  <a:pt x="1731" y="336"/>
                </a:lnTo>
                <a:lnTo>
                  <a:pt x="1731" y="384"/>
                </a:lnTo>
                <a:lnTo>
                  <a:pt x="1731" y="432"/>
                </a:lnTo>
                <a:lnTo>
                  <a:pt x="1827" y="336"/>
                </a:lnTo>
                <a:lnTo>
                  <a:pt x="1972" y="240"/>
                </a:lnTo>
                <a:lnTo>
                  <a:pt x="2116" y="192"/>
                </a:lnTo>
                <a:lnTo>
                  <a:pt x="2116" y="96"/>
                </a:lnTo>
                <a:lnTo>
                  <a:pt x="2260" y="96"/>
                </a:lnTo>
                <a:lnTo>
                  <a:pt x="2356" y="144"/>
                </a:lnTo>
                <a:lnTo>
                  <a:pt x="2452" y="0"/>
                </a:lnTo>
                <a:lnTo>
                  <a:pt x="2741" y="96"/>
                </a:lnTo>
                <a:lnTo>
                  <a:pt x="2933" y="96"/>
                </a:lnTo>
                <a:lnTo>
                  <a:pt x="2981" y="192"/>
                </a:lnTo>
                <a:lnTo>
                  <a:pt x="3270" y="192"/>
                </a:lnTo>
                <a:lnTo>
                  <a:pt x="3317" y="252"/>
                </a:lnTo>
                <a:lnTo>
                  <a:pt x="3510" y="336"/>
                </a:lnTo>
                <a:lnTo>
                  <a:pt x="3751" y="529"/>
                </a:lnTo>
                <a:lnTo>
                  <a:pt x="3943" y="721"/>
                </a:lnTo>
                <a:lnTo>
                  <a:pt x="3943" y="817"/>
                </a:lnTo>
                <a:lnTo>
                  <a:pt x="4087" y="1057"/>
                </a:lnTo>
                <a:lnTo>
                  <a:pt x="4135" y="1106"/>
                </a:lnTo>
                <a:lnTo>
                  <a:pt x="4279" y="1154"/>
                </a:lnTo>
                <a:lnTo>
                  <a:pt x="4424" y="1057"/>
                </a:lnTo>
                <a:lnTo>
                  <a:pt x="4664" y="1106"/>
                </a:lnTo>
                <a:lnTo>
                  <a:pt x="4856" y="1202"/>
                </a:lnTo>
                <a:lnTo>
                  <a:pt x="4953" y="1394"/>
                </a:lnTo>
                <a:lnTo>
                  <a:pt x="5001" y="1442"/>
                </a:lnTo>
                <a:lnTo>
                  <a:pt x="4953" y="1538"/>
                </a:lnTo>
                <a:lnTo>
                  <a:pt x="5001" y="1586"/>
                </a:lnTo>
                <a:lnTo>
                  <a:pt x="5001" y="1827"/>
                </a:lnTo>
                <a:lnTo>
                  <a:pt x="5001" y="1971"/>
                </a:lnTo>
                <a:lnTo>
                  <a:pt x="5049" y="2115"/>
                </a:lnTo>
                <a:lnTo>
                  <a:pt x="5001" y="2404"/>
                </a:lnTo>
              </a:path>
            </a:pathLst>
          </a:custGeom>
          <a:noFill/>
          <a:ln w="19050">
            <a:solidFill>
              <a:srgbClr val="3366FF"/>
            </a:solidFill>
            <a:round/>
            <a:headEnd/>
            <a:tailEnd/>
          </a:ln>
          <a:effectLst/>
        </p:spPr>
        <p:txBody>
          <a:bodyPr/>
          <a:lstStyle/>
          <a:p>
            <a:endParaRPr lang="ja-JP" altLang="en-US"/>
          </a:p>
        </p:txBody>
      </p:sp>
      <p:sp>
        <p:nvSpPr>
          <p:cNvPr id="2062" name="Freeform 14"/>
          <p:cNvSpPr>
            <a:spLocks/>
          </p:cNvSpPr>
          <p:nvPr/>
        </p:nvSpPr>
        <p:spPr bwMode="auto">
          <a:xfrm>
            <a:off x="527050" y="4421188"/>
            <a:ext cx="6869113" cy="2443162"/>
          </a:xfrm>
          <a:custGeom>
            <a:avLst/>
            <a:gdLst/>
            <a:ahLst/>
            <a:cxnLst>
              <a:cxn ang="0">
                <a:pos x="48" y="0"/>
              </a:cxn>
              <a:cxn ang="0">
                <a:pos x="0" y="240"/>
              </a:cxn>
              <a:cxn ang="0">
                <a:pos x="192" y="385"/>
              </a:cxn>
              <a:cxn ang="0">
                <a:pos x="192" y="433"/>
              </a:cxn>
              <a:cxn ang="0">
                <a:pos x="144" y="481"/>
              </a:cxn>
              <a:cxn ang="0">
                <a:pos x="240" y="481"/>
              </a:cxn>
              <a:cxn ang="0">
                <a:pos x="192" y="577"/>
              </a:cxn>
              <a:cxn ang="0">
                <a:pos x="192" y="625"/>
              </a:cxn>
              <a:cxn ang="0">
                <a:pos x="240" y="625"/>
              </a:cxn>
              <a:cxn ang="0">
                <a:pos x="336" y="721"/>
              </a:cxn>
              <a:cxn ang="0">
                <a:pos x="432" y="625"/>
              </a:cxn>
              <a:cxn ang="0">
                <a:pos x="480" y="673"/>
              </a:cxn>
              <a:cxn ang="0">
                <a:pos x="480" y="721"/>
              </a:cxn>
              <a:cxn ang="0">
                <a:pos x="625" y="769"/>
              </a:cxn>
              <a:cxn ang="0">
                <a:pos x="625" y="817"/>
              </a:cxn>
              <a:cxn ang="0">
                <a:pos x="577" y="866"/>
              </a:cxn>
              <a:cxn ang="0">
                <a:pos x="625" y="914"/>
              </a:cxn>
              <a:cxn ang="0">
                <a:pos x="721" y="1010"/>
              </a:cxn>
              <a:cxn ang="0">
                <a:pos x="1154" y="914"/>
              </a:cxn>
              <a:cxn ang="0">
                <a:pos x="1298" y="962"/>
              </a:cxn>
              <a:cxn ang="0">
                <a:pos x="1346" y="866"/>
              </a:cxn>
              <a:cxn ang="0">
                <a:pos x="1442" y="866"/>
              </a:cxn>
              <a:cxn ang="0">
                <a:pos x="1586" y="866"/>
              </a:cxn>
              <a:cxn ang="0">
                <a:pos x="1683" y="769"/>
              </a:cxn>
              <a:cxn ang="0">
                <a:pos x="1779" y="721"/>
              </a:cxn>
              <a:cxn ang="0">
                <a:pos x="1875" y="721"/>
              </a:cxn>
              <a:cxn ang="0">
                <a:pos x="2260" y="577"/>
              </a:cxn>
              <a:cxn ang="0">
                <a:pos x="2404" y="481"/>
              </a:cxn>
              <a:cxn ang="0">
                <a:pos x="2692" y="529"/>
              </a:cxn>
              <a:cxn ang="0">
                <a:pos x="2885" y="529"/>
              </a:cxn>
              <a:cxn ang="0">
                <a:pos x="2981" y="625"/>
              </a:cxn>
              <a:cxn ang="0">
                <a:pos x="3077" y="577"/>
              </a:cxn>
              <a:cxn ang="0">
                <a:pos x="3125" y="625"/>
              </a:cxn>
              <a:cxn ang="0">
                <a:pos x="3365" y="721"/>
              </a:cxn>
              <a:cxn ang="0">
                <a:pos x="3413" y="769"/>
              </a:cxn>
              <a:cxn ang="0">
                <a:pos x="3510" y="769"/>
              </a:cxn>
              <a:cxn ang="0">
                <a:pos x="3606" y="914"/>
              </a:cxn>
              <a:cxn ang="0">
                <a:pos x="3654" y="962"/>
              </a:cxn>
              <a:cxn ang="0">
                <a:pos x="3750" y="1154"/>
              </a:cxn>
              <a:cxn ang="0">
                <a:pos x="3894" y="1202"/>
              </a:cxn>
              <a:cxn ang="0">
                <a:pos x="3990" y="1298"/>
              </a:cxn>
              <a:cxn ang="0">
                <a:pos x="4135" y="1298"/>
              </a:cxn>
              <a:cxn ang="0">
                <a:pos x="4135" y="1443"/>
              </a:cxn>
              <a:cxn ang="0">
                <a:pos x="4327" y="1539"/>
              </a:cxn>
            </a:cxnLst>
            <a:rect l="0" t="0" r="r" b="b"/>
            <a:pathLst>
              <a:path w="4327" h="1539">
                <a:moveTo>
                  <a:pt x="48" y="0"/>
                </a:moveTo>
                <a:lnTo>
                  <a:pt x="0" y="240"/>
                </a:lnTo>
                <a:lnTo>
                  <a:pt x="192" y="385"/>
                </a:lnTo>
                <a:lnTo>
                  <a:pt x="192" y="433"/>
                </a:lnTo>
                <a:lnTo>
                  <a:pt x="144" y="481"/>
                </a:lnTo>
                <a:lnTo>
                  <a:pt x="240" y="481"/>
                </a:lnTo>
                <a:lnTo>
                  <a:pt x="192" y="577"/>
                </a:lnTo>
                <a:lnTo>
                  <a:pt x="192" y="625"/>
                </a:lnTo>
                <a:lnTo>
                  <a:pt x="240" y="625"/>
                </a:lnTo>
                <a:lnTo>
                  <a:pt x="336" y="721"/>
                </a:lnTo>
                <a:lnTo>
                  <a:pt x="432" y="625"/>
                </a:lnTo>
                <a:lnTo>
                  <a:pt x="480" y="673"/>
                </a:lnTo>
                <a:lnTo>
                  <a:pt x="480" y="721"/>
                </a:lnTo>
                <a:lnTo>
                  <a:pt x="625" y="769"/>
                </a:lnTo>
                <a:lnTo>
                  <a:pt x="625" y="817"/>
                </a:lnTo>
                <a:lnTo>
                  <a:pt x="577" y="866"/>
                </a:lnTo>
                <a:lnTo>
                  <a:pt x="625" y="914"/>
                </a:lnTo>
                <a:lnTo>
                  <a:pt x="721" y="1010"/>
                </a:lnTo>
                <a:lnTo>
                  <a:pt x="1154" y="914"/>
                </a:lnTo>
                <a:lnTo>
                  <a:pt x="1298" y="962"/>
                </a:lnTo>
                <a:lnTo>
                  <a:pt x="1346" y="866"/>
                </a:lnTo>
                <a:lnTo>
                  <a:pt x="1442" y="866"/>
                </a:lnTo>
                <a:lnTo>
                  <a:pt x="1586" y="866"/>
                </a:lnTo>
                <a:lnTo>
                  <a:pt x="1683" y="769"/>
                </a:lnTo>
                <a:lnTo>
                  <a:pt x="1779" y="721"/>
                </a:lnTo>
                <a:lnTo>
                  <a:pt x="1875" y="721"/>
                </a:lnTo>
                <a:lnTo>
                  <a:pt x="2260" y="577"/>
                </a:lnTo>
                <a:lnTo>
                  <a:pt x="2404" y="481"/>
                </a:lnTo>
                <a:lnTo>
                  <a:pt x="2692" y="529"/>
                </a:lnTo>
                <a:lnTo>
                  <a:pt x="2885" y="529"/>
                </a:lnTo>
                <a:lnTo>
                  <a:pt x="2981" y="625"/>
                </a:lnTo>
                <a:lnTo>
                  <a:pt x="3077" y="577"/>
                </a:lnTo>
                <a:lnTo>
                  <a:pt x="3125" y="625"/>
                </a:lnTo>
                <a:lnTo>
                  <a:pt x="3365" y="721"/>
                </a:lnTo>
                <a:lnTo>
                  <a:pt x="3413" y="769"/>
                </a:lnTo>
                <a:lnTo>
                  <a:pt x="3510" y="769"/>
                </a:lnTo>
                <a:lnTo>
                  <a:pt x="3606" y="914"/>
                </a:lnTo>
                <a:lnTo>
                  <a:pt x="3654" y="962"/>
                </a:lnTo>
                <a:lnTo>
                  <a:pt x="3750" y="1154"/>
                </a:lnTo>
                <a:lnTo>
                  <a:pt x="3894" y="1202"/>
                </a:lnTo>
                <a:lnTo>
                  <a:pt x="3990" y="1298"/>
                </a:lnTo>
                <a:lnTo>
                  <a:pt x="4135" y="1298"/>
                </a:lnTo>
                <a:lnTo>
                  <a:pt x="4135" y="1443"/>
                </a:lnTo>
                <a:lnTo>
                  <a:pt x="4327" y="1539"/>
                </a:lnTo>
              </a:path>
            </a:pathLst>
          </a:custGeom>
          <a:noFill/>
          <a:ln w="19050">
            <a:solidFill>
              <a:srgbClr val="3366FF"/>
            </a:solidFill>
            <a:round/>
            <a:headEnd/>
            <a:tailEnd/>
          </a:ln>
          <a:effectLst/>
        </p:spPr>
        <p:txBody>
          <a:bodyPr/>
          <a:lstStyle/>
          <a:p>
            <a:endParaRPr lang="ja-JP" altLang="en-US"/>
          </a:p>
        </p:txBody>
      </p:sp>
      <p:sp>
        <p:nvSpPr>
          <p:cNvPr id="2063" name="Freeform 15"/>
          <p:cNvSpPr>
            <a:spLocks/>
          </p:cNvSpPr>
          <p:nvPr/>
        </p:nvSpPr>
        <p:spPr bwMode="auto">
          <a:xfrm>
            <a:off x="1289050" y="6024563"/>
            <a:ext cx="382588" cy="839787"/>
          </a:xfrm>
          <a:custGeom>
            <a:avLst/>
            <a:gdLst/>
            <a:ahLst/>
            <a:cxnLst>
              <a:cxn ang="0">
                <a:pos x="241" y="0"/>
              </a:cxn>
              <a:cxn ang="0">
                <a:pos x="145" y="96"/>
              </a:cxn>
              <a:cxn ang="0">
                <a:pos x="49" y="96"/>
              </a:cxn>
              <a:cxn ang="0">
                <a:pos x="0" y="192"/>
              </a:cxn>
              <a:cxn ang="0">
                <a:pos x="49" y="240"/>
              </a:cxn>
              <a:cxn ang="0">
                <a:pos x="97" y="384"/>
              </a:cxn>
              <a:cxn ang="0">
                <a:pos x="145" y="384"/>
              </a:cxn>
              <a:cxn ang="0">
                <a:pos x="97" y="529"/>
              </a:cxn>
            </a:cxnLst>
            <a:rect l="0" t="0" r="r" b="b"/>
            <a:pathLst>
              <a:path w="241" h="529">
                <a:moveTo>
                  <a:pt x="241" y="0"/>
                </a:moveTo>
                <a:lnTo>
                  <a:pt x="145" y="96"/>
                </a:lnTo>
                <a:lnTo>
                  <a:pt x="49" y="96"/>
                </a:lnTo>
                <a:lnTo>
                  <a:pt x="0" y="192"/>
                </a:lnTo>
                <a:lnTo>
                  <a:pt x="49" y="240"/>
                </a:lnTo>
                <a:lnTo>
                  <a:pt x="97" y="384"/>
                </a:lnTo>
                <a:lnTo>
                  <a:pt x="145" y="384"/>
                </a:lnTo>
                <a:lnTo>
                  <a:pt x="97" y="529"/>
                </a:lnTo>
              </a:path>
            </a:pathLst>
          </a:custGeom>
          <a:noFill/>
          <a:ln w="9525">
            <a:solidFill>
              <a:srgbClr val="3366FF"/>
            </a:solidFill>
            <a:round/>
            <a:headEnd/>
            <a:tailEnd/>
          </a:ln>
          <a:effectLst/>
        </p:spPr>
        <p:txBody>
          <a:bodyPr/>
          <a:lstStyle/>
          <a:p>
            <a:endParaRPr lang="ja-JP" altLang="en-US"/>
          </a:p>
        </p:txBody>
      </p:sp>
      <p:sp>
        <p:nvSpPr>
          <p:cNvPr id="2064" name="Freeform 16"/>
          <p:cNvSpPr>
            <a:spLocks/>
          </p:cNvSpPr>
          <p:nvPr/>
        </p:nvSpPr>
        <p:spPr bwMode="auto">
          <a:xfrm>
            <a:off x="2128838" y="2741613"/>
            <a:ext cx="1527175" cy="839787"/>
          </a:xfrm>
          <a:custGeom>
            <a:avLst/>
            <a:gdLst/>
            <a:ahLst/>
            <a:cxnLst>
              <a:cxn ang="0">
                <a:pos x="0" y="529"/>
              </a:cxn>
              <a:cxn ang="0">
                <a:pos x="97" y="433"/>
              </a:cxn>
              <a:cxn ang="0">
                <a:pos x="97" y="337"/>
              </a:cxn>
              <a:cxn ang="0">
                <a:pos x="145" y="193"/>
              </a:cxn>
              <a:cxn ang="0">
                <a:pos x="193" y="96"/>
              </a:cxn>
              <a:cxn ang="0">
                <a:pos x="337" y="48"/>
              </a:cxn>
              <a:cxn ang="0">
                <a:pos x="481" y="48"/>
              </a:cxn>
              <a:cxn ang="0">
                <a:pos x="674" y="0"/>
              </a:cxn>
              <a:cxn ang="0">
                <a:pos x="914" y="48"/>
              </a:cxn>
              <a:cxn ang="0">
                <a:pos x="962" y="145"/>
              </a:cxn>
            </a:cxnLst>
            <a:rect l="0" t="0" r="r" b="b"/>
            <a:pathLst>
              <a:path w="962" h="529">
                <a:moveTo>
                  <a:pt x="0" y="529"/>
                </a:moveTo>
                <a:lnTo>
                  <a:pt x="97" y="433"/>
                </a:lnTo>
                <a:lnTo>
                  <a:pt x="97" y="337"/>
                </a:lnTo>
                <a:lnTo>
                  <a:pt x="145" y="193"/>
                </a:lnTo>
                <a:lnTo>
                  <a:pt x="193" y="96"/>
                </a:lnTo>
                <a:lnTo>
                  <a:pt x="337" y="48"/>
                </a:lnTo>
                <a:lnTo>
                  <a:pt x="481" y="48"/>
                </a:lnTo>
                <a:lnTo>
                  <a:pt x="674" y="0"/>
                </a:lnTo>
                <a:lnTo>
                  <a:pt x="914" y="48"/>
                </a:lnTo>
                <a:lnTo>
                  <a:pt x="962" y="145"/>
                </a:lnTo>
              </a:path>
            </a:pathLst>
          </a:custGeom>
          <a:noFill/>
          <a:ln w="9525">
            <a:solidFill>
              <a:srgbClr val="3366FF"/>
            </a:solidFill>
            <a:round/>
            <a:headEnd/>
            <a:tailEnd/>
          </a:ln>
          <a:effectLst/>
        </p:spPr>
        <p:txBody>
          <a:bodyPr/>
          <a:lstStyle/>
          <a:p>
            <a:endParaRPr lang="ja-JP" altLang="en-US"/>
          </a:p>
        </p:txBody>
      </p:sp>
      <p:sp>
        <p:nvSpPr>
          <p:cNvPr id="2065" name="Freeform 17"/>
          <p:cNvSpPr>
            <a:spLocks/>
          </p:cNvSpPr>
          <p:nvPr/>
        </p:nvSpPr>
        <p:spPr bwMode="auto">
          <a:xfrm>
            <a:off x="3351213" y="2132013"/>
            <a:ext cx="2747962" cy="1296987"/>
          </a:xfrm>
          <a:custGeom>
            <a:avLst/>
            <a:gdLst/>
            <a:ahLst/>
            <a:cxnLst>
              <a:cxn ang="0">
                <a:pos x="0" y="0"/>
              </a:cxn>
              <a:cxn ang="0">
                <a:pos x="48" y="96"/>
              </a:cxn>
              <a:cxn ang="0">
                <a:pos x="144" y="144"/>
              </a:cxn>
              <a:cxn ang="0">
                <a:pos x="192" y="240"/>
              </a:cxn>
              <a:cxn ang="0">
                <a:pos x="384" y="192"/>
              </a:cxn>
              <a:cxn ang="0">
                <a:pos x="432" y="144"/>
              </a:cxn>
              <a:cxn ang="0">
                <a:pos x="625" y="192"/>
              </a:cxn>
              <a:cxn ang="0">
                <a:pos x="769" y="288"/>
              </a:cxn>
              <a:cxn ang="0">
                <a:pos x="961" y="288"/>
              </a:cxn>
              <a:cxn ang="0">
                <a:pos x="1106" y="336"/>
              </a:cxn>
              <a:cxn ang="0">
                <a:pos x="1154" y="432"/>
              </a:cxn>
              <a:cxn ang="0">
                <a:pos x="1250" y="432"/>
              </a:cxn>
              <a:cxn ang="0">
                <a:pos x="1298" y="480"/>
              </a:cxn>
              <a:cxn ang="0">
                <a:pos x="1394" y="480"/>
              </a:cxn>
              <a:cxn ang="0">
                <a:pos x="1442" y="577"/>
              </a:cxn>
              <a:cxn ang="0">
                <a:pos x="1586" y="673"/>
              </a:cxn>
              <a:cxn ang="0">
                <a:pos x="1634" y="673"/>
              </a:cxn>
              <a:cxn ang="0">
                <a:pos x="1731" y="817"/>
              </a:cxn>
            </a:cxnLst>
            <a:rect l="0" t="0" r="r" b="b"/>
            <a:pathLst>
              <a:path w="1731" h="817">
                <a:moveTo>
                  <a:pt x="0" y="0"/>
                </a:moveTo>
                <a:lnTo>
                  <a:pt x="48" y="96"/>
                </a:lnTo>
                <a:lnTo>
                  <a:pt x="144" y="144"/>
                </a:lnTo>
                <a:lnTo>
                  <a:pt x="192" y="240"/>
                </a:lnTo>
                <a:lnTo>
                  <a:pt x="384" y="192"/>
                </a:lnTo>
                <a:lnTo>
                  <a:pt x="432" y="144"/>
                </a:lnTo>
                <a:lnTo>
                  <a:pt x="625" y="192"/>
                </a:lnTo>
                <a:lnTo>
                  <a:pt x="769" y="288"/>
                </a:lnTo>
                <a:lnTo>
                  <a:pt x="961" y="288"/>
                </a:lnTo>
                <a:lnTo>
                  <a:pt x="1106" y="336"/>
                </a:lnTo>
                <a:lnTo>
                  <a:pt x="1154" y="432"/>
                </a:lnTo>
                <a:lnTo>
                  <a:pt x="1250" y="432"/>
                </a:lnTo>
                <a:lnTo>
                  <a:pt x="1298" y="480"/>
                </a:lnTo>
                <a:lnTo>
                  <a:pt x="1394" y="480"/>
                </a:lnTo>
                <a:lnTo>
                  <a:pt x="1442" y="577"/>
                </a:lnTo>
                <a:lnTo>
                  <a:pt x="1586" y="673"/>
                </a:lnTo>
                <a:lnTo>
                  <a:pt x="1634" y="673"/>
                </a:lnTo>
                <a:lnTo>
                  <a:pt x="1731" y="817"/>
                </a:lnTo>
              </a:path>
            </a:pathLst>
          </a:custGeom>
          <a:noFill/>
          <a:ln w="9525">
            <a:solidFill>
              <a:srgbClr val="3366FF"/>
            </a:solidFill>
            <a:round/>
            <a:headEnd/>
            <a:tailEnd/>
          </a:ln>
          <a:effectLst/>
        </p:spPr>
        <p:txBody>
          <a:bodyPr/>
          <a:lstStyle/>
          <a:p>
            <a:endParaRPr lang="ja-JP" altLang="en-US"/>
          </a:p>
        </p:txBody>
      </p:sp>
      <p:sp>
        <p:nvSpPr>
          <p:cNvPr id="2066" name="Freeform 18"/>
          <p:cNvSpPr>
            <a:spLocks/>
          </p:cNvSpPr>
          <p:nvPr/>
        </p:nvSpPr>
        <p:spPr bwMode="auto">
          <a:xfrm>
            <a:off x="546100" y="4635500"/>
            <a:ext cx="1736725" cy="320675"/>
          </a:xfrm>
          <a:custGeom>
            <a:avLst/>
            <a:gdLst/>
            <a:ahLst/>
            <a:cxnLst>
              <a:cxn ang="0">
                <a:pos x="0" y="0"/>
              </a:cxn>
              <a:cxn ang="0">
                <a:pos x="228" y="154"/>
              </a:cxn>
              <a:cxn ang="0">
                <a:pos x="324" y="105"/>
              </a:cxn>
              <a:cxn ang="0">
                <a:pos x="420" y="154"/>
              </a:cxn>
              <a:cxn ang="0">
                <a:pos x="517" y="154"/>
              </a:cxn>
              <a:cxn ang="0">
                <a:pos x="565" y="105"/>
              </a:cxn>
              <a:cxn ang="0">
                <a:pos x="757" y="105"/>
              </a:cxn>
              <a:cxn ang="0">
                <a:pos x="901" y="154"/>
              </a:cxn>
              <a:cxn ang="0">
                <a:pos x="1094" y="202"/>
              </a:cxn>
            </a:cxnLst>
            <a:rect l="0" t="0" r="r" b="b"/>
            <a:pathLst>
              <a:path w="1094" h="202">
                <a:moveTo>
                  <a:pt x="0" y="0"/>
                </a:moveTo>
                <a:lnTo>
                  <a:pt x="228" y="154"/>
                </a:lnTo>
                <a:lnTo>
                  <a:pt x="324" y="105"/>
                </a:lnTo>
                <a:lnTo>
                  <a:pt x="420" y="154"/>
                </a:lnTo>
                <a:lnTo>
                  <a:pt x="517" y="154"/>
                </a:lnTo>
                <a:lnTo>
                  <a:pt x="565" y="105"/>
                </a:lnTo>
                <a:lnTo>
                  <a:pt x="757" y="105"/>
                </a:lnTo>
                <a:lnTo>
                  <a:pt x="901" y="154"/>
                </a:lnTo>
                <a:lnTo>
                  <a:pt x="1094" y="202"/>
                </a:lnTo>
              </a:path>
            </a:pathLst>
          </a:custGeom>
          <a:noFill/>
          <a:ln w="9525">
            <a:solidFill>
              <a:srgbClr val="3366FF"/>
            </a:solidFill>
            <a:round/>
            <a:headEnd/>
            <a:tailEnd/>
          </a:ln>
          <a:effectLst/>
        </p:spPr>
        <p:txBody>
          <a:bodyPr/>
          <a:lstStyle/>
          <a:p>
            <a:endParaRPr lang="ja-JP" altLang="en-US"/>
          </a:p>
        </p:txBody>
      </p:sp>
      <p:sp>
        <p:nvSpPr>
          <p:cNvPr id="2067" name="Freeform 19"/>
          <p:cNvSpPr>
            <a:spLocks/>
          </p:cNvSpPr>
          <p:nvPr/>
        </p:nvSpPr>
        <p:spPr bwMode="auto">
          <a:xfrm>
            <a:off x="2587625" y="1368425"/>
            <a:ext cx="1679575" cy="533400"/>
          </a:xfrm>
          <a:custGeom>
            <a:avLst/>
            <a:gdLst/>
            <a:ahLst/>
            <a:cxnLst>
              <a:cxn ang="0">
                <a:pos x="0" y="0"/>
              </a:cxn>
              <a:cxn ang="0">
                <a:pos x="336" y="96"/>
              </a:cxn>
              <a:cxn ang="0">
                <a:pos x="529" y="144"/>
              </a:cxn>
              <a:cxn ang="0">
                <a:pos x="577" y="144"/>
              </a:cxn>
              <a:cxn ang="0">
                <a:pos x="769" y="240"/>
              </a:cxn>
              <a:cxn ang="0">
                <a:pos x="1058" y="336"/>
              </a:cxn>
            </a:cxnLst>
            <a:rect l="0" t="0" r="r" b="b"/>
            <a:pathLst>
              <a:path w="1058" h="336">
                <a:moveTo>
                  <a:pt x="0" y="0"/>
                </a:moveTo>
                <a:lnTo>
                  <a:pt x="336" y="96"/>
                </a:lnTo>
                <a:lnTo>
                  <a:pt x="529" y="144"/>
                </a:lnTo>
                <a:lnTo>
                  <a:pt x="577" y="144"/>
                </a:lnTo>
                <a:lnTo>
                  <a:pt x="769" y="240"/>
                </a:lnTo>
                <a:lnTo>
                  <a:pt x="1058" y="336"/>
                </a:lnTo>
              </a:path>
            </a:pathLst>
          </a:custGeom>
          <a:noFill/>
          <a:ln w="9525">
            <a:solidFill>
              <a:srgbClr val="3366FF"/>
            </a:solidFill>
            <a:round/>
            <a:headEnd/>
            <a:tailEnd/>
          </a:ln>
          <a:effectLst/>
        </p:spPr>
        <p:txBody>
          <a:bodyPr/>
          <a:lstStyle/>
          <a:p>
            <a:endParaRPr lang="ja-JP" altLang="en-US"/>
          </a:p>
        </p:txBody>
      </p:sp>
      <p:sp>
        <p:nvSpPr>
          <p:cNvPr id="2068" name="Freeform 20"/>
          <p:cNvSpPr>
            <a:spLocks/>
          </p:cNvSpPr>
          <p:nvPr/>
        </p:nvSpPr>
        <p:spPr bwMode="auto">
          <a:xfrm>
            <a:off x="6403975" y="4192588"/>
            <a:ext cx="2595563" cy="1603375"/>
          </a:xfrm>
          <a:custGeom>
            <a:avLst/>
            <a:gdLst/>
            <a:ahLst/>
            <a:cxnLst>
              <a:cxn ang="0">
                <a:pos x="0" y="192"/>
              </a:cxn>
              <a:cxn ang="0">
                <a:pos x="96" y="192"/>
              </a:cxn>
              <a:cxn ang="0">
                <a:pos x="192" y="144"/>
              </a:cxn>
              <a:cxn ang="0">
                <a:pos x="240" y="144"/>
              </a:cxn>
              <a:cxn ang="0">
                <a:pos x="337" y="96"/>
              </a:cxn>
              <a:cxn ang="0">
                <a:pos x="433" y="96"/>
              </a:cxn>
              <a:cxn ang="0">
                <a:pos x="577" y="96"/>
              </a:cxn>
              <a:cxn ang="0">
                <a:pos x="625" y="0"/>
              </a:cxn>
              <a:cxn ang="0">
                <a:pos x="769" y="0"/>
              </a:cxn>
              <a:cxn ang="0">
                <a:pos x="1010" y="96"/>
              </a:cxn>
              <a:cxn ang="0">
                <a:pos x="1154" y="192"/>
              </a:cxn>
              <a:cxn ang="0">
                <a:pos x="1250" y="192"/>
              </a:cxn>
              <a:cxn ang="0">
                <a:pos x="1394" y="288"/>
              </a:cxn>
              <a:cxn ang="0">
                <a:pos x="1635" y="481"/>
              </a:cxn>
              <a:cxn ang="0">
                <a:pos x="1635" y="625"/>
              </a:cxn>
              <a:cxn ang="0">
                <a:pos x="1587" y="769"/>
              </a:cxn>
              <a:cxn ang="0">
                <a:pos x="1539" y="1010"/>
              </a:cxn>
            </a:cxnLst>
            <a:rect l="0" t="0" r="r" b="b"/>
            <a:pathLst>
              <a:path w="1635" h="1010">
                <a:moveTo>
                  <a:pt x="0" y="192"/>
                </a:moveTo>
                <a:lnTo>
                  <a:pt x="96" y="192"/>
                </a:lnTo>
                <a:lnTo>
                  <a:pt x="192" y="144"/>
                </a:lnTo>
                <a:lnTo>
                  <a:pt x="240" y="144"/>
                </a:lnTo>
                <a:lnTo>
                  <a:pt x="337" y="96"/>
                </a:lnTo>
                <a:lnTo>
                  <a:pt x="433" y="96"/>
                </a:lnTo>
                <a:lnTo>
                  <a:pt x="577" y="96"/>
                </a:lnTo>
                <a:lnTo>
                  <a:pt x="625" y="0"/>
                </a:lnTo>
                <a:lnTo>
                  <a:pt x="769" y="0"/>
                </a:lnTo>
                <a:lnTo>
                  <a:pt x="1010" y="96"/>
                </a:lnTo>
                <a:lnTo>
                  <a:pt x="1154" y="192"/>
                </a:lnTo>
                <a:lnTo>
                  <a:pt x="1250" y="192"/>
                </a:lnTo>
                <a:lnTo>
                  <a:pt x="1394" y="288"/>
                </a:lnTo>
                <a:lnTo>
                  <a:pt x="1635" y="481"/>
                </a:lnTo>
                <a:lnTo>
                  <a:pt x="1635" y="625"/>
                </a:lnTo>
                <a:lnTo>
                  <a:pt x="1587" y="769"/>
                </a:lnTo>
                <a:lnTo>
                  <a:pt x="1539" y="1010"/>
                </a:lnTo>
              </a:path>
            </a:pathLst>
          </a:custGeom>
          <a:noFill/>
          <a:ln w="9525">
            <a:solidFill>
              <a:srgbClr val="3366FF"/>
            </a:solidFill>
            <a:round/>
            <a:headEnd/>
            <a:tailEnd/>
          </a:ln>
          <a:effectLst/>
        </p:spPr>
        <p:txBody>
          <a:bodyPr/>
          <a:lstStyle/>
          <a:p>
            <a:endParaRPr lang="ja-JP" altLang="en-US"/>
          </a:p>
        </p:txBody>
      </p:sp>
      <p:sp>
        <p:nvSpPr>
          <p:cNvPr id="2069" name="Freeform 21"/>
          <p:cNvSpPr>
            <a:spLocks/>
          </p:cNvSpPr>
          <p:nvPr/>
        </p:nvSpPr>
        <p:spPr bwMode="auto">
          <a:xfrm>
            <a:off x="3044825" y="604838"/>
            <a:ext cx="174625" cy="404812"/>
          </a:xfrm>
          <a:custGeom>
            <a:avLst/>
            <a:gdLst/>
            <a:ahLst/>
            <a:cxnLst>
              <a:cxn ang="0">
                <a:pos x="110" y="255"/>
              </a:cxn>
              <a:cxn ang="0">
                <a:pos x="48" y="192"/>
              </a:cxn>
              <a:cxn ang="0">
                <a:pos x="0" y="144"/>
              </a:cxn>
              <a:cxn ang="0">
                <a:pos x="48" y="0"/>
              </a:cxn>
            </a:cxnLst>
            <a:rect l="0" t="0" r="r" b="b"/>
            <a:pathLst>
              <a:path w="110" h="255">
                <a:moveTo>
                  <a:pt x="110" y="255"/>
                </a:moveTo>
                <a:lnTo>
                  <a:pt x="48" y="192"/>
                </a:lnTo>
                <a:lnTo>
                  <a:pt x="0" y="144"/>
                </a:lnTo>
                <a:lnTo>
                  <a:pt x="48" y="0"/>
                </a:lnTo>
              </a:path>
            </a:pathLst>
          </a:custGeom>
          <a:noFill/>
          <a:ln w="9525">
            <a:solidFill>
              <a:srgbClr val="3366FF"/>
            </a:solidFill>
            <a:round/>
            <a:headEnd/>
            <a:tailEnd/>
          </a:ln>
          <a:effectLst/>
        </p:spPr>
        <p:txBody>
          <a:bodyPr/>
          <a:lstStyle/>
          <a:p>
            <a:endParaRPr lang="ja-JP" altLang="en-US"/>
          </a:p>
        </p:txBody>
      </p:sp>
      <p:sp>
        <p:nvSpPr>
          <p:cNvPr id="2070" name="Freeform 22"/>
          <p:cNvSpPr>
            <a:spLocks/>
          </p:cNvSpPr>
          <p:nvPr/>
        </p:nvSpPr>
        <p:spPr bwMode="auto">
          <a:xfrm>
            <a:off x="2435225" y="3810000"/>
            <a:ext cx="2136775" cy="611188"/>
          </a:xfrm>
          <a:custGeom>
            <a:avLst/>
            <a:gdLst/>
            <a:ahLst/>
            <a:cxnLst>
              <a:cxn ang="0">
                <a:pos x="0" y="0"/>
              </a:cxn>
              <a:cxn ang="0">
                <a:pos x="48" y="48"/>
              </a:cxn>
              <a:cxn ang="0">
                <a:pos x="240" y="48"/>
              </a:cxn>
              <a:cxn ang="0">
                <a:pos x="240" y="97"/>
              </a:cxn>
              <a:cxn ang="0">
                <a:pos x="336" y="193"/>
              </a:cxn>
              <a:cxn ang="0">
                <a:pos x="481" y="145"/>
              </a:cxn>
              <a:cxn ang="0">
                <a:pos x="529" y="193"/>
              </a:cxn>
              <a:cxn ang="0">
                <a:pos x="625" y="145"/>
              </a:cxn>
              <a:cxn ang="0">
                <a:pos x="817" y="241"/>
              </a:cxn>
              <a:cxn ang="0">
                <a:pos x="961" y="193"/>
              </a:cxn>
              <a:cxn ang="0">
                <a:pos x="1058" y="289"/>
              </a:cxn>
              <a:cxn ang="0">
                <a:pos x="1154" y="289"/>
              </a:cxn>
              <a:cxn ang="0">
                <a:pos x="1346" y="385"/>
              </a:cxn>
            </a:cxnLst>
            <a:rect l="0" t="0" r="r" b="b"/>
            <a:pathLst>
              <a:path w="1346" h="385">
                <a:moveTo>
                  <a:pt x="0" y="0"/>
                </a:moveTo>
                <a:lnTo>
                  <a:pt x="48" y="48"/>
                </a:lnTo>
                <a:lnTo>
                  <a:pt x="240" y="48"/>
                </a:lnTo>
                <a:lnTo>
                  <a:pt x="240" y="97"/>
                </a:lnTo>
                <a:lnTo>
                  <a:pt x="336" y="193"/>
                </a:lnTo>
                <a:lnTo>
                  <a:pt x="481" y="145"/>
                </a:lnTo>
                <a:lnTo>
                  <a:pt x="529" y="193"/>
                </a:lnTo>
                <a:lnTo>
                  <a:pt x="625" y="145"/>
                </a:lnTo>
                <a:lnTo>
                  <a:pt x="817" y="241"/>
                </a:lnTo>
                <a:lnTo>
                  <a:pt x="961" y="193"/>
                </a:lnTo>
                <a:lnTo>
                  <a:pt x="1058" y="289"/>
                </a:lnTo>
                <a:lnTo>
                  <a:pt x="1154" y="289"/>
                </a:lnTo>
                <a:lnTo>
                  <a:pt x="1346" y="385"/>
                </a:lnTo>
              </a:path>
            </a:pathLst>
          </a:custGeom>
          <a:noFill/>
          <a:ln w="9525">
            <a:solidFill>
              <a:srgbClr val="3366FF"/>
            </a:solidFill>
            <a:round/>
            <a:headEnd/>
            <a:tailEnd/>
          </a:ln>
          <a:effectLst/>
        </p:spPr>
        <p:txBody>
          <a:bodyPr/>
          <a:lstStyle/>
          <a:p>
            <a:endParaRPr lang="ja-JP" altLang="en-US"/>
          </a:p>
        </p:txBody>
      </p:sp>
      <p:sp>
        <p:nvSpPr>
          <p:cNvPr id="2071" name="Freeform 23"/>
          <p:cNvSpPr>
            <a:spLocks/>
          </p:cNvSpPr>
          <p:nvPr/>
        </p:nvSpPr>
        <p:spPr bwMode="auto">
          <a:xfrm>
            <a:off x="831850" y="3124200"/>
            <a:ext cx="1144588" cy="457200"/>
          </a:xfrm>
          <a:custGeom>
            <a:avLst/>
            <a:gdLst/>
            <a:ahLst/>
            <a:cxnLst>
              <a:cxn ang="0">
                <a:pos x="721" y="288"/>
              </a:cxn>
              <a:cxn ang="0">
                <a:pos x="625" y="240"/>
              </a:cxn>
              <a:cxn ang="0">
                <a:pos x="577" y="192"/>
              </a:cxn>
              <a:cxn ang="0">
                <a:pos x="481" y="144"/>
              </a:cxn>
              <a:cxn ang="0">
                <a:pos x="433" y="192"/>
              </a:cxn>
              <a:cxn ang="0">
                <a:pos x="298" y="102"/>
              </a:cxn>
              <a:cxn ang="0">
                <a:pos x="0" y="0"/>
              </a:cxn>
            </a:cxnLst>
            <a:rect l="0" t="0" r="r" b="b"/>
            <a:pathLst>
              <a:path w="721" h="288">
                <a:moveTo>
                  <a:pt x="721" y="288"/>
                </a:moveTo>
                <a:lnTo>
                  <a:pt x="625" y="240"/>
                </a:lnTo>
                <a:lnTo>
                  <a:pt x="577" y="192"/>
                </a:lnTo>
                <a:lnTo>
                  <a:pt x="481" y="144"/>
                </a:lnTo>
                <a:lnTo>
                  <a:pt x="433" y="192"/>
                </a:lnTo>
                <a:lnTo>
                  <a:pt x="298" y="102"/>
                </a:lnTo>
                <a:lnTo>
                  <a:pt x="0" y="0"/>
                </a:lnTo>
              </a:path>
            </a:pathLst>
          </a:custGeom>
          <a:noFill/>
          <a:ln w="9525">
            <a:solidFill>
              <a:srgbClr val="3366FF"/>
            </a:solidFill>
            <a:round/>
            <a:headEnd/>
            <a:tailEnd/>
          </a:ln>
          <a:effectLst/>
        </p:spPr>
        <p:txBody>
          <a:bodyPr/>
          <a:lstStyle/>
          <a:p>
            <a:endParaRPr lang="ja-JP" altLang="en-US"/>
          </a:p>
        </p:txBody>
      </p:sp>
      <p:sp>
        <p:nvSpPr>
          <p:cNvPr id="2072" name="Freeform 24"/>
          <p:cNvSpPr>
            <a:spLocks/>
          </p:cNvSpPr>
          <p:nvPr/>
        </p:nvSpPr>
        <p:spPr bwMode="auto">
          <a:xfrm>
            <a:off x="1876425" y="5991225"/>
            <a:ext cx="1057275" cy="942975"/>
          </a:xfrm>
          <a:custGeom>
            <a:avLst/>
            <a:gdLst/>
            <a:ahLst/>
            <a:cxnLst>
              <a:cxn ang="0">
                <a:pos x="0" y="0"/>
              </a:cxn>
              <a:cxn ang="0">
                <a:pos x="111" y="69"/>
              </a:cxn>
              <a:cxn ang="0">
                <a:pos x="304" y="69"/>
              </a:cxn>
              <a:cxn ang="0">
                <a:pos x="352" y="117"/>
              </a:cxn>
              <a:cxn ang="0">
                <a:pos x="448" y="117"/>
              </a:cxn>
              <a:cxn ang="0">
                <a:pos x="448" y="165"/>
              </a:cxn>
              <a:cxn ang="0">
                <a:pos x="544" y="165"/>
              </a:cxn>
              <a:cxn ang="0">
                <a:pos x="592" y="261"/>
              </a:cxn>
              <a:cxn ang="0">
                <a:pos x="612" y="462"/>
              </a:cxn>
              <a:cxn ang="0">
                <a:pos x="666" y="594"/>
              </a:cxn>
            </a:cxnLst>
            <a:rect l="0" t="0" r="r" b="b"/>
            <a:pathLst>
              <a:path w="666" h="594">
                <a:moveTo>
                  <a:pt x="0" y="0"/>
                </a:moveTo>
                <a:lnTo>
                  <a:pt x="111" y="69"/>
                </a:lnTo>
                <a:lnTo>
                  <a:pt x="304" y="69"/>
                </a:lnTo>
                <a:lnTo>
                  <a:pt x="352" y="117"/>
                </a:lnTo>
                <a:lnTo>
                  <a:pt x="448" y="117"/>
                </a:lnTo>
                <a:lnTo>
                  <a:pt x="448" y="165"/>
                </a:lnTo>
                <a:lnTo>
                  <a:pt x="544" y="165"/>
                </a:lnTo>
                <a:lnTo>
                  <a:pt x="592" y="261"/>
                </a:lnTo>
                <a:lnTo>
                  <a:pt x="612" y="462"/>
                </a:lnTo>
                <a:lnTo>
                  <a:pt x="666" y="594"/>
                </a:lnTo>
              </a:path>
            </a:pathLst>
          </a:custGeom>
          <a:noFill/>
          <a:ln w="9525">
            <a:solidFill>
              <a:srgbClr val="3366FF"/>
            </a:solidFill>
            <a:round/>
            <a:headEnd/>
            <a:tailEnd/>
          </a:ln>
          <a:effectLst/>
        </p:spPr>
        <p:txBody>
          <a:bodyPr/>
          <a:lstStyle/>
          <a:p>
            <a:endParaRPr lang="ja-JP" altLang="en-US"/>
          </a:p>
        </p:txBody>
      </p:sp>
      <p:sp>
        <p:nvSpPr>
          <p:cNvPr id="2073" name="Freeform 25"/>
          <p:cNvSpPr>
            <a:spLocks/>
          </p:cNvSpPr>
          <p:nvPr/>
        </p:nvSpPr>
        <p:spPr bwMode="auto">
          <a:xfrm>
            <a:off x="6099175" y="3810000"/>
            <a:ext cx="685800" cy="230188"/>
          </a:xfrm>
          <a:custGeom>
            <a:avLst/>
            <a:gdLst/>
            <a:ahLst/>
            <a:cxnLst>
              <a:cxn ang="0">
                <a:pos x="0" y="145"/>
              </a:cxn>
              <a:cxn ang="0">
                <a:pos x="96" y="145"/>
              </a:cxn>
              <a:cxn ang="0">
                <a:pos x="144" y="97"/>
              </a:cxn>
              <a:cxn ang="0">
                <a:pos x="240" y="48"/>
              </a:cxn>
              <a:cxn ang="0">
                <a:pos x="336" y="48"/>
              </a:cxn>
              <a:cxn ang="0">
                <a:pos x="432" y="0"/>
              </a:cxn>
            </a:cxnLst>
            <a:rect l="0" t="0" r="r" b="b"/>
            <a:pathLst>
              <a:path w="432" h="145">
                <a:moveTo>
                  <a:pt x="0" y="145"/>
                </a:moveTo>
                <a:lnTo>
                  <a:pt x="96" y="145"/>
                </a:lnTo>
                <a:lnTo>
                  <a:pt x="144" y="97"/>
                </a:lnTo>
                <a:lnTo>
                  <a:pt x="240" y="48"/>
                </a:lnTo>
                <a:lnTo>
                  <a:pt x="336" y="48"/>
                </a:lnTo>
                <a:lnTo>
                  <a:pt x="432" y="0"/>
                </a:lnTo>
              </a:path>
            </a:pathLst>
          </a:custGeom>
          <a:noFill/>
          <a:ln w="9525">
            <a:solidFill>
              <a:srgbClr val="3366FF"/>
            </a:solidFill>
            <a:round/>
            <a:headEnd/>
            <a:tailEnd/>
          </a:ln>
          <a:effectLst/>
        </p:spPr>
        <p:txBody>
          <a:bodyPr/>
          <a:lstStyle/>
          <a:p>
            <a:endParaRPr lang="ja-JP" altLang="en-US"/>
          </a:p>
        </p:txBody>
      </p:sp>
      <p:sp>
        <p:nvSpPr>
          <p:cNvPr id="2074" name="Freeform 26"/>
          <p:cNvSpPr>
            <a:spLocks/>
          </p:cNvSpPr>
          <p:nvPr/>
        </p:nvSpPr>
        <p:spPr bwMode="auto">
          <a:xfrm>
            <a:off x="5792788" y="5337175"/>
            <a:ext cx="1385887" cy="228600"/>
          </a:xfrm>
          <a:custGeom>
            <a:avLst/>
            <a:gdLst/>
            <a:ahLst/>
            <a:cxnLst>
              <a:cxn ang="0">
                <a:pos x="0" y="118"/>
              </a:cxn>
              <a:cxn ang="0">
                <a:pos x="143" y="112"/>
              </a:cxn>
              <a:cxn ang="0">
                <a:pos x="296" y="96"/>
              </a:cxn>
              <a:cxn ang="0">
                <a:pos x="344" y="48"/>
              </a:cxn>
              <a:cxn ang="0">
                <a:pos x="584" y="48"/>
              </a:cxn>
              <a:cxn ang="0">
                <a:pos x="680" y="0"/>
              </a:cxn>
              <a:cxn ang="0">
                <a:pos x="729" y="48"/>
              </a:cxn>
              <a:cxn ang="0">
                <a:pos x="825" y="96"/>
              </a:cxn>
              <a:cxn ang="0">
                <a:pos x="873" y="144"/>
              </a:cxn>
            </a:cxnLst>
            <a:rect l="0" t="0" r="r" b="b"/>
            <a:pathLst>
              <a:path w="873" h="144">
                <a:moveTo>
                  <a:pt x="0" y="118"/>
                </a:moveTo>
                <a:lnTo>
                  <a:pt x="143" y="112"/>
                </a:lnTo>
                <a:lnTo>
                  <a:pt x="296" y="96"/>
                </a:lnTo>
                <a:lnTo>
                  <a:pt x="344" y="48"/>
                </a:lnTo>
                <a:lnTo>
                  <a:pt x="584" y="48"/>
                </a:lnTo>
                <a:lnTo>
                  <a:pt x="680" y="0"/>
                </a:lnTo>
                <a:lnTo>
                  <a:pt x="729" y="48"/>
                </a:lnTo>
                <a:lnTo>
                  <a:pt x="825" y="96"/>
                </a:lnTo>
                <a:lnTo>
                  <a:pt x="873" y="144"/>
                </a:lnTo>
              </a:path>
            </a:pathLst>
          </a:custGeom>
          <a:noFill/>
          <a:ln w="9525">
            <a:solidFill>
              <a:srgbClr val="3366FF"/>
            </a:solidFill>
            <a:round/>
            <a:headEnd/>
            <a:tailEnd/>
          </a:ln>
          <a:effectLst/>
        </p:spPr>
        <p:txBody>
          <a:bodyPr/>
          <a:lstStyle/>
          <a:p>
            <a:endParaRPr lang="ja-JP" altLang="en-US"/>
          </a:p>
        </p:txBody>
      </p:sp>
      <p:pic>
        <p:nvPicPr>
          <p:cNvPr id="2075" name="Picture 27" descr="red infantry"/>
          <p:cNvPicPr>
            <a:picLocks noChangeAspect="1" noChangeArrowheads="1"/>
          </p:cNvPicPr>
          <p:nvPr/>
        </p:nvPicPr>
        <p:blipFill>
          <a:blip r:embed="rId3"/>
          <a:srcRect/>
          <a:stretch>
            <a:fillRect/>
          </a:stretch>
        </p:blipFill>
        <p:spPr bwMode="auto">
          <a:xfrm>
            <a:off x="3275013" y="3787775"/>
            <a:ext cx="304800" cy="195263"/>
          </a:xfrm>
          <a:prstGeom prst="rect">
            <a:avLst/>
          </a:prstGeom>
          <a:noFill/>
        </p:spPr>
      </p:pic>
      <p:pic>
        <p:nvPicPr>
          <p:cNvPr id="2078" name="Picture 30" descr="red infantry"/>
          <p:cNvPicPr>
            <a:picLocks noChangeAspect="1" noChangeArrowheads="1"/>
          </p:cNvPicPr>
          <p:nvPr/>
        </p:nvPicPr>
        <p:blipFill>
          <a:blip r:embed="rId3"/>
          <a:srcRect/>
          <a:stretch>
            <a:fillRect/>
          </a:stretch>
        </p:blipFill>
        <p:spPr bwMode="auto">
          <a:xfrm>
            <a:off x="3122613" y="3276600"/>
            <a:ext cx="304800" cy="195263"/>
          </a:xfrm>
          <a:prstGeom prst="rect">
            <a:avLst/>
          </a:prstGeom>
          <a:noFill/>
        </p:spPr>
      </p:pic>
      <p:pic>
        <p:nvPicPr>
          <p:cNvPr id="2083" name="Picture 35" descr="red infantry"/>
          <p:cNvPicPr>
            <a:picLocks noChangeAspect="1" noChangeArrowheads="1"/>
          </p:cNvPicPr>
          <p:nvPr/>
        </p:nvPicPr>
        <p:blipFill>
          <a:blip r:embed="rId3"/>
          <a:srcRect/>
          <a:stretch>
            <a:fillRect/>
          </a:stretch>
        </p:blipFill>
        <p:spPr bwMode="auto">
          <a:xfrm>
            <a:off x="6556375" y="452438"/>
            <a:ext cx="304800" cy="195262"/>
          </a:xfrm>
          <a:prstGeom prst="rect">
            <a:avLst/>
          </a:prstGeom>
          <a:noFill/>
        </p:spPr>
      </p:pic>
      <p:pic>
        <p:nvPicPr>
          <p:cNvPr id="2084" name="Picture 36" descr="red infantry"/>
          <p:cNvPicPr>
            <a:picLocks noChangeAspect="1" noChangeArrowheads="1"/>
          </p:cNvPicPr>
          <p:nvPr/>
        </p:nvPicPr>
        <p:blipFill>
          <a:blip r:embed="rId3"/>
          <a:srcRect/>
          <a:stretch>
            <a:fillRect/>
          </a:stretch>
        </p:blipFill>
        <p:spPr bwMode="auto">
          <a:xfrm>
            <a:off x="4267200" y="3963988"/>
            <a:ext cx="304800" cy="195262"/>
          </a:xfrm>
          <a:prstGeom prst="rect">
            <a:avLst/>
          </a:prstGeom>
          <a:noFill/>
        </p:spPr>
      </p:pic>
      <p:pic>
        <p:nvPicPr>
          <p:cNvPr id="2085" name="Picture 37" descr="red infantry"/>
          <p:cNvPicPr>
            <a:picLocks noChangeAspect="1" noChangeArrowheads="1"/>
          </p:cNvPicPr>
          <p:nvPr/>
        </p:nvPicPr>
        <p:blipFill>
          <a:blip r:embed="rId3"/>
          <a:srcRect/>
          <a:stretch>
            <a:fillRect/>
          </a:stretch>
        </p:blipFill>
        <p:spPr bwMode="auto">
          <a:xfrm>
            <a:off x="5564188" y="3963988"/>
            <a:ext cx="304800" cy="195262"/>
          </a:xfrm>
          <a:prstGeom prst="rect">
            <a:avLst/>
          </a:prstGeom>
          <a:noFill/>
        </p:spPr>
      </p:pic>
      <p:pic>
        <p:nvPicPr>
          <p:cNvPr id="2086" name="Picture 38" descr="red infantry"/>
          <p:cNvPicPr>
            <a:picLocks noChangeAspect="1" noChangeArrowheads="1"/>
          </p:cNvPicPr>
          <p:nvPr/>
        </p:nvPicPr>
        <p:blipFill>
          <a:blip r:embed="rId3"/>
          <a:srcRect/>
          <a:stretch>
            <a:fillRect/>
          </a:stretch>
        </p:blipFill>
        <p:spPr bwMode="auto">
          <a:xfrm>
            <a:off x="5564188" y="3733800"/>
            <a:ext cx="304800" cy="195263"/>
          </a:xfrm>
          <a:prstGeom prst="rect">
            <a:avLst/>
          </a:prstGeom>
          <a:noFill/>
        </p:spPr>
      </p:pic>
      <p:pic>
        <p:nvPicPr>
          <p:cNvPr id="2087" name="Picture 39" descr="blue infantry"/>
          <p:cNvPicPr>
            <a:picLocks noChangeAspect="1" noChangeArrowheads="1"/>
          </p:cNvPicPr>
          <p:nvPr/>
        </p:nvPicPr>
        <p:blipFill>
          <a:blip r:embed="rId4"/>
          <a:srcRect/>
          <a:stretch>
            <a:fillRect/>
          </a:stretch>
        </p:blipFill>
        <p:spPr bwMode="auto">
          <a:xfrm>
            <a:off x="2968625" y="4573588"/>
            <a:ext cx="306388" cy="195262"/>
          </a:xfrm>
          <a:prstGeom prst="rect">
            <a:avLst/>
          </a:prstGeom>
          <a:noFill/>
        </p:spPr>
      </p:pic>
      <p:pic>
        <p:nvPicPr>
          <p:cNvPr id="2088" name="Picture 40" descr="blue infantry"/>
          <p:cNvPicPr>
            <a:picLocks noChangeAspect="1" noChangeArrowheads="1"/>
          </p:cNvPicPr>
          <p:nvPr/>
        </p:nvPicPr>
        <p:blipFill>
          <a:blip r:embed="rId4"/>
          <a:srcRect/>
          <a:stretch>
            <a:fillRect/>
          </a:stretch>
        </p:blipFill>
        <p:spPr bwMode="auto">
          <a:xfrm>
            <a:off x="2128838" y="3562350"/>
            <a:ext cx="304800" cy="193675"/>
          </a:xfrm>
          <a:prstGeom prst="rect">
            <a:avLst/>
          </a:prstGeom>
          <a:noFill/>
        </p:spPr>
      </p:pic>
      <p:pic>
        <p:nvPicPr>
          <p:cNvPr id="2089" name="Picture 41" descr="blue infantry"/>
          <p:cNvPicPr>
            <a:picLocks noChangeAspect="1" noChangeArrowheads="1"/>
          </p:cNvPicPr>
          <p:nvPr/>
        </p:nvPicPr>
        <p:blipFill>
          <a:blip r:embed="rId4"/>
          <a:srcRect/>
          <a:stretch>
            <a:fillRect/>
          </a:stretch>
        </p:blipFill>
        <p:spPr bwMode="auto">
          <a:xfrm>
            <a:off x="1976438" y="5872163"/>
            <a:ext cx="304800" cy="193675"/>
          </a:xfrm>
          <a:prstGeom prst="rect">
            <a:avLst/>
          </a:prstGeom>
          <a:noFill/>
        </p:spPr>
      </p:pic>
      <p:pic>
        <p:nvPicPr>
          <p:cNvPr id="2090" name="Picture 42" descr="blue infantry"/>
          <p:cNvPicPr>
            <a:picLocks noChangeAspect="1" noChangeArrowheads="1"/>
          </p:cNvPicPr>
          <p:nvPr/>
        </p:nvPicPr>
        <p:blipFill>
          <a:blip r:embed="rId4"/>
          <a:srcRect/>
          <a:stretch>
            <a:fillRect/>
          </a:stretch>
        </p:blipFill>
        <p:spPr bwMode="auto">
          <a:xfrm>
            <a:off x="3351213" y="5260975"/>
            <a:ext cx="304800" cy="193675"/>
          </a:xfrm>
          <a:prstGeom prst="rect">
            <a:avLst/>
          </a:prstGeom>
          <a:noFill/>
        </p:spPr>
      </p:pic>
      <p:grpSp>
        <p:nvGrpSpPr>
          <p:cNvPr id="2130" name="Group 82"/>
          <p:cNvGrpSpPr>
            <a:grpSpLocks/>
          </p:cNvGrpSpPr>
          <p:nvPr/>
        </p:nvGrpSpPr>
        <p:grpSpPr bwMode="auto">
          <a:xfrm>
            <a:off x="4724400" y="6024563"/>
            <a:ext cx="1908175" cy="500062"/>
            <a:chOff x="3024" y="3795"/>
            <a:chExt cx="1202" cy="315"/>
          </a:xfrm>
        </p:grpSpPr>
        <p:pic>
          <p:nvPicPr>
            <p:cNvPr id="2091" name="Picture 43" descr="red infantry"/>
            <p:cNvPicPr>
              <a:picLocks noChangeAspect="1" noChangeArrowheads="1"/>
            </p:cNvPicPr>
            <p:nvPr/>
          </p:nvPicPr>
          <p:blipFill>
            <a:blip r:embed="rId3"/>
            <a:srcRect/>
            <a:stretch>
              <a:fillRect/>
            </a:stretch>
          </p:blipFill>
          <p:spPr bwMode="auto">
            <a:xfrm>
              <a:off x="3553" y="3795"/>
              <a:ext cx="192" cy="123"/>
            </a:xfrm>
            <a:prstGeom prst="rect">
              <a:avLst/>
            </a:prstGeom>
            <a:noFill/>
          </p:spPr>
        </p:pic>
        <p:pic>
          <p:nvPicPr>
            <p:cNvPr id="2092" name="Picture 44" descr="red infantry"/>
            <p:cNvPicPr>
              <a:picLocks noChangeAspect="1" noChangeArrowheads="1"/>
            </p:cNvPicPr>
            <p:nvPr/>
          </p:nvPicPr>
          <p:blipFill>
            <a:blip r:embed="rId3"/>
            <a:srcRect/>
            <a:stretch>
              <a:fillRect/>
            </a:stretch>
          </p:blipFill>
          <p:spPr bwMode="auto">
            <a:xfrm>
              <a:off x="3216" y="3795"/>
              <a:ext cx="192" cy="123"/>
            </a:xfrm>
            <a:prstGeom prst="rect">
              <a:avLst/>
            </a:prstGeom>
            <a:noFill/>
          </p:spPr>
        </p:pic>
        <p:pic>
          <p:nvPicPr>
            <p:cNvPr id="2093" name="Picture 45" descr="red infantry"/>
            <p:cNvPicPr>
              <a:picLocks noChangeAspect="1" noChangeArrowheads="1"/>
            </p:cNvPicPr>
            <p:nvPr/>
          </p:nvPicPr>
          <p:blipFill>
            <a:blip r:embed="rId3"/>
            <a:srcRect/>
            <a:stretch>
              <a:fillRect/>
            </a:stretch>
          </p:blipFill>
          <p:spPr bwMode="auto">
            <a:xfrm>
              <a:off x="3890" y="3795"/>
              <a:ext cx="192" cy="123"/>
            </a:xfrm>
            <a:prstGeom prst="rect">
              <a:avLst/>
            </a:prstGeom>
            <a:noFill/>
          </p:spPr>
        </p:pic>
        <p:pic>
          <p:nvPicPr>
            <p:cNvPr id="2094" name="Picture 46" descr="red infantry"/>
            <p:cNvPicPr>
              <a:picLocks noChangeAspect="1" noChangeArrowheads="1"/>
            </p:cNvPicPr>
            <p:nvPr/>
          </p:nvPicPr>
          <p:blipFill>
            <a:blip r:embed="rId3"/>
            <a:srcRect/>
            <a:stretch>
              <a:fillRect/>
            </a:stretch>
          </p:blipFill>
          <p:spPr bwMode="auto">
            <a:xfrm>
              <a:off x="3024" y="3987"/>
              <a:ext cx="192" cy="123"/>
            </a:xfrm>
            <a:prstGeom prst="rect">
              <a:avLst/>
            </a:prstGeom>
            <a:noFill/>
          </p:spPr>
        </p:pic>
        <p:pic>
          <p:nvPicPr>
            <p:cNvPr id="2095" name="Picture 47" descr="red infantry"/>
            <p:cNvPicPr>
              <a:picLocks noChangeAspect="1" noChangeArrowheads="1"/>
            </p:cNvPicPr>
            <p:nvPr/>
          </p:nvPicPr>
          <p:blipFill>
            <a:blip r:embed="rId3"/>
            <a:srcRect/>
            <a:stretch>
              <a:fillRect/>
            </a:stretch>
          </p:blipFill>
          <p:spPr bwMode="auto">
            <a:xfrm>
              <a:off x="3745" y="3987"/>
              <a:ext cx="192" cy="123"/>
            </a:xfrm>
            <a:prstGeom prst="rect">
              <a:avLst/>
            </a:prstGeom>
            <a:noFill/>
          </p:spPr>
        </p:pic>
        <p:pic>
          <p:nvPicPr>
            <p:cNvPr id="2096" name="Picture 48" descr="red infantry"/>
            <p:cNvPicPr>
              <a:picLocks noChangeAspect="1" noChangeArrowheads="1"/>
            </p:cNvPicPr>
            <p:nvPr/>
          </p:nvPicPr>
          <p:blipFill>
            <a:blip r:embed="rId3"/>
            <a:srcRect/>
            <a:stretch>
              <a:fillRect/>
            </a:stretch>
          </p:blipFill>
          <p:spPr bwMode="auto">
            <a:xfrm>
              <a:off x="3361" y="3987"/>
              <a:ext cx="192" cy="123"/>
            </a:xfrm>
            <a:prstGeom prst="rect">
              <a:avLst/>
            </a:prstGeom>
            <a:noFill/>
          </p:spPr>
        </p:pic>
        <p:pic>
          <p:nvPicPr>
            <p:cNvPr id="2097" name="Picture 49" descr="red infantry"/>
            <p:cNvPicPr>
              <a:picLocks noChangeAspect="1" noChangeArrowheads="1"/>
            </p:cNvPicPr>
            <p:nvPr/>
          </p:nvPicPr>
          <p:blipFill>
            <a:blip r:embed="rId3"/>
            <a:srcRect/>
            <a:stretch>
              <a:fillRect/>
            </a:stretch>
          </p:blipFill>
          <p:spPr bwMode="auto">
            <a:xfrm>
              <a:off x="4034" y="3987"/>
              <a:ext cx="192" cy="123"/>
            </a:xfrm>
            <a:prstGeom prst="rect">
              <a:avLst/>
            </a:prstGeom>
            <a:noFill/>
          </p:spPr>
        </p:pic>
      </p:grpSp>
      <p:sp>
        <p:nvSpPr>
          <p:cNvPr id="2102" name="Text Box 54"/>
          <p:cNvSpPr txBox="1">
            <a:spLocks noChangeArrowheads="1"/>
          </p:cNvSpPr>
          <p:nvPr/>
        </p:nvSpPr>
        <p:spPr bwMode="auto">
          <a:xfrm>
            <a:off x="3503613" y="3733800"/>
            <a:ext cx="687387" cy="214313"/>
          </a:xfrm>
          <a:prstGeom prst="rect">
            <a:avLst/>
          </a:prstGeom>
          <a:noFill/>
          <a:ln w="9525">
            <a:noFill/>
            <a:miter lim="800000"/>
            <a:headEnd/>
            <a:tailEnd/>
          </a:ln>
          <a:effectLst/>
        </p:spPr>
        <p:txBody>
          <a:bodyPr>
            <a:spAutoFit/>
          </a:bodyPr>
          <a:lstStyle/>
          <a:p>
            <a:pPr>
              <a:spcBef>
                <a:spcPct val="50000"/>
              </a:spcBef>
            </a:pPr>
            <a:r>
              <a:rPr lang="en-US" altLang="ja-JP" sz="800" b="1">
                <a:solidFill>
                  <a:srgbClr val="CC0000"/>
                </a:solidFill>
                <a:ea typeface="ＭＳ Ｐゴシック" charset="-128"/>
              </a:rPr>
              <a:t>SACKEN</a:t>
            </a:r>
          </a:p>
        </p:txBody>
      </p:sp>
      <p:sp>
        <p:nvSpPr>
          <p:cNvPr id="2103" name="Text Box 55"/>
          <p:cNvSpPr txBox="1">
            <a:spLocks noChangeArrowheads="1"/>
          </p:cNvSpPr>
          <p:nvPr/>
        </p:nvSpPr>
        <p:spPr bwMode="auto">
          <a:xfrm>
            <a:off x="5792788" y="3963988"/>
            <a:ext cx="915987" cy="214312"/>
          </a:xfrm>
          <a:prstGeom prst="rect">
            <a:avLst/>
          </a:prstGeom>
          <a:noFill/>
          <a:ln w="9525">
            <a:noFill/>
            <a:miter lim="800000"/>
            <a:headEnd/>
            <a:tailEnd/>
          </a:ln>
          <a:effectLst/>
        </p:spPr>
        <p:txBody>
          <a:bodyPr>
            <a:spAutoFit/>
          </a:bodyPr>
          <a:lstStyle/>
          <a:p>
            <a:pPr>
              <a:spcBef>
                <a:spcPct val="50000"/>
              </a:spcBef>
            </a:pPr>
            <a:r>
              <a:rPr lang="en-US" altLang="ja-JP" sz="800" b="1">
                <a:solidFill>
                  <a:srgbClr val="CC0000"/>
                </a:solidFill>
                <a:ea typeface="ＭＳ Ｐゴシック" charset="-128"/>
              </a:rPr>
              <a:t>KAPZEVITSCH</a:t>
            </a:r>
          </a:p>
        </p:txBody>
      </p:sp>
      <p:sp>
        <p:nvSpPr>
          <p:cNvPr id="2104" name="Text Box 56"/>
          <p:cNvSpPr txBox="1">
            <a:spLocks noChangeArrowheads="1"/>
          </p:cNvSpPr>
          <p:nvPr/>
        </p:nvSpPr>
        <p:spPr bwMode="auto">
          <a:xfrm>
            <a:off x="3351213" y="3276600"/>
            <a:ext cx="609600" cy="214313"/>
          </a:xfrm>
          <a:prstGeom prst="rect">
            <a:avLst/>
          </a:prstGeom>
          <a:noFill/>
          <a:ln w="9525">
            <a:noFill/>
            <a:miter lim="800000"/>
            <a:headEnd/>
            <a:tailEnd/>
          </a:ln>
          <a:effectLst/>
        </p:spPr>
        <p:txBody>
          <a:bodyPr>
            <a:spAutoFit/>
          </a:bodyPr>
          <a:lstStyle/>
          <a:p>
            <a:pPr>
              <a:spcBef>
                <a:spcPct val="50000"/>
              </a:spcBef>
            </a:pPr>
            <a:r>
              <a:rPr lang="en-US" altLang="ja-JP" sz="800" b="1">
                <a:solidFill>
                  <a:srgbClr val="CC0000"/>
                </a:solidFill>
                <a:ea typeface="ＭＳ Ｐゴシック" charset="-128"/>
              </a:rPr>
              <a:t>YORCK</a:t>
            </a:r>
          </a:p>
        </p:txBody>
      </p:sp>
      <p:sp>
        <p:nvSpPr>
          <p:cNvPr id="2105" name="Text Box 57"/>
          <p:cNvSpPr txBox="1">
            <a:spLocks noChangeArrowheads="1"/>
          </p:cNvSpPr>
          <p:nvPr/>
        </p:nvSpPr>
        <p:spPr bwMode="auto">
          <a:xfrm>
            <a:off x="5792788" y="3733800"/>
            <a:ext cx="611187" cy="214313"/>
          </a:xfrm>
          <a:prstGeom prst="rect">
            <a:avLst/>
          </a:prstGeom>
          <a:noFill/>
          <a:ln w="9525">
            <a:noFill/>
            <a:miter lim="800000"/>
            <a:headEnd/>
            <a:tailEnd/>
          </a:ln>
          <a:effectLst/>
        </p:spPr>
        <p:txBody>
          <a:bodyPr>
            <a:spAutoFit/>
          </a:bodyPr>
          <a:lstStyle/>
          <a:p>
            <a:pPr>
              <a:spcBef>
                <a:spcPct val="50000"/>
              </a:spcBef>
            </a:pPr>
            <a:r>
              <a:rPr lang="en-US" altLang="ja-JP" sz="800" b="1">
                <a:solidFill>
                  <a:srgbClr val="CC0000"/>
                </a:solidFill>
                <a:ea typeface="ＭＳ Ｐゴシック" charset="-128"/>
              </a:rPr>
              <a:t>KLEIST</a:t>
            </a:r>
          </a:p>
        </p:txBody>
      </p:sp>
      <p:sp>
        <p:nvSpPr>
          <p:cNvPr id="2106" name="Text Box 58"/>
          <p:cNvSpPr txBox="1">
            <a:spLocks noChangeArrowheads="1"/>
          </p:cNvSpPr>
          <p:nvPr/>
        </p:nvSpPr>
        <p:spPr bwMode="auto">
          <a:xfrm>
            <a:off x="6327775" y="909638"/>
            <a:ext cx="993775" cy="214312"/>
          </a:xfrm>
          <a:prstGeom prst="rect">
            <a:avLst/>
          </a:prstGeom>
          <a:noFill/>
          <a:ln w="9525">
            <a:noFill/>
            <a:miter lim="800000"/>
            <a:headEnd/>
            <a:tailEnd/>
          </a:ln>
          <a:effectLst/>
        </p:spPr>
        <p:txBody>
          <a:bodyPr>
            <a:spAutoFit/>
          </a:bodyPr>
          <a:lstStyle/>
          <a:p>
            <a:pPr>
              <a:spcBef>
                <a:spcPct val="50000"/>
              </a:spcBef>
            </a:pPr>
            <a:r>
              <a:rPr lang="en-US" altLang="ja-JP" sz="800" b="1">
                <a:solidFill>
                  <a:srgbClr val="CC0000"/>
                </a:solidFill>
                <a:ea typeface="ＭＳ Ｐゴシック" charset="-128"/>
              </a:rPr>
              <a:t>WINZINGERODE</a:t>
            </a:r>
          </a:p>
        </p:txBody>
      </p:sp>
      <p:sp>
        <p:nvSpPr>
          <p:cNvPr id="2107" name="Text Box 59"/>
          <p:cNvSpPr txBox="1">
            <a:spLocks noChangeArrowheads="1"/>
          </p:cNvSpPr>
          <p:nvPr/>
        </p:nvSpPr>
        <p:spPr bwMode="auto">
          <a:xfrm>
            <a:off x="4495800" y="3963988"/>
            <a:ext cx="763588" cy="214312"/>
          </a:xfrm>
          <a:prstGeom prst="rect">
            <a:avLst/>
          </a:prstGeom>
          <a:noFill/>
          <a:ln w="9525">
            <a:noFill/>
            <a:miter lim="800000"/>
            <a:headEnd/>
            <a:tailEnd/>
          </a:ln>
          <a:effectLst/>
        </p:spPr>
        <p:txBody>
          <a:bodyPr>
            <a:spAutoFit/>
          </a:bodyPr>
          <a:lstStyle/>
          <a:p>
            <a:pPr>
              <a:spcBef>
                <a:spcPct val="50000"/>
              </a:spcBef>
            </a:pPr>
            <a:r>
              <a:rPr lang="en-US" altLang="ja-JP" sz="800" b="1">
                <a:solidFill>
                  <a:srgbClr val="CC0000"/>
                </a:solidFill>
                <a:ea typeface="ＭＳ Ｐゴシック" charset="-128"/>
              </a:rPr>
              <a:t>OLSSUFIEV</a:t>
            </a:r>
          </a:p>
        </p:txBody>
      </p:sp>
      <p:sp>
        <p:nvSpPr>
          <p:cNvPr id="2108" name="Text Box 60"/>
          <p:cNvSpPr txBox="1">
            <a:spLocks noChangeArrowheads="1"/>
          </p:cNvSpPr>
          <p:nvPr/>
        </p:nvSpPr>
        <p:spPr bwMode="auto">
          <a:xfrm>
            <a:off x="3198813" y="4573588"/>
            <a:ext cx="838200" cy="214312"/>
          </a:xfrm>
          <a:prstGeom prst="rect">
            <a:avLst/>
          </a:prstGeom>
          <a:noFill/>
          <a:ln w="9525">
            <a:noFill/>
            <a:miter lim="800000"/>
            <a:headEnd/>
            <a:tailEnd/>
          </a:ln>
          <a:effectLst/>
        </p:spPr>
        <p:txBody>
          <a:bodyPr>
            <a:spAutoFit/>
          </a:bodyPr>
          <a:lstStyle/>
          <a:p>
            <a:pPr>
              <a:spcBef>
                <a:spcPct val="50000"/>
              </a:spcBef>
            </a:pPr>
            <a:r>
              <a:rPr lang="en-US" altLang="ja-JP" sz="800" b="1">
                <a:solidFill>
                  <a:srgbClr val="0000FF"/>
                </a:solidFill>
                <a:ea typeface="ＭＳ Ｐゴシック" charset="-128"/>
              </a:rPr>
              <a:t>BONAPARTE</a:t>
            </a:r>
          </a:p>
        </p:txBody>
      </p:sp>
      <p:sp>
        <p:nvSpPr>
          <p:cNvPr id="2109" name="Text Box 61"/>
          <p:cNvSpPr txBox="1">
            <a:spLocks noChangeArrowheads="1"/>
          </p:cNvSpPr>
          <p:nvPr/>
        </p:nvSpPr>
        <p:spPr bwMode="auto">
          <a:xfrm>
            <a:off x="2205038" y="5872163"/>
            <a:ext cx="687387" cy="214312"/>
          </a:xfrm>
          <a:prstGeom prst="rect">
            <a:avLst/>
          </a:prstGeom>
          <a:noFill/>
          <a:ln w="9525">
            <a:noFill/>
            <a:miter lim="800000"/>
            <a:headEnd/>
            <a:tailEnd/>
          </a:ln>
          <a:effectLst/>
        </p:spPr>
        <p:txBody>
          <a:bodyPr>
            <a:spAutoFit/>
          </a:bodyPr>
          <a:lstStyle/>
          <a:p>
            <a:pPr>
              <a:spcBef>
                <a:spcPct val="50000"/>
              </a:spcBef>
            </a:pPr>
            <a:r>
              <a:rPr lang="en-US" altLang="ja-JP" sz="800" b="1">
                <a:solidFill>
                  <a:srgbClr val="0000FF"/>
                </a:solidFill>
                <a:ea typeface="ＭＳ Ｐゴシック" charset="-128"/>
              </a:rPr>
              <a:t>OUDINOT</a:t>
            </a:r>
          </a:p>
        </p:txBody>
      </p:sp>
      <p:sp>
        <p:nvSpPr>
          <p:cNvPr id="2110" name="Text Box 62"/>
          <p:cNvSpPr txBox="1">
            <a:spLocks noChangeArrowheads="1"/>
          </p:cNvSpPr>
          <p:nvPr/>
        </p:nvSpPr>
        <p:spPr bwMode="auto">
          <a:xfrm>
            <a:off x="2359025" y="3562350"/>
            <a:ext cx="915988" cy="214313"/>
          </a:xfrm>
          <a:prstGeom prst="rect">
            <a:avLst/>
          </a:prstGeom>
          <a:noFill/>
          <a:ln w="9525">
            <a:noFill/>
            <a:miter lim="800000"/>
            <a:headEnd/>
            <a:tailEnd/>
          </a:ln>
          <a:effectLst/>
        </p:spPr>
        <p:txBody>
          <a:bodyPr>
            <a:spAutoFit/>
          </a:bodyPr>
          <a:lstStyle/>
          <a:p>
            <a:pPr>
              <a:spcBef>
                <a:spcPct val="50000"/>
              </a:spcBef>
            </a:pPr>
            <a:r>
              <a:rPr lang="en-US" altLang="ja-JP" sz="800" b="1">
                <a:solidFill>
                  <a:srgbClr val="0000FF"/>
                </a:solidFill>
                <a:ea typeface="ＭＳ Ｐゴシック" charset="-128"/>
              </a:rPr>
              <a:t>MACDONALD</a:t>
            </a:r>
          </a:p>
        </p:txBody>
      </p:sp>
      <p:sp>
        <p:nvSpPr>
          <p:cNvPr id="2111" name="Text Box 63"/>
          <p:cNvSpPr txBox="1">
            <a:spLocks noChangeArrowheads="1"/>
          </p:cNvSpPr>
          <p:nvPr/>
        </p:nvSpPr>
        <p:spPr bwMode="auto">
          <a:xfrm>
            <a:off x="3579813" y="5260975"/>
            <a:ext cx="611187" cy="214313"/>
          </a:xfrm>
          <a:prstGeom prst="rect">
            <a:avLst/>
          </a:prstGeom>
          <a:noFill/>
          <a:ln w="9525">
            <a:noFill/>
            <a:miter lim="800000"/>
            <a:headEnd/>
            <a:tailEnd/>
          </a:ln>
          <a:effectLst/>
        </p:spPr>
        <p:txBody>
          <a:bodyPr>
            <a:spAutoFit/>
          </a:bodyPr>
          <a:lstStyle/>
          <a:p>
            <a:pPr>
              <a:spcBef>
                <a:spcPct val="50000"/>
              </a:spcBef>
            </a:pPr>
            <a:r>
              <a:rPr lang="en-US" altLang="ja-JP" sz="800" b="1">
                <a:solidFill>
                  <a:srgbClr val="0000FF"/>
                </a:solidFill>
                <a:ea typeface="ＭＳ Ｐゴシック" charset="-128"/>
              </a:rPr>
              <a:t>VICTOR</a:t>
            </a:r>
          </a:p>
        </p:txBody>
      </p:sp>
      <p:sp>
        <p:nvSpPr>
          <p:cNvPr id="2112" name="Text Box 64"/>
          <p:cNvSpPr txBox="1">
            <a:spLocks noChangeArrowheads="1"/>
          </p:cNvSpPr>
          <p:nvPr/>
        </p:nvSpPr>
        <p:spPr bwMode="auto">
          <a:xfrm>
            <a:off x="7319963" y="701675"/>
            <a:ext cx="1824037" cy="495300"/>
          </a:xfrm>
          <a:prstGeom prst="rect">
            <a:avLst/>
          </a:prstGeom>
          <a:solidFill>
            <a:schemeClr val="bg1"/>
          </a:solidFill>
          <a:ln w="38100">
            <a:solidFill>
              <a:srgbClr val="FF0000"/>
            </a:solidFill>
            <a:miter lim="800000"/>
            <a:headEnd/>
            <a:tailEnd/>
          </a:ln>
          <a:effectLst/>
        </p:spPr>
        <p:txBody>
          <a:bodyPr>
            <a:spAutoFit/>
          </a:bodyPr>
          <a:lstStyle/>
          <a:p>
            <a:pPr algn="ctr">
              <a:lnSpc>
                <a:spcPct val="75000"/>
              </a:lnSpc>
              <a:spcBef>
                <a:spcPct val="50000"/>
              </a:spcBef>
            </a:pPr>
            <a:r>
              <a:rPr lang="en-US" altLang="ja-JP" sz="1200" b="1">
                <a:ea typeface="ＭＳ Ｐゴシック" charset="-128"/>
              </a:rPr>
              <a:t>Allied Army of Silesia</a:t>
            </a:r>
          </a:p>
          <a:p>
            <a:pPr algn="ctr">
              <a:lnSpc>
                <a:spcPct val="75000"/>
              </a:lnSpc>
              <a:spcBef>
                <a:spcPct val="50000"/>
              </a:spcBef>
            </a:pPr>
            <a:r>
              <a:rPr lang="en-US" altLang="ja-JP" sz="1200">
                <a:ea typeface="ＭＳ Ｐゴシック" charset="-128"/>
              </a:rPr>
              <a:t>(Blücher)</a:t>
            </a:r>
          </a:p>
        </p:txBody>
      </p:sp>
      <p:sp>
        <p:nvSpPr>
          <p:cNvPr id="2113" name="Text Box 65"/>
          <p:cNvSpPr txBox="1">
            <a:spLocks noChangeArrowheads="1"/>
          </p:cNvSpPr>
          <p:nvPr/>
        </p:nvSpPr>
        <p:spPr bwMode="auto">
          <a:xfrm>
            <a:off x="0" y="6362700"/>
            <a:ext cx="1308100" cy="495300"/>
          </a:xfrm>
          <a:prstGeom prst="rect">
            <a:avLst/>
          </a:prstGeom>
          <a:solidFill>
            <a:schemeClr val="bg1"/>
          </a:solidFill>
          <a:ln w="38100">
            <a:solidFill>
              <a:srgbClr val="0000FF"/>
            </a:solidFill>
            <a:miter lim="800000"/>
            <a:headEnd/>
            <a:tailEnd/>
          </a:ln>
          <a:effectLst/>
        </p:spPr>
        <p:txBody>
          <a:bodyPr>
            <a:spAutoFit/>
          </a:bodyPr>
          <a:lstStyle/>
          <a:p>
            <a:pPr algn="ctr">
              <a:lnSpc>
                <a:spcPct val="75000"/>
              </a:lnSpc>
              <a:spcBef>
                <a:spcPct val="50000"/>
              </a:spcBef>
            </a:pPr>
            <a:r>
              <a:rPr lang="en-US" altLang="ja-JP" sz="1200" b="1">
                <a:ea typeface="ＭＳ Ｐゴシック" charset="-128"/>
              </a:rPr>
              <a:t>Grande Armée</a:t>
            </a:r>
          </a:p>
          <a:p>
            <a:pPr algn="ctr">
              <a:lnSpc>
                <a:spcPct val="75000"/>
              </a:lnSpc>
              <a:spcBef>
                <a:spcPct val="50000"/>
              </a:spcBef>
            </a:pPr>
            <a:r>
              <a:rPr lang="en-US" altLang="ja-JP" sz="1200">
                <a:ea typeface="ＭＳ Ｐゴシック" charset="-128"/>
              </a:rPr>
              <a:t>(Bonaparte)</a:t>
            </a:r>
          </a:p>
        </p:txBody>
      </p:sp>
      <p:pic>
        <p:nvPicPr>
          <p:cNvPr id="2114" name="Picture 66" descr="compass"/>
          <p:cNvPicPr>
            <a:picLocks noChangeAspect="1" noChangeArrowheads="1"/>
          </p:cNvPicPr>
          <p:nvPr/>
        </p:nvPicPr>
        <p:blipFill>
          <a:blip r:embed="rId5"/>
          <a:srcRect/>
          <a:stretch>
            <a:fillRect/>
          </a:stretch>
        </p:blipFill>
        <p:spPr bwMode="auto">
          <a:xfrm>
            <a:off x="0" y="1444625"/>
            <a:ext cx="352425" cy="515938"/>
          </a:xfrm>
          <a:prstGeom prst="rect">
            <a:avLst/>
          </a:prstGeom>
          <a:noFill/>
        </p:spPr>
      </p:pic>
      <p:sp>
        <p:nvSpPr>
          <p:cNvPr id="2115" name="Text Box 67"/>
          <p:cNvSpPr txBox="1">
            <a:spLocks noChangeArrowheads="1"/>
          </p:cNvSpPr>
          <p:nvPr/>
        </p:nvSpPr>
        <p:spPr bwMode="auto">
          <a:xfrm>
            <a:off x="4572000" y="2741613"/>
            <a:ext cx="1144588" cy="434975"/>
          </a:xfrm>
          <a:prstGeom prst="rect">
            <a:avLst/>
          </a:prstGeom>
          <a:solidFill>
            <a:schemeClr val="bg1"/>
          </a:solidFill>
          <a:ln w="38100">
            <a:solidFill>
              <a:srgbClr val="FF0000"/>
            </a:solidFill>
            <a:miter lim="800000"/>
            <a:headEnd/>
            <a:tailEnd/>
          </a:ln>
          <a:effectLst/>
        </p:spPr>
        <p:txBody>
          <a:bodyPr>
            <a:spAutoFit/>
          </a:bodyPr>
          <a:lstStyle/>
          <a:p>
            <a:pPr algn="ctr">
              <a:spcBef>
                <a:spcPct val="50000"/>
              </a:spcBef>
            </a:pPr>
            <a:r>
              <a:rPr lang="en-US" altLang="ja-JP" sz="1000" b="1">
                <a:ea typeface="ＭＳ Ｐゴシック" charset="-128"/>
              </a:rPr>
              <a:t>Army of Silesia</a:t>
            </a:r>
            <a:r>
              <a:rPr lang="en-US" altLang="ja-JP" sz="1000">
                <a:ea typeface="ＭＳ Ｐゴシック" charset="-128"/>
              </a:rPr>
              <a:t>    (Blücher)</a:t>
            </a:r>
          </a:p>
        </p:txBody>
      </p:sp>
      <p:sp>
        <p:nvSpPr>
          <p:cNvPr id="2116" name="Text Box 68"/>
          <p:cNvSpPr txBox="1">
            <a:spLocks noChangeArrowheads="1"/>
          </p:cNvSpPr>
          <p:nvPr/>
        </p:nvSpPr>
        <p:spPr bwMode="auto">
          <a:xfrm>
            <a:off x="6938963" y="5718175"/>
            <a:ext cx="1298575" cy="434975"/>
          </a:xfrm>
          <a:prstGeom prst="rect">
            <a:avLst/>
          </a:prstGeom>
          <a:solidFill>
            <a:schemeClr val="bg1"/>
          </a:solidFill>
          <a:ln w="38100">
            <a:solidFill>
              <a:srgbClr val="FF0000"/>
            </a:solidFill>
            <a:miter lim="800000"/>
            <a:headEnd/>
            <a:tailEnd/>
          </a:ln>
          <a:effectLst/>
        </p:spPr>
        <p:txBody>
          <a:bodyPr>
            <a:spAutoFit/>
          </a:bodyPr>
          <a:lstStyle/>
          <a:p>
            <a:pPr algn="ctr">
              <a:spcBef>
                <a:spcPct val="50000"/>
              </a:spcBef>
            </a:pPr>
            <a:r>
              <a:rPr lang="en-US" altLang="ja-JP" sz="1000" b="1">
                <a:ea typeface="ＭＳ Ｐゴシック" charset="-128"/>
              </a:rPr>
              <a:t>Army of Bohemia</a:t>
            </a:r>
            <a:r>
              <a:rPr lang="en-US" altLang="ja-JP" sz="1000">
                <a:ea typeface="ＭＳ Ｐゴシック" charset="-128"/>
              </a:rPr>
              <a:t> (Schwarzenberg)</a:t>
            </a:r>
          </a:p>
        </p:txBody>
      </p:sp>
      <p:sp>
        <p:nvSpPr>
          <p:cNvPr id="2117" name="Text Box 69"/>
          <p:cNvSpPr txBox="1">
            <a:spLocks noChangeArrowheads="1"/>
          </p:cNvSpPr>
          <p:nvPr/>
        </p:nvSpPr>
        <p:spPr bwMode="auto">
          <a:xfrm>
            <a:off x="6861175" y="1444625"/>
            <a:ext cx="1373188" cy="434975"/>
          </a:xfrm>
          <a:prstGeom prst="rect">
            <a:avLst/>
          </a:prstGeom>
          <a:solidFill>
            <a:schemeClr val="bg1"/>
          </a:solidFill>
          <a:ln w="38100">
            <a:solidFill>
              <a:srgbClr val="FF0000"/>
            </a:solidFill>
            <a:miter lim="800000"/>
            <a:headEnd/>
            <a:tailEnd/>
          </a:ln>
          <a:effectLst/>
        </p:spPr>
        <p:txBody>
          <a:bodyPr>
            <a:spAutoFit/>
          </a:bodyPr>
          <a:lstStyle/>
          <a:p>
            <a:pPr algn="ctr">
              <a:spcBef>
                <a:spcPct val="50000"/>
              </a:spcBef>
            </a:pPr>
            <a:r>
              <a:rPr lang="en-US" altLang="ja-JP" sz="1000" b="1">
                <a:ea typeface="ＭＳ Ｐゴシック" charset="-128"/>
              </a:rPr>
              <a:t>Army of the North</a:t>
            </a:r>
            <a:r>
              <a:rPr lang="en-US" altLang="ja-JP" sz="1000">
                <a:ea typeface="ＭＳ Ｐゴシック" charset="-128"/>
              </a:rPr>
              <a:t> (Bernadotte)</a:t>
            </a:r>
          </a:p>
        </p:txBody>
      </p:sp>
      <p:sp>
        <p:nvSpPr>
          <p:cNvPr id="2121" name="Text Box 73"/>
          <p:cNvSpPr txBox="1">
            <a:spLocks noChangeArrowheads="1"/>
          </p:cNvSpPr>
          <p:nvPr/>
        </p:nvSpPr>
        <p:spPr bwMode="auto">
          <a:xfrm>
            <a:off x="3044825" y="3733800"/>
            <a:ext cx="687388" cy="214313"/>
          </a:xfrm>
          <a:prstGeom prst="rect">
            <a:avLst/>
          </a:prstGeom>
          <a:noFill/>
          <a:ln w="9525">
            <a:noFill/>
            <a:miter lim="800000"/>
            <a:headEnd/>
            <a:tailEnd/>
          </a:ln>
          <a:effectLst/>
        </p:spPr>
        <p:txBody>
          <a:bodyPr>
            <a:spAutoFit/>
          </a:bodyPr>
          <a:lstStyle/>
          <a:p>
            <a:pPr>
              <a:spcBef>
                <a:spcPct val="50000"/>
              </a:spcBef>
            </a:pPr>
            <a:r>
              <a:rPr lang="en-US" altLang="ja-JP" sz="800" b="1">
                <a:solidFill>
                  <a:srgbClr val="CC0000"/>
                </a:solidFill>
                <a:ea typeface="ＭＳ Ｐゴシック" charset="-128"/>
              </a:rPr>
              <a:t>SACKEN</a:t>
            </a:r>
          </a:p>
        </p:txBody>
      </p:sp>
      <p:sp>
        <p:nvSpPr>
          <p:cNvPr id="2122" name="Text Box 74"/>
          <p:cNvSpPr txBox="1">
            <a:spLocks noChangeArrowheads="1"/>
          </p:cNvSpPr>
          <p:nvPr/>
        </p:nvSpPr>
        <p:spPr bwMode="auto">
          <a:xfrm>
            <a:off x="5259388" y="4268788"/>
            <a:ext cx="915987" cy="214312"/>
          </a:xfrm>
          <a:prstGeom prst="rect">
            <a:avLst/>
          </a:prstGeom>
          <a:noFill/>
          <a:ln w="9525">
            <a:noFill/>
            <a:miter lim="800000"/>
            <a:headEnd/>
            <a:tailEnd/>
          </a:ln>
          <a:effectLst/>
        </p:spPr>
        <p:txBody>
          <a:bodyPr>
            <a:spAutoFit/>
          </a:bodyPr>
          <a:lstStyle/>
          <a:p>
            <a:pPr>
              <a:spcBef>
                <a:spcPct val="50000"/>
              </a:spcBef>
            </a:pPr>
            <a:r>
              <a:rPr lang="en-US" altLang="ja-JP" sz="800" b="1">
                <a:solidFill>
                  <a:srgbClr val="CC0000"/>
                </a:solidFill>
                <a:ea typeface="ＭＳ Ｐゴシック" charset="-128"/>
              </a:rPr>
              <a:t>KAPZEVITSCH</a:t>
            </a:r>
          </a:p>
        </p:txBody>
      </p:sp>
      <p:sp>
        <p:nvSpPr>
          <p:cNvPr id="2123" name="Text Box 75"/>
          <p:cNvSpPr txBox="1">
            <a:spLocks noChangeArrowheads="1"/>
          </p:cNvSpPr>
          <p:nvPr/>
        </p:nvSpPr>
        <p:spPr bwMode="auto">
          <a:xfrm>
            <a:off x="3427413" y="3505200"/>
            <a:ext cx="609600" cy="214313"/>
          </a:xfrm>
          <a:prstGeom prst="rect">
            <a:avLst/>
          </a:prstGeom>
          <a:noFill/>
          <a:ln w="9525">
            <a:noFill/>
            <a:miter lim="800000"/>
            <a:headEnd/>
            <a:tailEnd/>
          </a:ln>
          <a:effectLst/>
        </p:spPr>
        <p:txBody>
          <a:bodyPr>
            <a:spAutoFit/>
          </a:bodyPr>
          <a:lstStyle/>
          <a:p>
            <a:pPr>
              <a:spcBef>
                <a:spcPct val="50000"/>
              </a:spcBef>
            </a:pPr>
            <a:r>
              <a:rPr lang="en-US" altLang="ja-JP" sz="800" b="1">
                <a:solidFill>
                  <a:srgbClr val="CC0000"/>
                </a:solidFill>
                <a:ea typeface="ＭＳ Ｐゴシック" charset="-128"/>
              </a:rPr>
              <a:t>YORCK</a:t>
            </a:r>
          </a:p>
        </p:txBody>
      </p:sp>
      <p:sp>
        <p:nvSpPr>
          <p:cNvPr id="2124" name="Text Box 76"/>
          <p:cNvSpPr txBox="1">
            <a:spLocks noChangeArrowheads="1"/>
          </p:cNvSpPr>
          <p:nvPr/>
        </p:nvSpPr>
        <p:spPr bwMode="auto">
          <a:xfrm>
            <a:off x="5487988" y="4040188"/>
            <a:ext cx="611187" cy="214312"/>
          </a:xfrm>
          <a:prstGeom prst="rect">
            <a:avLst/>
          </a:prstGeom>
          <a:noFill/>
          <a:ln w="9525">
            <a:noFill/>
            <a:miter lim="800000"/>
            <a:headEnd/>
            <a:tailEnd/>
          </a:ln>
          <a:effectLst/>
        </p:spPr>
        <p:txBody>
          <a:bodyPr>
            <a:spAutoFit/>
          </a:bodyPr>
          <a:lstStyle/>
          <a:p>
            <a:pPr>
              <a:spcBef>
                <a:spcPct val="50000"/>
              </a:spcBef>
            </a:pPr>
            <a:r>
              <a:rPr lang="en-US" altLang="ja-JP" sz="800" b="1">
                <a:solidFill>
                  <a:srgbClr val="CC0000"/>
                </a:solidFill>
                <a:ea typeface="ＭＳ Ｐゴシック" charset="-128"/>
              </a:rPr>
              <a:t>KLEIST</a:t>
            </a:r>
          </a:p>
        </p:txBody>
      </p:sp>
      <p:sp>
        <p:nvSpPr>
          <p:cNvPr id="2125" name="Text Box 77"/>
          <p:cNvSpPr txBox="1">
            <a:spLocks noChangeArrowheads="1"/>
          </p:cNvSpPr>
          <p:nvPr/>
        </p:nvSpPr>
        <p:spPr bwMode="auto">
          <a:xfrm>
            <a:off x="4495800" y="4040188"/>
            <a:ext cx="763588" cy="214312"/>
          </a:xfrm>
          <a:prstGeom prst="rect">
            <a:avLst/>
          </a:prstGeom>
          <a:noFill/>
          <a:ln w="9525">
            <a:noFill/>
            <a:miter lim="800000"/>
            <a:headEnd/>
            <a:tailEnd/>
          </a:ln>
          <a:effectLst/>
        </p:spPr>
        <p:txBody>
          <a:bodyPr>
            <a:spAutoFit/>
          </a:bodyPr>
          <a:lstStyle/>
          <a:p>
            <a:pPr>
              <a:spcBef>
                <a:spcPct val="50000"/>
              </a:spcBef>
            </a:pPr>
            <a:r>
              <a:rPr lang="en-US" altLang="ja-JP" sz="800" b="1">
                <a:solidFill>
                  <a:srgbClr val="CC0000"/>
                </a:solidFill>
                <a:ea typeface="ＭＳ Ｐゴシック" charset="-128"/>
              </a:rPr>
              <a:t>OLSSUFIEV</a:t>
            </a:r>
          </a:p>
        </p:txBody>
      </p:sp>
      <p:sp>
        <p:nvSpPr>
          <p:cNvPr id="2126" name="Text Box 78"/>
          <p:cNvSpPr txBox="1">
            <a:spLocks noChangeArrowheads="1"/>
          </p:cNvSpPr>
          <p:nvPr/>
        </p:nvSpPr>
        <p:spPr bwMode="auto">
          <a:xfrm>
            <a:off x="4267200" y="4192588"/>
            <a:ext cx="915988" cy="214312"/>
          </a:xfrm>
          <a:prstGeom prst="rect">
            <a:avLst/>
          </a:prstGeom>
          <a:noFill/>
          <a:ln w="9525">
            <a:noFill/>
            <a:miter lim="800000"/>
            <a:headEnd/>
            <a:tailEnd/>
          </a:ln>
          <a:effectLst/>
        </p:spPr>
        <p:txBody>
          <a:bodyPr>
            <a:spAutoFit/>
          </a:bodyPr>
          <a:lstStyle/>
          <a:p>
            <a:pPr>
              <a:spcBef>
                <a:spcPct val="50000"/>
              </a:spcBef>
            </a:pPr>
            <a:r>
              <a:rPr lang="en-US" altLang="ja-JP" sz="800" b="1">
                <a:solidFill>
                  <a:srgbClr val="0000FF"/>
                </a:solidFill>
                <a:ea typeface="ＭＳ Ｐゴシック" charset="-128"/>
              </a:rPr>
              <a:t>BONAPARTE</a:t>
            </a:r>
          </a:p>
        </p:txBody>
      </p:sp>
      <p:sp>
        <p:nvSpPr>
          <p:cNvPr id="2127" name="Text Box 79"/>
          <p:cNvSpPr txBox="1">
            <a:spLocks noChangeArrowheads="1"/>
          </p:cNvSpPr>
          <p:nvPr/>
        </p:nvSpPr>
        <p:spPr bwMode="auto">
          <a:xfrm>
            <a:off x="2205038" y="5872163"/>
            <a:ext cx="687387" cy="214312"/>
          </a:xfrm>
          <a:prstGeom prst="rect">
            <a:avLst/>
          </a:prstGeom>
          <a:noFill/>
          <a:ln w="9525">
            <a:noFill/>
            <a:miter lim="800000"/>
            <a:headEnd/>
            <a:tailEnd/>
          </a:ln>
          <a:effectLst/>
        </p:spPr>
        <p:txBody>
          <a:bodyPr>
            <a:spAutoFit/>
          </a:bodyPr>
          <a:lstStyle/>
          <a:p>
            <a:pPr>
              <a:spcBef>
                <a:spcPct val="50000"/>
              </a:spcBef>
            </a:pPr>
            <a:r>
              <a:rPr lang="en-US" altLang="ja-JP" sz="800" b="1">
                <a:solidFill>
                  <a:srgbClr val="0000FF"/>
                </a:solidFill>
                <a:ea typeface="ＭＳ Ｐゴシック" charset="-128"/>
              </a:rPr>
              <a:t>OUDINOT</a:t>
            </a:r>
          </a:p>
        </p:txBody>
      </p:sp>
      <p:sp>
        <p:nvSpPr>
          <p:cNvPr id="2128" name="Text Box 80"/>
          <p:cNvSpPr txBox="1">
            <a:spLocks noChangeArrowheads="1"/>
          </p:cNvSpPr>
          <p:nvPr/>
        </p:nvSpPr>
        <p:spPr bwMode="auto">
          <a:xfrm>
            <a:off x="2359025" y="3562350"/>
            <a:ext cx="915988" cy="214313"/>
          </a:xfrm>
          <a:prstGeom prst="rect">
            <a:avLst/>
          </a:prstGeom>
          <a:noFill/>
          <a:ln w="9525">
            <a:noFill/>
            <a:miter lim="800000"/>
            <a:headEnd/>
            <a:tailEnd/>
          </a:ln>
          <a:effectLst/>
        </p:spPr>
        <p:txBody>
          <a:bodyPr>
            <a:spAutoFit/>
          </a:bodyPr>
          <a:lstStyle/>
          <a:p>
            <a:pPr>
              <a:spcBef>
                <a:spcPct val="50000"/>
              </a:spcBef>
            </a:pPr>
            <a:r>
              <a:rPr lang="en-US" altLang="ja-JP" sz="800" b="1">
                <a:solidFill>
                  <a:srgbClr val="0000FF"/>
                </a:solidFill>
                <a:ea typeface="ＭＳ Ｐゴシック" charset="-128"/>
              </a:rPr>
              <a:t>MACDONALD</a:t>
            </a:r>
          </a:p>
        </p:txBody>
      </p:sp>
      <p:sp>
        <p:nvSpPr>
          <p:cNvPr id="2129" name="Text Box 81"/>
          <p:cNvSpPr txBox="1">
            <a:spLocks noChangeArrowheads="1"/>
          </p:cNvSpPr>
          <p:nvPr/>
        </p:nvSpPr>
        <p:spPr bwMode="auto">
          <a:xfrm>
            <a:off x="3579813" y="5260975"/>
            <a:ext cx="611187" cy="214313"/>
          </a:xfrm>
          <a:prstGeom prst="rect">
            <a:avLst/>
          </a:prstGeom>
          <a:noFill/>
          <a:ln w="9525">
            <a:noFill/>
            <a:miter lim="800000"/>
            <a:headEnd/>
            <a:tailEnd/>
          </a:ln>
          <a:effectLst/>
        </p:spPr>
        <p:txBody>
          <a:bodyPr>
            <a:spAutoFit/>
          </a:bodyPr>
          <a:lstStyle/>
          <a:p>
            <a:pPr>
              <a:spcBef>
                <a:spcPct val="50000"/>
              </a:spcBef>
            </a:pPr>
            <a:r>
              <a:rPr lang="en-US" altLang="ja-JP" sz="800" b="1">
                <a:solidFill>
                  <a:srgbClr val="0000FF"/>
                </a:solidFill>
                <a:ea typeface="ＭＳ Ｐゴシック" charset="-128"/>
              </a:rPr>
              <a:t>VICTOR</a:t>
            </a:r>
          </a:p>
        </p:txBody>
      </p:sp>
      <p:sp>
        <p:nvSpPr>
          <p:cNvPr id="2131" name="AutoShape 83"/>
          <p:cNvSpPr>
            <a:spLocks noChangeArrowheads="1"/>
          </p:cNvSpPr>
          <p:nvPr/>
        </p:nvSpPr>
        <p:spPr bwMode="auto">
          <a:xfrm rot="6754449">
            <a:off x="3580607" y="3885406"/>
            <a:ext cx="304800" cy="306387"/>
          </a:xfrm>
          <a:prstGeom prst="downArrow">
            <a:avLst>
              <a:gd name="adj1" fmla="val 50000"/>
              <a:gd name="adj2" fmla="val 25130"/>
            </a:avLst>
          </a:prstGeom>
          <a:noFill/>
          <a:ln w="38100">
            <a:solidFill>
              <a:srgbClr val="FF0000"/>
            </a:solidFill>
            <a:prstDash val="lgDash"/>
            <a:miter lim="800000"/>
            <a:headEnd/>
            <a:tailEnd/>
          </a:ln>
          <a:effectLst/>
        </p:spPr>
        <p:txBody>
          <a:bodyPr wrap="none" anchor="ctr"/>
          <a:lstStyle/>
          <a:p>
            <a:endParaRPr lang="ja-JP" altLang="en-US"/>
          </a:p>
        </p:txBody>
      </p:sp>
      <p:sp>
        <p:nvSpPr>
          <p:cNvPr id="2132" name="AutoShape 84"/>
          <p:cNvSpPr>
            <a:spLocks noChangeArrowheads="1"/>
          </p:cNvSpPr>
          <p:nvPr/>
        </p:nvSpPr>
        <p:spPr bwMode="auto">
          <a:xfrm flipH="1">
            <a:off x="4267200" y="3657600"/>
            <a:ext cx="306388" cy="306388"/>
          </a:xfrm>
          <a:prstGeom prst="downArrow">
            <a:avLst>
              <a:gd name="adj1" fmla="val 50000"/>
              <a:gd name="adj2" fmla="val 25000"/>
            </a:avLst>
          </a:prstGeom>
          <a:noFill/>
          <a:ln w="38100">
            <a:solidFill>
              <a:srgbClr val="FF0000"/>
            </a:solidFill>
            <a:prstDash val="lgDash"/>
            <a:miter lim="800000"/>
            <a:headEnd/>
            <a:tailEnd/>
          </a:ln>
          <a:effectLst/>
        </p:spPr>
        <p:txBody>
          <a:bodyPr wrap="none" anchor="ctr"/>
          <a:lstStyle/>
          <a:p>
            <a:endParaRPr lang="ja-JP" altLang="en-US"/>
          </a:p>
        </p:txBody>
      </p:sp>
      <p:sp>
        <p:nvSpPr>
          <p:cNvPr id="2133" name="AutoShape 85"/>
          <p:cNvSpPr>
            <a:spLocks noChangeArrowheads="1"/>
          </p:cNvSpPr>
          <p:nvPr/>
        </p:nvSpPr>
        <p:spPr bwMode="auto">
          <a:xfrm>
            <a:off x="3198813" y="3124200"/>
            <a:ext cx="304800" cy="306388"/>
          </a:xfrm>
          <a:prstGeom prst="downArrow">
            <a:avLst>
              <a:gd name="adj1" fmla="val 50000"/>
              <a:gd name="adj2" fmla="val 25130"/>
            </a:avLst>
          </a:prstGeom>
          <a:noFill/>
          <a:ln w="38100">
            <a:solidFill>
              <a:srgbClr val="FF0000"/>
            </a:solidFill>
            <a:prstDash val="lgDash"/>
            <a:miter lim="800000"/>
            <a:headEnd/>
            <a:tailEnd/>
          </a:ln>
          <a:effectLst/>
        </p:spPr>
        <p:txBody>
          <a:bodyPr wrap="none" anchor="ctr"/>
          <a:lstStyle/>
          <a:p>
            <a:endParaRPr lang="ja-JP" altLang="en-US"/>
          </a:p>
        </p:txBody>
      </p:sp>
      <p:sp>
        <p:nvSpPr>
          <p:cNvPr id="2134" name="AutoShape 86"/>
          <p:cNvSpPr>
            <a:spLocks noChangeArrowheads="1"/>
          </p:cNvSpPr>
          <p:nvPr/>
        </p:nvSpPr>
        <p:spPr bwMode="auto">
          <a:xfrm rot="5400000">
            <a:off x="6328569" y="6099969"/>
            <a:ext cx="304800" cy="306388"/>
          </a:xfrm>
          <a:prstGeom prst="downArrow">
            <a:avLst>
              <a:gd name="adj1" fmla="val 50000"/>
              <a:gd name="adj2" fmla="val 25130"/>
            </a:avLst>
          </a:prstGeom>
          <a:noFill/>
          <a:ln w="38100">
            <a:solidFill>
              <a:srgbClr val="FF0000"/>
            </a:solidFill>
            <a:prstDash val="lgDash"/>
            <a:miter lim="800000"/>
            <a:headEnd/>
            <a:tailEnd/>
          </a:ln>
          <a:effectLst/>
        </p:spPr>
        <p:txBody>
          <a:bodyPr wrap="none" anchor="ctr"/>
          <a:lstStyle/>
          <a:p>
            <a:endParaRPr lang="ja-JP" altLang="en-US"/>
          </a:p>
        </p:txBody>
      </p:sp>
      <p:sp>
        <p:nvSpPr>
          <p:cNvPr id="2135" name="AutoShape 87"/>
          <p:cNvSpPr>
            <a:spLocks noChangeArrowheads="1"/>
          </p:cNvSpPr>
          <p:nvPr/>
        </p:nvSpPr>
        <p:spPr bwMode="auto">
          <a:xfrm rot="1845764">
            <a:off x="5564188" y="3657600"/>
            <a:ext cx="304800" cy="306388"/>
          </a:xfrm>
          <a:prstGeom prst="downArrow">
            <a:avLst>
              <a:gd name="adj1" fmla="val 50000"/>
              <a:gd name="adj2" fmla="val 25130"/>
            </a:avLst>
          </a:prstGeom>
          <a:noFill/>
          <a:ln w="38100">
            <a:solidFill>
              <a:srgbClr val="FF0000"/>
            </a:solidFill>
            <a:prstDash val="lgDash"/>
            <a:miter lim="800000"/>
            <a:headEnd/>
            <a:tailEnd/>
          </a:ln>
          <a:effectLst/>
        </p:spPr>
        <p:txBody>
          <a:bodyPr wrap="none" anchor="ctr"/>
          <a:lstStyle/>
          <a:p>
            <a:endParaRPr lang="ja-JP" altLang="en-US"/>
          </a:p>
        </p:txBody>
      </p:sp>
      <p:sp>
        <p:nvSpPr>
          <p:cNvPr id="2136" name="AutoShape 88"/>
          <p:cNvSpPr>
            <a:spLocks noChangeArrowheads="1"/>
          </p:cNvSpPr>
          <p:nvPr/>
        </p:nvSpPr>
        <p:spPr bwMode="auto">
          <a:xfrm rot="13865622">
            <a:off x="3656807" y="4420394"/>
            <a:ext cx="304800" cy="306387"/>
          </a:xfrm>
          <a:prstGeom prst="downArrow">
            <a:avLst>
              <a:gd name="adj1" fmla="val 50000"/>
              <a:gd name="adj2" fmla="val 25130"/>
            </a:avLst>
          </a:prstGeom>
          <a:noFill/>
          <a:ln w="38100">
            <a:solidFill>
              <a:srgbClr val="0000FF"/>
            </a:solidFill>
            <a:prstDash val="lgDash"/>
            <a:miter lim="800000"/>
            <a:headEnd/>
            <a:tailEnd/>
          </a:ln>
          <a:effectLst/>
        </p:spPr>
        <p:txBody>
          <a:bodyPr wrap="none" anchor="ctr"/>
          <a:lstStyle/>
          <a:p>
            <a:endParaRPr lang="ja-JP" altLang="en-US"/>
          </a:p>
        </p:txBody>
      </p:sp>
      <p:sp>
        <p:nvSpPr>
          <p:cNvPr id="2137" name="Rectangle 89"/>
          <p:cNvSpPr>
            <a:spLocks noChangeArrowheads="1"/>
          </p:cNvSpPr>
          <p:nvPr/>
        </p:nvSpPr>
        <p:spPr bwMode="auto">
          <a:xfrm>
            <a:off x="4267200" y="3963988"/>
            <a:ext cx="228600" cy="228600"/>
          </a:xfrm>
          <a:prstGeom prst="rect">
            <a:avLst/>
          </a:prstGeom>
          <a:solidFill>
            <a:srgbClr val="0000FF">
              <a:alpha val="0"/>
            </a:srgbClr>
          </a:solidFill>
          <a:ln w="38100" algn="ctr">
            <a:solidFill>
              <a:schemeClr val="bg1"/>
            </a:solidFill>
            <a:miter lim="800000"/>
            <a:headEnd/>
            <a:tailEnd/>
          </a:ln>
          <a:effectLst/>
        </p:spPr>
        <p:txBody>
          <a:bodyPr wrap="none" anchor="ctr"/>
          <a:lstStyle/>
          <a:p>
            <a:endParaRPr lang="ja-JP" altLang="en-US"/>
          </a:p>
        </p:txBody>
      </p:sp>
      <p:sp>
        <p:nvSpPr>
          <p:cNvPr id="2054" name="Rectangle 6"/>
          <p:cNvSpPr>
            <a:spLocks noChangeArrowheads="1"/>
          </p:cNvSpPr>
          <p:nvPr/>
        </p:nvSpPr>
        <p:spPr bwMode="auto">
          <a:xfrm>
            <a:off x="0" y="0"/>
            <a:ext cx="9144000" cy="681038"/>
          </a:xfrm>
          <a:prstGeom prst="rect">
            <a:avLst/>
          </a:prstGeom>
          <a:solidFill>
            <a:srgbClr val="97FF2F"/>
          </a:solidFill>
          <a:ln w="9525">
            <a:noFill/>
            <a:miter lim="800000"/>
            <a:headEnd/>
            <a:tailEnd/>
          </a:ln>
          <a:effectLst/>
        </p:spPr>
        <p:txBody>
          <a:bodyPr wrap="none" anchor="ctr"/>
          <a:lstStyle/>
          <a:p>
            <a:endParaRPr lang="ja-JP" altLang="en-US"/>
          </a:p>
        </p:txBody>
      </p:sp>
      <p:sp>
        <p:nvSpPr>
          <p:cNvPr id="2118" name="Text Box 70"/>
          <p:cNvSpPr txBox="1">
            <a:spLocks noChangeArrowheads="1"/>
          </p:cNvSpPr>
          <p:nvPr/>
        </p:nvSpPr>
        <p:spPr bwMode="auto">
          <a:xfrm>
            <a:off x="0" y="0"/>
            <a:ext cx="9144000" cy="638175"/>
          </a:xfrm>
          <a:prstGeom prst="rect">
            <a:avLst/>
          </a:prstGeom>
          <a:noFill/>
          <a:ln w="9525">
            <a:noFill/>
            <a:miter lim="800000"/>
            <a:headEnd/>
            <a:tailEnd/>
          </a:ln>
          <a:effectLst/>
        </p:spPr>
        <p:txBody>
          <a:bodyPr>
            <a:spAutoFit/>
          </a:bodyPr>
          <a:lstStyle/>
          <a:p>
            <a:pPr algn="just">
              <a:spcBef>
                <a:spcPct val="50000"/>
              </a:spcBef>
            </a:pPr>
            <a:r>
              <a:rPr lang="en-US" altLang="ja-JP" sz="900">
                <a:latin typeface="Franklin Gothic Demi" pitchFamily="34" charset="0"/>
                <a:ea typeface="ＭＳ Ｐゴシック" charset="-128"/>
              </a:rPr>
              <a:t>Schwarzenberg’s Army of Bohemia is concentrated in seven corps south of the Seine River, Bernadotte’s Army of the North is still far to the north, and Blücher’s Army of Silesia is dispersed in five corps north of the Marne River. Blücher travels with his two eastern corps; he expects Bonaparte will fight a decisive battle just north of the Seine River near Victor’s position. Bonaparte’s army is comprised of four separate forces: Victor and Oudinot watch Schwarzenberg, MacDonald serves as bait to Blücher while Bonaparte himself commands the strike force in the center. Bonaparte is well aware of Blücher’s two corps dangerously far east, unable to support the rest of his force, and plans </a:t>
            </a:r>
          </a:p>
        </p:txBody>
      </p:sp>
      <p:sp>
        <p:nvSpPr>
          <p:cNvPr id="2119" name="Text Box 71"/>
          <p:cNvSpPr txBox="1">
            <a:spLocks noChangeArrowheads="1"/>
          </p:cNvSpPr>
          <p:nvPr/>
        </p:nvSpPr>
        <p:spPr bwMode="auto">
          <a:xfrm>
            <a:off x="0" y="-28575"/>
            <a:ext cx="9144000" cy="765175"/>
          </a:xfrm>
          <a:prstGeom prst="rect">
            <a:avLst/>
          </a:prstGeom>
          <a:noFill/>
          <a:ln w="9525">
            <a:noFill/>
            <a:miter lim="800000"/>
            <a:headEnd/>
            <a:tailEnd/>
          </a:ln>
          <a:effectLst/>
        </p:spPr>
        <p:txBody>
          <a:bodyPr>
            <a:spAutoFit/>
          </a:bodyPr>
          <a:lstStyle/>
          <a:p>
            <a:pPr algn="just">
              <a:spcBef>
                <a:spcPct val="50000"/>
              </a:spcBef>
            </a:pPr>
            <a:r>
              <a:rPr lang="en-US" altLang="ja-JP" sz="1100">
                <a:latin typeface="Franklin Gothic Demi" pitchFamily="34" charset="0"/>
                <a:ea typeface="ＭＳ Ｐゴシック" charset="-128"/>
              </a:rPr>
              <a:t>Blücher receives reports that Bonaparte is traveling northeast rather than east and changes the marching orders of his corps, causing a slight delay. Kleist and Kapzevitsch march southwest supposedly towards Bonaparte and Sacken carries on the pursuit of MacDonald so Yorck can march south to eventually envelop Bonaparte from the west. In reality, Bonaparte is marching northeast but towards Olssufiev – and fast as the local populace turns out to haul artillery through the mud. Bonaparte and Olssufiev collide at Champaubert. </a:t>
            </a:r>
          </a:p>
        </p:txBody>
      </p:sp>
      <p:sp>
        <p:nvSpPr>
          <p:cNvPr id="2138" name="Text Box 90"/>
          <p:cNvSpPr txBox="1">
            <a:spLocks noChangeArrowheads="1"/>
          </p:cNvSpPr>
          <p:nvPr/>
        </p:nvSpPr>
        <p:spPr bwMode="auto">
          <a:xfrm>
            <a:off x="5106988" y="5356225"/>
            <a:ext cx="4037012" cy="1501775"/>
          </a:xfrm>
          <a:prstGeom prst="rect">
            <a:avLst/>
          </a:prstGeom>
          <a:solidFill>
            <a:schemeClr val="bg1"/>
          </a:solidFill>
          <a:ln w="38100">
            <a:solidFill>
              <a:srgbClr val="FF0000"/>
            </a:solidFill>
            <a:miter lim="800000"/>
            <a:headEnd/>
            <a:tailEnd/>
          </a:ln>
          <a:effectLst/>
        </p:spPr>
        <p:txBody>
          <a:bodyPr>
            <a:spAutoFit/>
          </a:bodyPr>
          <a:lstStyle/>
          <a:p>
            <a:pPr algn="ctr">
              <a:lnSpc>
                <a:spcPct val="75000"/>
              </a:lnSpc>
              <a:spcBef>
                <a:spcPct val="50000"/>
              </a:spcBef>
            </a:pPr>
            <a:r>
              <a:rPr lang="en-US" altLang="ja-JP" sz="2000" b="1">
                <a:ea typeface="ＭＳ Ｐゴシック" charset="-128"/>
              </a:rPr>
              <a:t>Allied Army of Silesia</a:t>
            </a:r>
          </a:p>
          <a:p>
            <a:pPr algn="ctr">
              <a:lnSpc>
                <a:spcPct val="75000"/>
              </a:lnSpc>
              <a:spcBef>
                <a:spcPct val="50000"/>
              </a:spcBef>
            </a:pPr>
            <a:r>
              <a:rPr lang="en-US" altLang="ja-JP" sz="2000">
                <a:ea typeface="ＭＳ Ｐゴシック" charset="-128"/>
              </a:rPr>
              <a:t>(Gebhart Leberecht von Blücher)</a:t>
            </a:r>
          </a:p>
          <a:p>
            <a:pPr>
              <a:lnSpc>
                <a:spcPct val="75000"/>
              </a:lnSpc>
              <a:spcBef>
                <a:spcPct val="50000"/>
              </a:spcBef>
            </a:pPr>
            <a:r>
              <a:rPr lang="en-US" altLang="ja-JP" sz="2000">
                <a:ea typeface="ＭＳ Ｐゴシック" charset="-128"/>
              </a:rPr>
              <a:t>57,000</a:t>
            </a:r>
          </a:p>
          <a:p>
            <a:pPr>
              <a:lnSpc>
                <a:spcPct val="75000"/>
              </a:lnSpc>
              <a:spcBef>
                <a:spcPct val="50000"/>
              </a:spcBef>
            </a:pPr>
            <a:r>
              <a:rPr lang="en-US" altLang="ja-JP" sz="2000">
                <a:ea typeface="ＭＳ Ｐゴシック" charset="-128"/>
              </a:rPr>
              <a:t>(237,000 overall)</a:t>
            </a:r>
          </a:p>
        </p:txBody>
      </p:sp>
      <p:sp>
        <p:nvSpPr>
          <p:cNvPr id="2139" name="Text Box 91"/>
          <p:cNvSpPr txBox="1">
            <a:spLocks noChangeArrowheads="1"/>
          </p:cNvSpPr>
          <p:nvPr/>
        </p:nvSpPr>
        <p:spPr bwMode="auto">
          <a:xfrm>
            <a:off x="6318250" y="5356225"/>
            <a:ext cx="2825750" cy="1501775"/>
          </a:xfrm>
          <a:prstGeom prst="rect">
            <a:avLst/>
          </a:prstGeom>
          <a:solidFill>
            <a:schemeClr val="bg1"/>
          </a:solidFill>
          <a:ln w="38100">
            <a:solidFill>
              <a:srgbClr val="0000FF"/>
            </a:solidFill>
            <a:miter lim="800000"/>
            <a:headEnd/>
            <a:tailEnd/>
          </a:ln>
          <a:effectLst/>
        </p:spPr>
        <p:txBody>
          <a:bodyPr>
            <a:spAutoFit/>
          </a:bodyPr>
          <a:lstStyle/>
          <a:p>
            <a:pPr algn="ctr">
              <a:lnSpc>
                <a:spcPct val="75000"/>
              </a:lnSpc>
              <a:spcBef>
                <a:spcPct val="50000"/>
              </a:spcBef>
            </a:pPr>
            <a:r>
              <a:rPr lang="en-US" altLang="ja-JP" sz="2000" b="1">
                <a:ea typeface="ＭＳ Ｐゴシック" charset="-128"/>
              </a:rPr>
              <a:t>Grande Armée</a:t>
            </a:r>
          </a:p>
          <a:p>
            <a:pPr algn="ctr">
              <a:lnSpc>
                <a:spcPct val="75000"/>
              </a:lnSpc>
              <a:spcBef>
                <a:spcPct val="50000"/>
              </a:spcBef>
            </a:pPr>
            <a:r>
              <a:rPr lang="en-US" altLang="ja-JP" sz="2000">
                <a:ea typeface="ＭＳ Ｐゴシック" charset="-128"/>
              </a:rPr>
              <a:t>(Napoleon Bonaparte)</a:t>
            </a:r>
          </a:p>
          <a:p>
            <a:pPr>
              <a:lnSpc>
                <a:spcPct val="75000"/>
              </a:lnSpc>
              <a:spcBef>
                <a:spcPct val="50000"/>
              </a:spcBef>
            </a:pPr>
            <a:r>
              <a:rPr lang="en-US" altLang="ja-JP" sz="2000">
                <a:ea typeface="ＭＳ Ｐゴシック" charset="-128"/>
              </a:rPr>
              <a:t>31,000</a:t>
            </a:r>
          </a:p>
          <a:p>
            <a:pPr>
              <a:lnSpc>
                <a:spcPct val="75000"/>
              </a:lnSpc>
              <a:spcBef>
                <a:spcPct val="50000"/>
              </a:spcBef>
            </a:pPr>
            <a:r>
              <a:rPr lang="en-US" altLang="ja-JP" sz="2000">
                <a:ea typeface="ＭＳ Ｐゴシック" charset="-128"/>
              </a:rPr>
              <a:t>(83,000 overall)</a:t>
            </a:r>
          </a:p>
        </p:txBody>
      </p:sp>
      <p:sp>
        <p:nvSpPr>
          <p:cNvPr id="2142" name="Text Box 94"/>
          <p:cNvSpPr txBox="1">
            <a:spLocks noChangeArrowheads="1"/>
          </p:cNvSpPr>
          <p:nvPr/>
        </p:nvSpPr>
        <p:spPr bwMode="auto">
          <a:xfrm>
            <a:off x="8312150" y="1201738"/>
            <a:ext cx="831850" cy="282575"/>
          </a:xfrm>
          <a:prstGeom prst="rect">
            <a:avLst/>
          </a:prstGeom>
          <a:solidFill>
            <a:schemeClr val="bg1"/>
          </a:solidFill>
          <a:ln w="38100">
            <a:solidFill>
              <a:srgbClr val="FF0000"/>
            </a:solidFill>
            <a:miter lim="800000"/>
            <a:headEnd/>
            <a:tailEnd/>
          </a:ln>
          <a:effectLst/>
        </p:spPr>
        <p:txBody>
          <a:bodyPr>
            <a:spAutoFit/>
          </a:bodyPr>
          <a:lstStyle/>
          <a:p>
            <a:pPr algn="ctr">
              <a:spcBef>
                <a:spcPct val="50000"/>
              </a:spcBef>
            </a:pPr>
            <a:r>
              <a:rPr lang="en-US" altLang="ja-JP" sz="1000">
                <a:ea typeface="ＭＳ Ｐゴシック" charset="-128"/>
              </a:rPr>
              <a:t>Strengths</a:t>
            </a:r>
          </a:p>
        </p:txBody>
      </p:sp>
      <p:sp>
        <p:nvSpPr>
          <p:cNvPr id="2144" name="Text Box 96"/>
          <p:cNvSpPr txBox="1">
            <a:spLocks noChangeArrowheads="1"/>
          </p:cNvSpPr>
          <p:nvPr/>
        </p:nvSpPr>
        <p:spPr bwMode="auto">
          <a:xfrm>
            <a:off x="0" y="1139825"/>
            <a:ext cx="915988" cy="282575"/>
          </a:xfrm>
          <a:prstGeom prst="rect">
            <a:avLst/>
          </a:prstGeom>
          <a:solidFill>
            <a:schemeClr val="bg1"/>
          </a:solidFill>
          <a:ln w="38100">
            <a:solidFill>
              <a:schemeClr val="tx1"/>
            </a:solidFill>
            <a:miter lim="800000"/>
            <a:headEnd/>
            <a:tailEnd/>
          </a:ln>
          <a:effectLst/>
        </p:spPr>
        <p:txBody>
          <a:bodyPr>
            <a:spAutoFit/>
          </a:bodyPr>
          <a:lstStyle/>
          <a:p>
            <a:pPr algn="ctr">
              <a:spcBef>
                <a:spcPct val="50000"/>
              </a:spcBef>
            </a:pPr>
            <a:r>
              <a:rPr lang="en-US" altLang="ja-JP" sz="1000">
                <a:ea typeface="ＭＳ Ｐゴシック" charset="-128"/>
              </a:rPr>
              <a:t>Landmarks</a:t>
            </a:r>
          </a:p>
        </p:txBody>
      </p:sp>
      <p:sp>
        <p:nvSpPr>
          <p:cNvPr id="2140" name="Text Box 92"/>
          <p:cNvSpPr txBox="1">
            <a:spLocks noChangeArrowheads="1"/>
          </p:cNvSpPr>
          <p:nvPr/>
        </p:nvSpPr>
        <p:spPr bwMode="auto">
          <a:xfrm>
            <a:off x="0" y="6073775"/>
            <a:ext cx="831850" cy="282575"/>
          </a:xfrm>
          <a:prstGeom prst="rect">
            <a:avLst/>
          </a:prstGeom>
          <a:solidFill>
            <a:schemeClr val="bg1"/>
          </a:solidFill>
          <a:ln w="38100">
            <a:solidFill>
              <a:srgbClr val="0000FF"/>
            </a:solidFill>
            <a:miter lim="800000"/>
            <a:headEnd/>
            <a:tailEnd/>
          </a:ln>
          <a:effectLst/>
        </p:spPr>
        <p:txBody>
          <a:bodyPr>
            <a:spAutoFit/>
          </a:bodyPr>
          <a:lstStyle/>
          <a:p>
            <a:pPr algn="ctr">
              <a:spcBef>
                <a:spcPct val="50000"/>
              </a:spcBef>
            </a:pPr>
            <a:r>
              <a:rPr lang="en-US" altLang="ja-JP" sz="1000">
                <a:ea typeface="ＭＳ Ｐゴシック" charset="-128"/>
              </a:rPr>
              <a:t>Strengths</a:t>
            </a:r>
          </a:p>
        </p:txBody>
      </p:sp>
      <p:sp>
        <p:nvSpPr>
          <p:cNvPr id="2120" name="Rectangle 72"/>
          <p:cNvSpPr>
            <a:spLocks noChangeArrowheads="1"/>
          </p:cNvSpPr>
          <p:nvPr/>
        </p:nvSpPr>
        <p:spPr bwMode="auto">
          <a:xfrm flipH="1">
            <a:off x="9144000" y="4421188"/>
            <a:ext cx="2297113" cy="2436812"/>
          </a:xfrm>
          <a:prstGeom prst="rect">
            <a:avLst/>
          </a:prstGeom>
          <a:solidFill>
            <a:schemeClr val="tx1"/>
          </a:solidFill>
          <a:ln w="9525">
            <a:solidFill>
              <a:schemeClr val="tx1"/>
            </a:solidFill>
            <a:miter lim="800000"/>
            <a:headEnd/>
            <a:tailEnd/>
          </a:ln>
          <a:effectLst/>
        </p:spPr>
        <p:txBody>
          <a:bodyPr wrap="none" anchor="ctr"/>
          <a:lstStyle/>
          <a:p>
            <a:endParaRPr lang="ja-JP" altLang="en-US"/>
          </a:p>
        </p:txBody>
      </p:sp>
      <p:grpSp>
        <p:nvGrpSpPr>
          <p:cNvPr id="2150" name="Group 102"/>
          <p:cNvGrpSpPr>
            <a:grpSpLocks/>
          </p:cNvGrpSpPr>
          <p:nvPr/>
        </p:nvGrpSpPr>
        <p:grpSpPr bwMode="auto">
          <a:xfrm>
            <a:off x="-28575" y="701675"/>
            <a:ext cx="1679575" cy="431800"/>
            <a:chOff x="0" y="718"/>
            <a:chExt cx="1058" cy="272"/>
          </a:xfrm>
        </p:grpSpPr>
        <p:sp>
          <p:nvSpPr>
            <p:cNvPr id="2151" name="Rectangle 103"/>
            <p:cNvSpPr>
              <a:spLocks noChangeArrowheads="1"/>
            </p:cNvSpPr>
            <p:nvPr/>
          </p:nvSpPr>
          <p:spPr bwMode="auto">
            <a:xfrm>
              <a:off x="27" y="718"/>
              <a:ext cx="1014" cy="272"/>
            </a:xfrm>
            <a:prstGeom prst="rect">
              <a:avLst/>
            </a:prstGeom>
            <a:solidFill>
              <a:schemeClr val="bg1"/>
            </a:solidFill>
            <a:ln w="38100">
              <a:solidFill>
                <a:schemeClr val="tx1"/>
              </a:solidFill>
              <a:miter lim="800000"/>
              <a:headEnd/>
              <a:tailEnd/>
            </a:ln>
            <a:effectLst/>
          </p:spPr>
          <p:txBody>
            <a:bodyPr wrap="none" anchor="ctr"/>
            <a:lstStyle/>
            <a:p>
              <a:endParaRPr lang="ja-JP" altLang="en-US"/>
            </a:p>
          </p:txBody>
        </p:sp>
        <p:sp>
          <p:nvSpPr>
            <p:cNvPr id="2152" name="Line 104"/>
            <p:cNvSpPr>
              <a:spLocks noChangeShapeType="1"/>
            </p:cNvSpPr>
            <p:nvPr/>
          </p:nvSpPr>
          <p:spPr bwMode="auto">
            <a:xfrm>
              <a:off x="96" y="931"/>
              <a:ext cx="843" cy="0"/>
            </a:xfrm>
            <a:prstGeom prst="line">
              <a:avLst/>
            </a:prstGeom>
            <a:noFill/>
            <a:ln w="25400">
              <a:solidFill>
                <a:schemeClr val="tx1"/>
              </a:solidFill>
              <a:round/>
              <a:headEnd/>
              <a:tailEnd/>
            </a:ln>
            <a:effectLst/>
          </p:spPr>
          <p:txBody>
            <a:bodyPr/>
            <a:lstStyle/>
            <a:p>
              <a:endParaRPr lang="ja-JP" altLang="en-US"/>
            </a:p>
          </p:txBody>
        </p:sp>
        <p:sp>
          <p:nvSpPr>
            <p:cNvPr id="2153" name="Line 105"/>
            <p:cNvSpPr>
              <a:spLocks noChangeShapeType="1"/>
            </p:cNvSpPr>
            <p:nvPr/>
          </p:nvSpPr>
          <p:spPr bwMode="auto">
            <a:xfrm rot="-5400000">
              <a:off x="71" y="896"/>
              <a:ext cx="68" cy="0"/>
            </a:xfrm>
            <a:prstGeom prst="line">
              <a:avLst/>
            </a:prstGeom>
            <a:noFill/>
            <a:ln w="25400">
              <a:solidFill>
                <a:schemeClr val="tx1"/>
              </a:solidFill>
              <a:round/>
              <a:headEnd/>
              <a:tailEnd/>
            </a:ln>
            <a:effectLst/>
          </p:spPr>
          <p:txBody>
            <a:bodyPr/>
            <a:lstStyle/>
            <a:p>
              <a:endParaRPr lang="ja-JP" altLang="en-US"/>
            </a:p>
          </p:txBody>
        </p:sp>
        <p:sp>
          <p:nvSpPr>
            <p:cNvPr id="2154" name="Line 106"/>
            <p:cNvSpPr>
              <a:spLocks noChangeShapeType="1"/>
            </p:cNvSpPr>
            <p:nvPr/>
          </p:nvSpPr>
          <p:spPr bwMode="auto">
            <a:xfrm rot="-5400000">
              <a:off x="896" y="896"/>
              <a:ext cx="68" cy="0"/>
            </a:xfrm>
            <a:prstGeom prst="line">
              <a:avLst/>
            </a:prstGeom>
            <a:noFill/>
            <a:ln w="25400">
              <a:solidFill>
                <a:schemeClr val="tx1"/>
              </a:solidFill>
              <a:round/>
              <a:headEnd/>
              <a:tailEnd/>
            </a:ln>
            <a:effectLst/>
          </p:spPr>
          <p:txBody>
            <a:bodyPr/>
            <a:lstStyle/>
            <a:p>
              <a:endParaRPr lang="ja-JP" altLang="en-US"/>
            </a:p>
          </p:txBody>
        </p:sp>
        <p:sp>
          <p:nvSpPr>
            <p:cNvPr id="2155" name="Line 107"/>
            <p:cNvSpPr>
              <a:spLocks noChangeShapeType="1"/>
            </p:cNvSpPr>
            <p:nvPr/>
          </p:nvSpPr>
          <p:spPr bwMode="auto">
            <a:xfrm rot="-5400000">
              <a:off x="474" y="896"/>
              <a:ext cx="68" cy="0"/>
            </a:xfrm>
            <a:prstGeom prst="line">
              <a:avLst/>
            </a:prstGeom>
            <a:noFill/>
            <a:ln w="25400">
              <a:solidFill>
                <a:schemeClr val="tx1"/>
              </a:solidFill>
              <a:round/>
              <a:headEnd/>
              <a:tailEnd/>
            </a:ln>
            <a:effectLst/>
          </p:spPr>
          <p:txBody>
            <a:bodyPr/>
            <a:lstStyle/>
            <a:p>
              <a:endParaRPr lang="ja-JP" altLang="en-US"/>
            </a:p>
          </p:txBody>
        </p:sp>
        <p:sp>
          <p:nvSpPr>
            <p:cNvPr id="2156" name="Text Box 108"/>
            <p:cNvSpPr txBox="1">
              <a:spLocks noChangeArrowheads="1"/>
            </p:cNvSpPr>
            <p:nvPr/>
          </p:nvSpPr>
          <p:spPr bwMode="auto">
            <a:xfrm>
              <a:off x="0" y="718"/>
              <a:ext cx="216" cy="154"/>
            </a:xfrm>
            <a:prstGeom prst="rect">
              <a:avLst/>
            </a:prstGeom>
            <a:noFill/>
            <a:ln w="9525">
              <a:noFill/>
              <a:miter lim="800000"/>
              <a:headEnd/>
              <a:tailEnd/>
            </a:ln>
            <a:effectLst/>
          </p:spPr>
          <p:txBody>
            <a:bodyPr>
              <a:spAutoFit/>
            </a:bodyPr>
            <a:lstStyle/>
            <a:p>
              <a:pPr>
                <a:spcBef>
                  <a:spcPct val="50000"/>
                </a:spcBef>
              </a:pPr>
              <a:r>
                <a:rPr lang="en-CA" sz="1000"/>
                <a:t> 0</a:t>
              </a:r>
            </a:p>
          </p:txBody>
        </p:sp>
        <p:sp>
          <p:nvSpPr>
            <p:cNvPr id="2157" name="Text Box 109"/>
            <p:cNvSpPr txBox="1">
              <a:spLocks noChangeArrowheads="1"/>
            </p:cNvSpPr>
            <p:nvPr/>
          </p:nvSpPr>
          <p:spPr bwMode="auto">
            <a:xfrm>
              <a:off x="385" y="718"/>
              <a:ext cx="240" cy="154"/>
            </a:xfrm>
            <a:prstGeom prst="rect">
              <a:avLst/>
            </a:prstGeom>
            <a:noFill/>
            <a:ln w="9525">
              <a:noFill/>
              <a:miter lim="800000"/>
              <a:headEnd/>
              <a:tailEnd/>
            </a:ln>
            <a:effectLst/>
          </p:spPr>
          <p:txBody>
            <a:bodyPr>
              <a:spAutoFit/>
            </a:bodyPr>
            <a:lstStyle/>
            <a:p>
              <a:pPr algn="ctr">
                <a:spcBef>
                  <a:spcPct val="50000"/>
                </a:spcBef>
              </a:pPr>
              <a:r>
                <a:rPr lang="en-CA" sz="1000"/>
                <a:t>5</a:t>
              </a:r>
            </a:p>
          </p:txBody>
        </p:sp>
        <p:sp>
          <p:nvSpPr>
            <p:cNvPr id="2158" name="Text Box 110"/>
            <p:cNvSpPr txBox="1">
              <a:spLocks noChangeArrowheads="1"/>
            </p:cNvSpPr>
            <p:nvPr/>
          </p:nvSpPr>
          <p:spPr bwMode="auto">
            <a:xfrm>
              <a:off x="625" y="718"/>
              <a:ext cx="433" cy="154"/>
            </a:xfrm>
            <a:prstGeom prst="rect">
              <a:avLst/>
            </a:prstGeom>
            <a:noFill/>
            <a:ln w="9525">
              <a:noFill/>
              <a:miter lim="800000"/>
              <a:headEnd/>
              <a:tailEnd/>
            </a:ln>
            <a:effectLst/>
          </p:spPr>
          <p:txBody>
            <a:bodyPr>
              <a:spAutoFit/>
            </a:bodyPr>
            <a:lstStyle/>
            <a:p>
              <a:pPr algn="ctr">
                <a:spcBef>
                  <a:spcPct val="50000"/>
                </a:spcBef>
              </a:pPr>
              <a:r>
                <a:rPr lang="en-CA" sz="1000"/>
                <a:t>    10 km</a:t>
              </a:r>
            </a:p>
          </p:txBody>
        </p:sp>
      </p:grpSp>
      <p:sp>
        <p:nvSpPr>
          <p:cNvPr id="2159" name="Text Box 111"/>
          <p:cNvSpPr txBox="1">
            <a:spLocks noChangeArrowheads="1"/>
          </p:cNvSpPr>
          <p:nvPr/>
        </p:nvSpPr>
        <p:spPr bwMode="auto">
          <a:xfrm>
            <a:off x="144463" y="4421188"/>
            <a:ext cx="533400" cy="266700"/>
          </a:xfrm>
          <a:prstGeom prst="rect">
            <a:avLst/>
          </a:prstGeom>
          <a:solidFill>
            <a:schemeClr val="bg1">
              <a:alpha val="80000"/>
            </a:schemeClr>
          </a:solidFill>
          <a:ln w="38100">
            <a:solidFill>
              <a:schemeClr val="tx1"/>
            </a:solidFill>
            <a:miter lim="800000"/>
            <a:headEnd/>
            <a:tailEnd/>
          </a:ln>
          <a:effectLst/>
        </p:spPr>
        <p:txBody>
          <a:bodyPr>
            <a:spAutoFit/>
          </a:bodyPr>
          <a:lstStyle/>
          <a:p>
            <a:pPr algn="ctr">
              <a:spcBef>
                <a:spcPct val="50000"/>
              </a:spcBef>
            </a:pPr>
            <a:r>
              <a:rPr lang="en-US" altLang="ja-JP" sz="900">
                <a:ea typeface="ＭＳ Ｐゴシック" charset="-128"/>
              </a:rPr>
              <a:t>Paris</a:t>
            </a:r>
          </a:p>
        </p:txBody>
      </p:sp>
      <p:sp>
        <p:nvSpPr>
          <p:cNvPr id="2160" name="Text Box 112"/>
          <p:cNvSpPr txBox="1">
            <a:spLocks noChangeArrowheads="1"/>
          </p:cNvSpPr>
          <p:nvPr/>
        </p:nvSpPr>
        <p:spPr bwMode="auto">
          <a:xfrm>
            <a:off x="450850" y="2436813"/>
            <a:ext cx="763588" cy="266700"/>
          </a:xfrm>
          <a:prstGeom prst="rect">
            <a:avLst/>
          </a:prstGeom>
          <a:solidFill>
            <a:schemeClr val="bg1">
              <a:alpha val="80000"/>
            </a:schemeClr>
          </a:solidFill>
          <a:ln w="38100">
            <a:solidFill>
              <a:srgbClr val="0033CC"/>
            </a:solidFill>
            <a:miter lim="800000"/>
            <a:headEnd/>
            <a:tailEnd/>
          </a:ln>
          <a:effectLst/>
        </p:spPr>
        <p:txBody>
          <a:bodyPr>
            <a:spAutoFit/>
          </a:bodyPr>
          <a:lstStyle/>
          <a:p>
            <a:pPr algn="ctr">
              <a:spcBef>
                <a:spcPct val="50000"/>
              </a:spcBef>
            </a:pPr>
            <a:r>
              <a:rPr lang="en-US" altLang="ja-JP" sz="900">
                <a:ea typeface="ＭＳ Ｐゴシック" charset="-128"/>
              </a:rPr>
              <a:t>Oise River</a:t>
            </a:r>
          </a:p>
        </p:txBody>
      </p:sp>
      <p:sp>
        <p:nvSpPr>
          <p:cNvPr id="2161" name="Text Box 113"/>
          <p:cNvSpPr txBox="1">
            <a:spLocks noChangeArrowheads="1"/>
          </p:cNvSpPr>
          <p:nvPr/>
        </p:nvSpPr>
        <p:spPr bwMode="auto">
          <a:xfrm>
            <a:off x="5411788" y="1520825"/>
            <a:ext cx="917575" cy="266700"/>
          </a:xfrm>
          <a:prstGeom prst="rect">
            <a:avLst/>
          </a:prstGeom>
          <a:solidFill>
            <a:schemeClr val="bg1">
              <a:alpha val="80000"/>
            </a:schemeClr>
          </a:solidFill>
          <a:ln w="38100">
            <a:solidFill>
              <a:srgbClr val="0033CC"/>
            </a:solidFill>
            <a:miter lim="800000"/>
            <a:headEnd/>
            <a:tailEnd/>
          </a:ln>
          <a:effectLst/>
        </p:spPr>
        <p:txBody>
          <a:bodyPr>
            <a:spAutoFit/>
          </a:bodyPr>
          <a:lstStyle/>
          <a:p>
            <a:pPr algn="ctr">
              <a:spcBef>
                <a:spcPct val="50000"/>
              </a:spcBef>
            </a:pPr>
            <a:r>
              <a:rPr lang="en-US" altLang="ja-JP" sz="900">
                <a:ea typeface="ＭＳ Ｐゴシック" charset="-128"/>
              </a:rPr>
              <a:t>Aisne River</a:t>
            </a:r>
          </a:p>
        </p:txBody>
      </p:sp>
      <p:sp>
        <p:nvSpPr>
          <p:cNvPr id="2162" name="Text Box 114"/>
          <p:cNvSpPr txBox="1">
            <a:spLocks noChangeArrowheads="1"/>
          </p:cNvSpPr>
          <p:nvPr/>
        </p:nvSpPr>
        <p:spPr bwMode="auto">
          <a:xfrm>
            <a:off x="8159750" y="2360613"/>
            <a:ext cx="611188" cy="403225"/>
          </a:xfrm>
          <a:prstGeom prst="rect">
            <a:avLst/>
          </a:prstGeom>
          <a:solidFill>
            <a:schemeClr val="bg1">
              <a:alpha val="80000"/>
            </a:schemeClr>
          </a:solidFill>
          <a:ln w="38100">
            <a:solidFill>
              <a:srgbClr val="0033CC"/>
            </a:solidFill>
            <a:miter lim="800000"/>
            <a:headEnd/>
            <a:tailEnd/>
          </a:ln>
          <a:effectLst/>
        </p:spPr>
        <p:txBody>
          <a:bodyPr>
            <a:spAutoFit/>
          </a:bodyPr>
          <a:lstStyle/>
          <a:p>
            <a:pPr algn="ctr">
              <a:spcBef>
                <a:spcPct val="50000"/>
              </a:spcBef>
            </a:pPr>
            <a:r>
              <a:rPr lang="en-US" altLang="ja-JP" sz="900">
                <a:ea typeface="ＭＳ Ｐゴシック" charset="-128"/>
              </a:rPr>
              <a:t>Meuse River</a:t>
            </a:r>
          </a:p>
        </p:txBody>
      </p:sp>
      <p:sp>
        <p:nvSpPr>
          <p:cNvPr id="2163" name="Text Box 115"/>
          <p:cNvSpPr txBox="1">
            <a:spLocks noChangeArrowheads="1"/>
          </p:cNvSpPr>
          <p:nvPr/>
        </p:nvSpPr>
        <p:spPr bwMode="auto">
          <a:xfrm>
            <a:off x="2892425" y="5489575"/>
            <a:ext cx="841375" cy="266700"/>
          </a:xfrm>
          <a:prstGeom prst="rect">
            <a:avLst/>
          </a:prstGeom>
          <a:solidFill>
            <a:schemeClr val="bg1">
              <a:alpha val="80000"/>
            </a:schemeClr>
          </a:solidFill>
          <a:ln w="38100">
            <a:solidFill>
              <a:srgbClr val="0033CC"/>
            </a:solidFill>
            <a:miter lim="800000"/>
            <a:headEnd/>
            <a:tailEnd/>
          </a:ln>
          <a:effectLst/>
        </p:spPr>
        <p:txBody>
          <a:bodyPr>
            <a:spAutoFit/>
          </a:bodyPr>
          <a:lstStyle/>
          <a:p>
            <a:pPr algn="ctr">
              <a:spcBef>
                <a:spcPct val="50000"/>
              </a:spcBef>
            </a:pPr>
            <a:r>
              <a:rPr lang="en-US" altLang="ja-JP" sz="900">
                <a:ea typeface="ＭＳ Ｐゴシック" charset="-128"/>
              </a:rPr>
              <a:t>Seine River</a:t>
            </a:r>
          </a:p>
        </p:txBody>
      </p:sp>
      <p:sp>
        <p:nvSpPr>
          <p:cNvPr id="2164" name="Text Box 116"/>
          <p:cNvSpPr txBox="1">
            <a:spLocks noChangeArrowheads="1"/>
          </p:cNvSpPr>
          <p:nvPr/>
        </p:nvSpPr>
        <p:spPr bwMode="auto">
          <a:xfrm>
            <a:off x="2892425" y="3276600"/>
            <a:ext cx="915988" cy="266700"/>
          </a:xfrm>
          <a:prstGeom prst="rect">
            <a:avLst/>
          </a:prstGeom>
          <a:solidFill>
            <a:schemeClr val="bg1">
              <a:alpha val="80000"/>
            </a:schemeClr>
          </a:solidFill>
          <a:ln w="38100">
            <a:solidFill>
              <a:srgbClr val="0033CC"/>
            </a:solidFill>
            <a:miter lim="800000"/>
            <a:headEnd/>
            <a:tailEnd/>
          </a:ln>
          <a:effectLst/>
        </p:spPr>
        <p:txBody>
          <a:bodyPr>
            <a:spAutoFit/>
          </a:bodyPr>
          <a:lstStyle/>
          <a:p>
            <a:pPr algn="ctr">
              <a:spcBef>
                <a:spcPct val="50000"/>
              </a:spcBef>
            </a:pPr>
            <a:r>
              <a:rPr lang="en-US" altLang="ja-JP" sz="900">
                <a:ea typeface="ＭＳ Ｐゴシック" charset="-128"/>
              </a:rPr>
              <a:t>Marne River</a:t>
            </a:r>
          </a:p>
        </p:txBody>
      </p:sp>
      <p:sp>
        <p:nvSpPr>
          <p:cNvPr id="2141" name="Text Box 93"/>
          <p:cNvSpPr txBox="1">
            <a:spLocks noChangeArrowheads="1"/>
          </p:cNvSpPr>
          <p:nvPr/>
        </p:nvSpPr>
        <p:spPr bwMode="auto">
          <a:xfrm>
            <a:off x="3198813" y="2589213"/>
            <a:ext cx="3111500" cy="1806575"/>
          </a:xfrm>
          <a:prstGeom prst="rect">
            <a:avLst/>
          </a:prstGeom>
          <a:solidFill>
            <a:schemeClr val="bg1">
              <a:alpha val="80000"/>
            </a:schemeClr>
          </a:solidFill>
          <a:ln w="38100">
            <a:solidFill>
              <a:srgbClr val="0000FF"/>
            </a:solidFill>
            <a:miter lim="800000"/>
            <a:headEnd/>
            <a:tailEnd/>
          </a:ln>
          <a:effectLst/>
        </p:spPr>
        <p:txBody>
          <a:bodyPr>
            <a:spAutoFit/>
          </a:bodyPr>
          <a:lstStyle/>
          <a:p>
            <a:pPr>
              <a:spcBef>
                <a:spcPct val="50000"/>
              </a:spcBef>
            </a:pPr>
            <a:r>
              <a:rPr lang="en-US" altLang="ja-JP" sz="2000">
                <a:ea typeface="ＭＳ Ｐゴシック" charset="-128"/>
              </a:rPr>
              <a:t>Bonaparte – 31,000</a:t>
            </a:r>
          </a:p>
          <a:p>
            <a:pPr>
              <a:spcBef>
                <a:spcPct val="50000"/>
              </a:spcBef>
            </a:pPr>
            <a:r>
              <a:rPr lang="en-US" altLang="ja-JP" sz="2000">
                <a:ea typeface="ＭＳ Ｐゴシック" charset="-128"/>
              </a:rPr>
              <a:t>MacDonald – 13,000</a:t>
            </a:r>
          </a:p>
          <a:p>
            <a:pPr>
              <a:spcBef>
                <a:spcPct val="50000"/>
              </a:spcBef>
            </a:pPr>
            <a:r>
              <a:rPr lang="en-US" altLang="ja-JP" sz="2000">
                <a:ea typeface="ＭＳ Ｐゴシック" charset="-128"/>
              </a:rPr>
              <a:t>Oudinot – 25,000</a:t>
            </a:r>
          </a:p>
          <a:p>
            <a:pPr>
              <a:spcBef>
                <a:spcPct val="50000"/>
              </a:spcBef>
            </a:pPr>
            <a:r>
              <a:rPr lang="en-US" altLang="ja-JP" sz="2000">
                <a:ea typeface="ＭＳ Ｐゴシック" charset="-128"/>
              </a:rPr>
              <a:t>Victor – 14,000</a:t>
            </a:r>
          </a:p>
        </p:txBody>
      </p:sp>
      <p:sp>
        <p:nvSpPr>
          <p:cNvPr id="2143" name="Text Box 95"/>
          <p:cNvSpPr txBox="1">
            <a:spLocks noChangeArrowheads="1"/>
          </p:cNvSpPr>
          <p:nvPr/>
        </p:nvSpPr>
        <p:spPr bwMode="auto">
          <a:xfrm>
            <a:off x="2968625" y="1978025"/>
            <a:ext cx="3275013" cy="3178175"/>
          </a:xfrm>
          <a:prstGeom prst="rect">
            <a:avLst/>
          </a:prstGeom>
          <a:solidFill>
            <a:schemeClr val="bg1">
              <a:alpha val="80000"/>
            </a:schemeClr>
          </a:solidFill>
          <a:ln w="38100">
            <a:solidFill>
              <a:srgbClr val="FF0000"/>
            </a:solidFill>
            <a:miter lim="800000"/>
            <a:headEnd/>
            <a:tailEnd/>
          </a:ln>
          <a:effectLst/>
        </p:spPr>
        <p:txBody>
          <a:bodyPr>
            <a:spAutoFit/>
          </a:bodyPr>
          <a:lstStyle/>
          <a:p>
            <a:pPr>
              <a:spcBef>
                <a:spcPct val="50000"/>
              </a:spcBef>
            </a:pPr>
            <a:r>
              <a:rPr lang="en-US" altLang="ja-JP" sz="2000">
                <a:ea typeface="ＭＳ Ｐゴシック" charset="-128"/>
              </a:rPr>
              <a:t>Kapzevitsch – 11,000</a:t>
            </a:r>
          </a:p>
          <a:p>
            <a:pPr>
              <a:spcBef>
                <a:spcPct val="50000"/>
              </a:spcBef>
            </a:pPr>
            <a:r>
              <a:rPr lang="en-US" altLang="ja-JP" sz="2000">
                <a:ea typeface="ＭＳ Ｐゴシック" charset="-128"/>
              </a:rPr>
              <a:t>Kleist – 11,000</a:t>
            </a:r>
          </a:p>
          <a:p>
            <a:pPr>
              <a:spcBef>
                <a:spcPct val="50000"/>
              </a:spcBef>
            </a:pPr>
            <a:r>
              <a:rPr lang="en-US" altLang="ja-JP" sz="2000">
                <a:ea typeface="ＭＳ Ｐゴシック" charset="-128"/>
              </a:rPr>
              <a:t>Olssufiev – 5,000</a:t>
            </a:r>
          </a:p>
          <a:p>
            <a:pPr>
              <a:spcBef>
                <a:spcPct val="50000"/>
              </a:spcBef>
            </a:pPr>
            <a:r>
              <a:rPr lang="en-US" altLang="ja-JP" sz="2000">
                <a:ea typeface="ＭＳ Ｐゴシック" charset="-128"/>
              </a:rPr>
              <a:t>Sacken – 18,000</a:t>
            </a:r>
          </a:p>
          <a:p>
            <a:pPr>
              <a:spcBef>
                <a:spcPct val="50000"/>
              </a:spcBef>
            </a:pPr>
            <a:r>
              <a:rPr lang="en-US" altLang="ja-JP" sz="2000">
                <a:ea typeface="ＭＳ Ｐゴシック" charset="-128"/>
              </a:rPr>
              <a:t>Schwarzenberg – 150,000</a:t>
            </a:r>
          </a:p>
          <a:p>
            <a:pPr>
              <a:spcBef>
                <a:spcPct val="50000"/>
              </a:spcBef>
            </a:pPr>
            <a:r>
              <a:rPr lang="en-US" altLang="ja-JP" sz="2000">
                <a:ea typeface="ＭＳ Ｐゴシック" charset="-128"/>
              </a:rPr>
              <a:t>Winzingerode – 30,000</a:t>
            </a:r>
          </a:p>
          <a:p>
            <a:pPr>
              <a:spcBef>
                <a:spcPct val="50000"/>
              </a:spcBef>
            </a:pPr>
            <a:r>
              <a:rPr lang="en-US" altLang="ja-JP" sz="2000">
                <a:ea typeface="ＭＳ Ｐゴシック" charset="-128"/>
              </a:rPr>
              <a:t>Yorck – 18,000</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20"/>
                                        </p:tgtEl>
                                        <p:attrNameLst>
                                          <p:attrName>style.visibility</p:attrName>
                                        </p:attrNameLst>
                                      </p:cBhvr>
                                      <p:to>
                                        <p:strVal val="visible"/>
                                      </p:to>
                                    </p:set>
                                    <p:animEffect transition="in" filter="fade">
                                      <p:cBhvr>
                                        <p:cTn id="7" dur="3000"/>
                                        <p:tgtEl>
                                          <p:spTgt spid="2120"/>
                                        </p:tgtEl>
                                      </p:cBhvr>
                                    </p:animEffect>
                                  </p:childTnLst>
                                </p:cTn>
                              </p:par>
                              <p:par>
                                <p:cTn id="8" presetID="16" presetClass="exit" presetSubtype="26" fill="hold" grpId="1" nodeType="withEffect">
                                  <p:stCondLst>
                                    <p:cond delay="0"/>
                                  </p:stCondLst>
                                  <p:childTnLst>
                                    <p:animEffect transition="out" filter="barn(inHorizontal)">
                                      <p:cBhvr>
                                        <p:cTn id="9" dur="1000"/>
                                        <p:tgtEl>
                                          <p:spTgt spid="2118"/>
                                        </p:tgtEl>
                                      </p:cBhvr>
                                    </p:animEffect>
                                    <p:set>
                                      <p:cBhvr>
                                        <p:cTn id="10" dur="1" fill="hold">
                                          <p:stCondLst>
                                            <p:cond delay="999"/>
                                          </p:stCondLst>
                                        </p:cTn>
                                        <p:tgtEl>
                                          <p:spTgt spid="2118"/>
                                        </p:tgtEl>
                                        <p:attrNameLst>
                                          <p:attrName>style.visibility</p:attrName>
                                        </p:attrNameLst>
                                      </p:cBhvr>
                                      <p:to>
                                        <p:strVal val="hidden"/>
                                      </p:to>
                                    </p:set>
                                  </p:childTnLst>
                                </p:cTn>
                              </p:par>
                            </p:childTnLst>
                          </p:cTn>
                        </p:par>
                        <p:par>
                          <p:cTn id="11" fill="hold">
                            <p:stCondLst>
                              <p:cond delay="3000"/>
                            </p:stCondLst>
                            <p:childTnLst>
                              <p:par>
                                <p:cTn id="12" presetID="10" presetClass="exit" presetSubtype="0" fill="hold" grpId="1" nodeType="afterEffect">
                                  <p:stCondLst>
                                    <p:cond delay="0"/>
                                  </p:stCondLst>
                                  <p:childTnLst>
                                    <p:animEffect transition="out" filter="fade">
                                      <p:cBhvr>
                                        <p:cTn id="13" dur="3000"/>
                                        <p:tgtEl>
                                          <p:spTgt spid="2120"/>
                                        </p:tgtEl>
                                      </p:cBhvr>
                                    </p:animEffect>
                                    <p:set>
                                      <p:cBhvr>
                                        <p:cTn id="14" dur="1" fill="hold">
                                          <p:stCondLst>
                                            <p:cond delay="2999"/>
                                          </p:stCondLst>
                                        </p:cTn>
                                        <p:tgtEl>
                                          <p:spTgt spid="2120"/>
                                        </p:tgtEl>
                                        <p:attrNameLst>
                                          <p:attrName>style.visibility</p:attrName>
                                        </p:attrNameLst>
                                      </p:cBhvr>
                                      <p:to>
                                        <p:strVal val="hidden"/>
                                      </p:to>
                                    </p:set>
                                  </p:childTnLst>
                                </p:cTn>
                              </p:par>
                              <p:par>
                                <p:cTn id="15" presetID="16" presetClass="entr" presetSubtype="26" fill="hold" grpId="0" nodeType="withEffect">
                                  <p:stCondLst>
                                    <p:cond delay="0"/>
                                  </p:stCondLst>
                                  <p:childTnLst>
                                    <p:set>
                                      <p:cBhvr>
                                        <p:cTn id="16" dur="1" fill="hold">
                                          <p:stCondLst>
                                            <p:cond delay="0"/>
                                          </p:stCondLst>
                                        </p:cTn>
                                        <p:tgtEl>
                                          <p:spTgt spid="2119"/>
                                        </p:tgtEl>
                                        <p:attrNameLst>
                                          <p:attrName>style.visibility</p:attrName>
                                        </p:attrNameLst>
                                      </p:cBhvr>
                                      <p:to>
                                        <p:strVal val="visible"/>
                                      </p:to>
                                    </p:set>
                                    <p:animEffect transition="in" filter="barn(inHorizontal)">
                                      <p:cBhvr>
                                        <p:cTn id="17" dur="1000"/>
                                        <p:tgtEl>
                                          <p:spTgt spid="211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0" nodeType="clickEffect">
                                  <p:stCondLst>
                                    <p:cond delay="0"/>
                                  </p:stCondLst>
                                  <p:childTnLst>
                                    <p:animEffect transition="out" filter="fade">
                                      <p:cBhvr>
                                        <p:cTn id="21" dur="1000"/>
                                        <p:tgtEl>
                                          <p:spTgt spid="2109"/>
                                        </p:tgtEl>
                                      </p:cBhvr>
                                    </p:animEffect>
                                    <p:set>
                                      <p:cBhvr>
                                        <p:cTn id="22" dur="1" fill="hold">
                                          <p:stCondLst>
                                            <p:cond delay="999"/>
                                          </p:stCondLst>
                                        </p:cTn>
                                        <p:tgtEl>
                                          <p:spTgt spid="2109"/>
                                        </p:tgtEl>
                                        <p:attrNameLst>
                                          <p:attrName>style.visibility</p:attrName>
                                        </p:attrNameLst>
                                      </p:cBhvr>
                                      <p:to>
                                        <p:strVal val="hidden"/>
                                      </p:to>
                                    </p:set>
                                  </p:childTnLst>
                                </p:cTn>
                              </p:par>
                              <p:par>
                                <p:cTn id="23" presetID="10" presetClass="exit" presetSubtype="0" fill="hold" grpId="0" nodeType="withEffect">
                                  <p:stCondLst>
                                    <p:cond delay="0"/>
                                  </p:stCondLst>
                                  <p:childTnLst>
                                    <p:animEffect transition="out" filter="fade">
                                      <p:cBhvr>
                                        <p:cTn id="24" dur="1000"/>
                                        <p:tgtEl>
                                          <p:spTgt spid="2111"/>
                                        </p:tgtEl>
                                      </p:cBhvr>
                                    </p:animEffect>
                                    <p:set>
                                      <p:cBhvr>
                                        <p:cTn id="25" dur="1" fill="hold">
                                          <p:stCondLst>
                                            <p:cond delay="999"/>
                                          </p:stCondLst>
                                        </p:cTn>
                                        <p:tgtEl>
                                          <p:spTgt spid="2111"/>
                                        </p:tgtEl>
                                        <p:attrNameLst>
                                          <p:attrName>style.visibility</p:attrName>
                                        </p:attrNameLst>
                                      </p:cBhvr>
                                      <p:to>
                                        <p:strVal val="hidden"/>
                                      </p:to>
                                    </p:set>
                                  </p:childTnLst>
                                </p:cTn>
                              </p:par>
                              <p:par>
                                <p:cTn id="26" presetID="10" presetClass="exit" presetSubtype="0" fill="hold" grpId="0" nodeType="withEffect">
                                  <p:stCondLst>
                                    <p:cond delay="0"/>
                                  </p:stCondLst>
                                  <p:childTnLst>
                                    <p:animEffect transition="out" filter="fade">
                                      <p:cBhvr>
                                        <p:cTn id="27" dur="1000"/>
                                        <p:tgtEl>
                                          <p:spTgt spid="2108"/>
                                        </p:tgtEl>
                                      </p:cBhvr>
                                    </p:animEffect>
                                    <p:set>
                                      <p:cBhvr>
                                        <p:cTn id="28" dur="1" fill="hold">
                                          <p:stCondLst>
                                            <p:cond delay="999"/>
                                          </p:stCondLst>
                                        </p:cTn>
                                        <p:tgtEl>
                                          <p:spTgt spid="2108"/>
                                        </p:tgtEl>
                                        <p:attrNameLst>
                                          <p:attrName>style.visibility</p:attrName>
                                        </p:attrNameLst>
                                      </p:cBhvr>
                                      <p:to>
                                        <p:strVal val="hidden"/>
                                      </p:to>
                                    </p:set>
                                  </p:childTnLst>
                                </p:cTn>
                              </p:par>
                              <p:par>
                                <p:cTn id="29" presetID="10" presetClass="exit" presetSubtype="0" fill="hold" grpId="0" nodeType="withEffect">
                                  <p:stCondLst>
                                    <p:cond delay="0"/>
                                  </p:stCondLst>
                                  <p:childTnLst>
                                    <p:animEffect transition="out" filter="fade">
                                      <p:cBhvr>
                                        <p:cTn id="30" dur="1000"/>
                                        <p:tgtEl>
                                          <p:spTgt spid="2102"/>
                                        </p:tgtEl>
                                      </p:cBhvr>
                                    </p:animEffect>
                                    <p:set>
                                      <p:cBhvr>
                                        <p:cTn id="31" dur="1" fill="hold">
                                          <p:stCondLst>
                                            <p:cond delay="999"/>
                                          </p:stCondLst>
                                        </p:cTn>
                                        <p:tgtEl>
                                          <p:spTgt spid="2102"/>
                                        </p:tgtEl>
                                        <p:attrNameLst>
                                          <p:attrName>style.visibility</p:attrName>
                                        </p:attrNameLst>
                                      </p:cBhvr>
                                      <p:to>
                                        <p:strVal val="hidden"/>
                                      </p:to>
                                    </p:set>
                                  </p:childTnLst>
                                </p:cTn>
                              </p:par>
                              <p:par>
                                <p:cTn id="32" presetID="10" presetClass="exit" presetSubtype="0" fill="hold" grpId="0" nodeType="withEffect">
                                  <p:stCondLst>
                                    <p:cond delay="0"/>
                                  </p:stCondLst>
                                  <p:childTnLst>
                                    <p:animEffect transition="out" filter="fade">
                                      <p:cBhvr>
                                        <p:cTn id="33" dur="1000"/>
                                        <p:tgtEl>
                                          <p:spTgt spid="2104"/>
                                        </p:tgtEl>
                                      </p:cBhvr>
                                    </p:animEffect>
                                    <p:set>
                                      <p:cBhvr>
                                        <p:cTn id="34" dur="1" fill="hold">
                                          <p:stCondLst>
                                            <p:cond delay="999"/>
                                          </p:stCondLst>
                                        </p:cTn>
                                        <p:tgtEl>
                                          <p:spTgt spid="2104"/>
                                        </p:tgtEl>
                                        <p:attrNameLst>
                                          <p:attrName>style.visibility</p:attrName>
                                        </p:attrNameLst>
                                      </p:cBhvr>
                                      <p:to>
                                        <p:strVal val="hidden"/>
                                      </p:to>
                                    </p:set>
                                  </p:childTnLst>
                                </p:cTn>
                              </p:par>
                              <p:par>
                                <p:cTn id="35" presetID="10" presetClass="exit" presetSubtype="0" fill="hold" grpId="0" nodeType="withEffect">
                                  <p:stCondLst>
                                    <p:cond delay="0"/>
                                  </p:stCondLst>
                                  <p:childTnLst>
                                    <p:animEffect transition="out" filter="fade">
                                      <p:cBhvr>
                                        <p:cTn id="36" dur="1000"/>
                                        <p:tgtEl>
                                          <p:spTgt spid="2110"/>
                                        </p:tgtEl>
                                      </p:cBhvr>
                                    </p:animEffect>
                                    <p:set>
                                      <p:cBhvr>
                                        <p:cTn id="37" dur="1" fill="hold">
                                          <p:stCondLst>
                                            <p:cond delay="999"/>
                                          </p:stCondLst>
                                        </p:cTn>
                                        <p:tgtEl>
                                          <p:spTgt spid="2110"/>
                                        </p:tgtEl>
                                        <p:attrNameLst>
                                          <p:attrName>style.visibility</p:attrName>
                                        </p:attrNameLst>
                                      </p:cBhvr>
                                      <p:to>
                                        <p:strVal val="hidden"/>
                                      </p:to>
                                    </p:set>
                                  </p:childTnLst>
                                </p:cTn>
                              </p:par>
                              <p:par>
                                <p:cTn id="38" presetID="10" presetClass="exit" presetSubtype="0" fill="hold" grpId="0" nodeType="withEffect">
                                  <p:stCondLst>
                                    <p:cond delay="0"/>
                                  </p:stCondLst>
                                  <p:childTnLst>
                                    <p:animEffect transition="out" filter="fade">
                                      <p:cBhvr>
                                        <p:cTn id="39" dur="1000"/>
                                        <p:tgtEl>
                                          <p:spTgt spid="2107"/>
                                        </p:tgtEl>
                                      </p:cBhvr>
                                    </p:animEffect>
                                    <p:set>
                                      <p:cBhvr>
                                        <p:cTn id="40" dur="1" fill="hold">
                                          <p:stCondLst>
                                            <p:cond delay="999"/>
                                          </p:stCondLst>
                                        </p:cTn>
                                        <p:tgtEl>
                                          <p:spTgt spid="2107"/>
                                        </p:tgtEl>
                                        <p:attrNameLst>
                                          <p:attrName>style.visibility</p:attrName>
                                        </p:attrNameLst>
                                      </p:cBhvr>
                                      <p:to>
                                        <p:strVal val="hidden"/>
                                      </p:to>
                                    </p:set>
                                  </p:childTnLst>
                                </p:cTn>
                              </p:par>
                              <p:par>
                                <p:cTn id="41" presetID="10" presetClass="exit" presetSubtype="0" fill="hold" grpId="0" nodeType="withEffect">
                                  <p:stCondLst>
                                    <p:cond delay="0"/>
                                  </p:stCondLst>
                                  <p:childTnLst>
                                    <p:animEffect transition="out" filter="fade">
                                      <p:cBhvr>
                                        <p:cTn id="42" dur="1000"/>
                                        <p:tgtEl>
                                          <p:spTgt spid="2105"/>
                                        </p:tgtEl>
                                      </p:cBhvr>
                                    </p:animEffect>
                                    <p:set>
                                      <p:cBhvr>
                                        <p:cTn id="43" dur="1" fill="hold">
                                          <p:stCondLst>
                                            <p:cond delay="999"/>
                                          </p:stCondLst>
                                        </p:cTn>
                                        <p:tgtEl>
                                          <p:spTgt spid="2105"/>
                                        </p:tgtEl>
                                        <p:attrNameLst>
                                          <p:attrName>style.visibility</p:attrName>
                                        </p:attrNameLst>
                                      </p:cBhvr>
                                      <p:to>
                                        <p:strVal val="hidden"/>
                                      </p:to>
                                    </p:set>
                                  </p:childTnLst>
                                </p:cTn>
                              </p:par>
                              <p:par>
                                <p:cTn id="44" presetID="10" presetClass="exit" presetSubtype="0" fill="hold" grpId="0" nodeType="withEffect">
                                  <p:stCondLst>
                                    <p:cond delay="0"/>
                                  </p:stCondLst>
                                  <p:childTnLst>
                                    <p:animEffect transition="out" filter="fade">
                                      <p:cBhvr>
                                        <p:cTn id="45" dur="1000"/>
                                        <p:tgtEl>
                                          <p:spTgt spid="2103"/>
                                        </p:tgtEl>
                                      </p:cBhvr>
                                    </p:animEffect>
                                    <p:set>
                                      <p:cBhvr>
                                        <p:cTn id="46" dur="1" fill="hold">
                                          <p:stCondLst>
                                            <p:cond delay="999"/>
                                          </p:stCondLst>
                                        </p:cTn>
                                        <p:tgtEl>
                                          <p:spTgt spid="2103"/>
                                        </p:tgtEl>
                                        <p:attrNameLst>
                                          <p:attrName>style.visibility</p:attrName>
                                        </p:attrNameLst>
                                      </p:cBhvr>
                                      <p:to>
                                        <p:strVal val="hidden"/>
                                      </p:to>
                                    </p:set>
                                  </p:childTnLst>
                                </p:cTn>
                              </p:par>
                              <p:par>
                                <p:cTn id="47" presetID="0" presetClass="path" presetSubtype="0" accel="50000" decel="50000" fill="hold" nodeType="withEffect">
                                  <p:stCondLst>
                                    <p:cond delay="0"/>
                                  </p:stCondLst>
                                  <p:childTnLst>
                                    <p:animMotion origin="layout" path="M -2.77778E-7 -4.81481E-6 L -0.05417 -0.003 " pathEditMode="relative" rAng="0" ptsTypes="AA">
                                      <p:cBhvr>
                                        <p:cTn id="48" dur="3000" fill="hold"/>
                                        <p:tgtEl>
                                          <p:spTgt spid="2130"/>
                                        </p:tgtEl>
                                        <p:attrNameLst>
                                          <p:attrName>ppt_x</p:attrName>
                                          <p:attrName>ppt_y</p:attrName>
                                        </p:attrNameLst>
                                      </p:cBhvr>
                                      <p:rCtr x="-27" y="-2"/>
                                    </p:animMotion>
                                  </p:childTnLst>
                                </p:cTn>
                              </p:par>
                              <p:par>
                                <p:cTn id="49" presetID="0" presetClass="path" presetSubtype="0" accel="50000" decel="50000" fill="hold" nodeType="withEffect">
                                  <p:stCondLst>
                                    <p:cond delay="0"/>
                                  </p:stCondLst>
                                  <p:childTnLst>
                                    <p:animMotion origin="layout" path="M -3.61111E-6 -4.81481E-6 L -0.03298 0.04422 " pathEditMode="relative" rAng="0" ptsTypes="AA">
                                      <p:cBhvr>
                                        <p:cTn id="50" dur="3000" fill="hold"/>
                                        <p:tgtEl>
                                          <p:spTgt spid="2086"/>
                                        </p:tgtEl>
                                        <p:attrNameLst>
                                          <p:attrName>ppt_x</p:attrName>
                                          <p:attrName>ppt_y</p:attrName>
                                        </p:attrNameLst>
                                      </p:cBhvr>
                                      <p:rCtr x="-16" y="22"/>
                                    </p:animMotion>
                                  </p:childTnLst>
                                </p:cTn>
                              </p:par>
                              <p:par>
                                <p:cTn id="51" presetID="0" presetClass="path" presetSubtype="0" accel="50000" decel="50000" fill="hold" nodeType="withEffect">
                                  <p:stCondLst>
                                    <p:cond delay="0"/>
                                  </p:stCondLst>
                                  <p:childTnLst>
                                    <p:animMotion origin="layout" path="M 0 0 L -0.05834 0.04445 " pathEditMode="relative" ptsTypes="AA">
                                      <p:cBhvr>
                                        <p:cTn id="52" dur="3000" fill="hold"/>
                                        <p:tgtEl>
                                          <p:spTgt spid="2085"/>
                                        </p:tgtEl>
                                        <p:attrNameLst>
                                          <p:attrName>ppt_x</p:attrName>
                                          <p:attrName>ppt_y</p:attrName>
                                        </p:attrNameLst>
                                      </p:cBhvr>
                                    </p:animMotion>
                                  </p:childTnLst>
                                </p:cTn>
                              </p:par>
                              <p:par>
                                <p:cTn id="53" presetID="0" presetClass="path" presetSubtype="0" accel="50000" decel="50000" fill="hold" nodeType="withEffect">
                                  <p:stCondLst>
                                    <p:cond delay="0"/>
                                  </p:stCondLst>
                                  <p:childTnLst>
                                    <p:animMotion origin="layout" path="M 3.61111E-6 -7.40741E-7 C 0.01336 -0.00579 0.06198 -0.02569 0.08073 -0.03449 C 0.09948 -0.04329 0.10607 -0.04907 0.11267 -0.05301 " pathEditMode="relative" rAng="0" ptsTypes="aaa">
                                      <p:cBhvr>
                                        <p:cTn id="54" dur="3000" fill="hold"/>
                                        <p:tgtEl>
                                          <p:spTgt spid="2087"/>
                                        </p:tgtEl>
                                        <p:attrNameLst>
                                          <p:attrName>ppt_x</p:attrName>
                                          <p:attrName>ppt_y</p:attrName>
                                        </p:attrNameLst>
                                      </p:cBhvr>
                                      <p:rCtr x="56" y="-27"/>
                                    </p:animMotion>
                                  </p:childTnLst>
                                </p:cTn>
                              </p:par>
                              <p:par>
                                <p:cTn id="55" presetID="0" presetClass="path" presetSubtype="0" accel="50000" decel="50000" fill="hold" nodeType="withEffect">
                                  <p:stCondLst>
                                    <p:cond delay="0"/>
                                  </p:stCondLst>
                                  <p:childTnLst>
                                    <p:animMotion origin="layout" path="M 3.61111E-6 2.22222E-6 L -0.05018 -0.01111 " pathEditMode="relative" rAng="0" ptsTypes="AA">
                                      <p:cBhvr>
                                        <p:cTn id="56" dur="3000" fill="hold"/>
                                        <p:tgtEl>
                                          <p:spTgt spid="2075"/>
                                        </p:tgtEl>
                                        <p:attrNameLst>
                                          <p:attrName>ppt_x</p:attrName>
                                          <p:attrName>ppt_y</p:attrName>
                                        </p:attrNameLst>
                                      </p:cBhvr>
                                      <p:rCtr x="-25" y="-6"/>
                                    </p:animMotion>
                                  </p:childTnLst>
                                </p:cTn>
                              </p:par>
                              <p:par>
                                <p:cTn id="57" presetID="0" presetClass="path" presetSubtype="0" accel="50000" decel="50000" fill="hold" nodeType="withEffect">
                                  <p:stCondLst>
                                    <p:cond delay="0"/>
                                  </p:stCondLst>
                                  <p:childTnLst>
                                    <p:animMotion origin="layout" path="M -3.05556E-6 0 L 0.00834 0.03032 " pathEditMode="relative" rAng="0" ptsTypes="AA">
                                      <p:cBhvr>
                                        <p:cTn id="58" dur="3000" fill="hold"/>
                                        <p:tgtEl>
                                          <p:spTgt spid="2078"/>
                                        </p:tgtEl>
                                        <p:attrNameLst>
                                          <p:attrName>ppt_x</p:attrName>
                                          <p:attrName>ppt_y</p:attrName>
                                        </p:attrNameLst>
                                      </p:cBhvr>
                                      <p:rCtr x="4" y="15"/>
                                    </p:animMotion>
                                  </p:childTnLst>
                                </p:cTn>
                              </p:par>
                              <p:par>
                                <p:cTn id="59" presetID="0" presetClass="path" presetSubtype="0" accel="50000" decel="50000" fill="hold" nodeType="withEffect">
                                  <p:stCondLst>
                                    <p:cond delay="0"/>
                                  </p:stCondLst>
                                  <p:childTnLst>
                                    <p:animMotion origin="layout" path="M 3.33333E-6 -1.48148E-6 L 3.33333E-6 0.01111 " pathEditMode="relative" rAng="0" ptsTypes="AA">
                                      <p:cBhvr>
                                        <p:cTn id="60" dur="3000" fill="hold"/>
                                        <p:tgtEl>
                                          <p:spTgt spid="2084"/>
                                        </p:tgtEl>
                                        <p:attrNameLst>
                                          <p:attrName>ppt_x</p:attrName>
                                          <p:attrName>ppt_y</p:attrName>
                                        </p:attrNameLst>
                                      </p:cBhvr>
                                      <p:rCtr x="0" y="6"/>
                                    </p:animMotion>
                                  </p:childTnLst>
                                </p:cTn>
                              </p:par>
                              <p:par>
                                <p:cTn id="61" presetID="0" presetClass="path" presetSubtype="0" accel="50000" decel="50000" fill="hold" nodeType="withEffect">
                                  <p:stCondLst>
                                    <p:cond delay="0"/>
                                  </p:stCondLst>
                                  <p:childTnLst>
                                    <p:animMotion origin="layout" path="M -5.55556E-7 -2.59259E-6 L -0.05 0.06366 " pathEditMode="relative" rAng="0" ptsTypes="AA">
                                      <p:cBhvr>
                                        <p:cTn id="62" dur="3000" fill="hold"/>
                                        <p:tgtEl>
                                          <p:spTgt spid="2083"/>
                                        </p:tgtEl>
                                        <p:attrNameLst>
                                          <p:attrName>ppt_x</p:attrName>
                                          <p:attrName>ppt_y</p:attrName>
                                        </p:attrNameLst>
                                      </p:cBhvr>
                                      <p:rCtr x="-25" y="32"/>
                                    </p:animMotion>
                                  </p:childTnLst>
                                </p:cTn>
                              </p:par>
                            </p:childTnLst>
                          </p:cTn>
                        </p:par>
                        <p:par>
                          <p:cTn id="63" fill="hold">
                            <p:stCondLst>
                              <p:cond delay="3000"/>
                            </p:stCondLst>
                            <p:childTnLst>
                              <p:par>
                                <p:cTn id="64" presetID="10" presetClass="entr" presetSubtype="0" fill="hold" grpId="0" nodeType="afterEffect">
                                  <p:stCondLst>
                                    <p:cond delay="0"/>
                                  </p:stCondLst>
                                  <p:childTnLst>
                                    <p:set>
                                      <p:cBhvr>
                                        <p:cTn id="65" dur="1" fill="hold">
                                          <p:stCondLst>
                                            <p:cond delay="0"/>
                                          </p:stCondLst>
                                        </p:cTn>
                                        <p:tgtEl>
                                          <p:spTgt spid="2121"/>
                                        </p:tgtEl>
                                        <p:attrNameLst>
                                          <p:attrName>style.visibility</p:attrName>
                                        </p:attrNameLst>
                                      </p:cBhvr>
                                      <p:to>
                                        <p:strVal val="visible"/>
                                      </p:to>
                                    </p:set>
                                    <p:animEffect transition="in" filter="fade">
                                      <p:cBhvr>
                                        <p:cTn id="66" dur="1000"/>
                                        <p:tgtEl>
                                          <p:spTgt spid="2121"/>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2122"/>
                                        </p:tgtEl>
                                        <p:attrNameLst>
                                          <p:attrName>style.visibility</p:attrName>
                                        </p:attrNameLst>
                                      </p:cBhvr>
                                      <p:to>
                                        <p:strVal val="visible"/>
                                      </p:to>
                                    </p:set>
                                    <p:animEffect transition="in" filter="fade">
                                      <p:cBhvr>
                                        <p:cTn id="69" dur="1000"/>
                                        <p:tgtEl>
                                          <p:spTgt spid="2122"/>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2123"/>
                                        </p:tgtEl>
                                        <p:attrNameLst>
                                          <p:attrName>style.visibility</p:attrName>
                                        </p:attrNameLst>
                                      </p:cBhvr>
                                      <p:to>
                                        <p:strVal val="visible"/>
                                      </p:to>
                                    </p:set>
                                    <p:animEffect transition="in" filter="fade">
                                      <p:cBhvr>
                                        <p:cTn id="72" dur="1000"/>
                                        <p:tgtEl>
                                          <p:spTgt spid="2123"/>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2124"/>
                                        </p:tgtEl>
                                        <p:attrNameLst>
                                          <p:attrName>style.visibility</p:attrName>
                                        </p:attrNameLst>
                                      </p:cBhvr>
                                      <p:to>
                                        <p:strVal val="visible"/>
                                      </p:to>
                                    </p:set>
                                    <p:animEffect transition="in" filter="fade">
                                      <p:cBhvr>
                                        <p:cTn id="75" dur="1000"/>
                                        <p:tgtEl>
                                          <p:spTgt spid="2124"/>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2125"/>
                                        </p:tgtEl>
                                        <p:attrNameLst>
                                          <p:attrName>style.visibility</p:attrName>
                                        </p:attrNameLst>
                                      </p:cBhvr>
                                      <p:to>
                                        <p:strVal val="visible"/>
                                      </p:to>
                                    </p:set>
                                    <p:animEffect transition="in" filter="fade">
                                      <p:cBhvr>
                                        <p:cTn id="78" dur="1000"/>
                                        <p:tgtEl>
                                          <p:spTgt spid="2125"/>
                                        </p:tgtEl>
                                      </p:cBhvr>
                                    </p:animEffect>
                                  </p:childTnLst>
                                </p:cTn>
                              </p:par>
                              <p:par>
                                <p:cTn id="79" presetID="10" presetClass="entr" presetSubtype="0" fill="hold" grpId="0" nodeType="withEffect">
                                  <p:stCondLst>
                                    <p:cond delay="0"/>
                                  </p:stCondLst>
                                  <p:childTnLst>
                                    <p:set>
                                      <p:cBhvr>
                                        <p:cTn id="80" dur="1" fill="hold">
                                          <p:stCondLst>
                                            <p:cond delay="0"/>
                                          </p:stCondLst>
                                        </p:cTn>
                                        <p:tgtEl>
                                          <p:spTgt spid="2126"/>
                                        </p:tgtEl>
                                        <p:attrNameLst>
                                          <p:attrName>style.visibility</p:attrName>
                                        </p:attrNameLst>
                                      </p:cBhvr>
                                      <p:to>
                                        <p:strVal val="visible"/>
                                      </p:to>
                                    </p:set>
                                    <p:animEffect transition="in" filter="fade">
                                      <p:cBhvr>
                                        <p:cTn id="81" dur="1000"/>
                                        <p:tgtEl>
                                          <p:spTgt spid="2126"/>
                                        </p:tgtEl>
                                      </p:cBhvr>
                                    </p:animEffect>
                                  </p:childTnLst>
                                </p:cTn>
                              </p:par>
                              <p:par>
                                <p:cTn id="82" presetID="10" presetClass="entr" presetSubtype="0" fill="hold" grpId="0" nodeType="withEffect">
                                  <p:stCondLst>
                                    <p:cond delay="0"/>
                                  </p:stCondLst>
                                  <p:childTnLst>
                                    <p:set>
                                      <p:cBhvr>
                                        <p:cTn id="83" dur="1" fill="hold">
                                          <p:stCondLst>
                                            <p:cond delay="0"/>
                                          </p:stCondLst>
                                        </p:cTn>
                                        <p:tgtEl>
                                          <p:spTgt spid="2127"/>
                                        </p:tgtEl>
                                        <p:attrNameLst>
                                          <p:attrName>style.visibility</p:attrName>
                                        </p:attrNameLst>
                                      </p:cBhvr>
                                      <p:to>
                                        <p:strVal val="visible"/>
                                      </p:to>
                                    </p:set>
                                    <p:animEffect transition="in" filter="fade">
                                      <p:cBhvr>
                                        <p:cTn id="84" dur="1000"/>
                                        <p:tgtEl>
                                          <p:spTgt spid="2127"/>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2128"/>
                                        </p:tgtEl>
                                        <p:attrNameLst>
                                          <p:attrName>style.visibility</p:attrName>
                                        </p:attrNameLst>
                                      </p:cBhvr>
                                      <p:to>
                                        <p:strVal val="visible"/>
                                      </p:to>
                                    </p:set>
                                    <p:animEffect transition="in" filter="fade">
                                      <p:cBhvr>
                                        <p:cTn id="87" dur="1000"/>
                                        <p:tgtEl>
                                          <p:spTgt spid="2128"/>
                                        </p:tgtEl>
                                      </p:cBhvr>
                                    </p:animEffect>
                                  </p:childTnLst>
                                </p:cTn>
                              </p:par>
                              <p:par>
                                <p:cTn id="88" presetID="10" presetClass="entr" presetSubtype="0" fill="hold" grpId="0" nodeType="withEffect">
                                  <p:stCondLst>
                                    <p:cond delay="0"/>
                                  </p:stCondLst>
                                  <p:childTnLst>
                                    <p:set>
                                      <p:cBhvr>
                                        <p:cTn id="89" dur="1" fill="hold">
                                          <p:stCondLst>
                                            <p:cond delay="0"/>
                                          </p:stCondLst>
                                        </p:cTn>
                                        <p:tgtEl>
                                          <p:spTgt spid="2129"/>
                                        </p:tgtEl>
                                        <p:attrNameLst>
                                          <p:attrName>style.visibility</p:attrName>
                                        </p:attrNameLst>
                                      </p:cBhvr>
                                      <p:to>
                                        <p:strVal val="visible"/>
                                      </p:to>
                                    </p:set>
                                    <p:animEffect transition="in" filter="fade">
                                      <p:cBhvr>
                                        <p:cTn id="90" dur="1000"/>
                                        <p:tgtEl>
                                          <p:spTgt spid="2129"/>
                                        </p:tgtEl>
                                      </p:cBhvr>
                                    </p:animEffect>
                                  </p:childTnLst>
                                </p:cTn>
                              </p:par>
                              <p:par>
                                <p:cTn id="91" presetID="10" presetClass="entr" presetSubtype="0" fill="hold" grpId="0" nodeType="withEffect">
                                  <p:stCondLst>
                                    <p:cond delay="0"/>
                                  </p:stCondLst>
                                  <p:childTnLst>
                                    <p:set>
                                      <p:cBhvr>
                                        <p:cTn id="92" dur="1" fill="hold">
                                          <p:stCondLst>
                                            <p:cond delay="0"/>
                                          </p:stCondLst>
                                        </p:cTn>
                                        <p:tgtEl>
                                          <p:spTgt spid="2106"/>
                                        </p:tgtEl>
                                        <p:attrNameLst>
                                          <p:attrName>style.visibility</p:attrName>
                                        </p:attrNameLst>
                                      </p:cBhvr>
                                      <p:to>
                                        <p:strVal val="visible"/>
                                      </p:to>
                                    </p:set>
                                    <p:animEffect transition="in" filter="fade">
                                      <p:cBhvr>
                                        <p:cTn id="93" dur="1000"/>
                                        <p:tgtEl>
                                          <p:spTgt spid="2106"/>
                                        </p:tgtEl>
                                      </p:cBhvr>
                                    </p:animEffect>
                                  </p:childTnLst>
                                </p:cTn>
                              </p:par>
                              <p:par>
                                <p:cTn id="94" presetID="10" presetClass="entr" presetSubtype="0" fill="hold" grpId="0" nodeType="withEffect">
                                  <p:stCondLst>
                                    <p:cond delay="0"/>
                                  </p:stCondLst>
                                  <p:childTnLst>
                                    <p:set>
                                      <p:cBhvr>
                                        <p:cTn id="95" dur="1" fill="hold">
                                          <p:stCondLst>
                                            <p:cond delay="0"/>
                                          </p:stCondLst>
                                        </p:cTn>
                                        <p:tgtEl>
                                          <p:spTgt spid="2117"/>
                                        </p:tgtEl>
                                        <p:attrNameLst>
                                          <p:attrName>style.visibility</p:attrName>
                                        </p:attrNameLst>
                                      </p:cBhvr>
                                      <p:to>
                                        <p:strVal val="visible"/>
                                      </p:to>
                                    </p:set>
                                    <p:animEffect transition="in" filter="fade">
                                      <p:cBhvr>
                                        <p:cTn id="96" dur="2000"/>
                                        <p:tgtEl>
                                          <p:spTgt spid="2117"/>
                                        </p:tgtEl>
                                      </p:cBhvr>
                                    </p:animEffect>
                                  </p:childTnLst>
                                </p:cTn>
                              </p:par>
                              <p:par>
                                <p:cTn id="97" presetID="51" presetClass="entr" presetSubtype="0" fill="hold" grpId="0" nodeType="withEffect">
                                  <p:stCondLst>
                                    <p:cond delay="0"/>
                                  </p:stCondLst>
                                  <p:childTnLst>
                                    <p:set>
                                      <p:cBhvr>
                                        <p:cTn id="98" dur="1" fill="hold">
                                          <p:stCondLst>
                                            <p:cond delay="0"/>
                                          </p:stCondLst>
                                        </p:cTn>
                                        <p:tgtEl>
                                          <p:spTgt spid="2137"/>
                                        </p:tgtEl>
                                        <p:attrNameLst>
                                          <p:attrName>style.visibility</p:attrName>
                                        </p:attrNameLst>
                                      </p:cBhvr>
                                      <p:to>
                                        <p:strVal val="visible"/>
                                      </p:to>
                                    </p:set>
                                    <p:animEffect transition="in" filter="fade">
                                      <p:cBhvr>
                                        <p:cTn id="99" dur="1155" decel="100000"/>
                                        <p:tgtEl>
                                          <p:spTgt spid="2137"/>
                                        </p:tgtEl>
                                      </p:cBhvr>
                                    </p:animEffect>
                                    <p:animScale>
                                      <p:cBhvr>
                                        <p:cTn id="100" dur="1155" decel="100000"/>
                                        <p:tgtEl>
                                          <p:spTgt spid="2137"/>
                                        </p:tgtEl>
                                      </p:cBhvr>
                                      <p:from x="10000" y="10000"/>
                                      <p:to x="200000" y="450000"/>
                                    </p:animScale>
                                    <p:animScale>
                                      <p:cBhvr>
                                        <p:cTn id="101" dur="1845" accel="100000" fill="hold">
                                          <p:stCondLst>
                                            <p:cond delay="1155"/>
                                          </p:stCondLst>
                                        </p:cTn>
                                        <p:tgtEl>
                                          <p:spTgt spid="2137"/>
                                        </p:tgtEl>
                                      </p:cBhvr>
                                      <p:from x="200000" y="450000"/>
                                      <p:to x="100000" y="100000"/>
                                    </p:animScale>
                                    <p:set>
                                      <p:cBhvr>
                                        <p:cTn id="102" dur="1155" fill="hold"/>
                                        <p:tgtEl>
                                          <p:spTgt spid="2137"/>
                                        </p:tgtEl>
                                        <p:attrNameLst>
                                          <p:attrName>ppt_x</p:attrName>
                                        </p:attrNameLst>
                                      </p:cBhvr>
                                      <p:to>
                                        <p:strVal val="(0.5)"/>
                                      </p:to>
                                    </p:set>
                                    <p:anim from="(0.5)" to="(#ppt_x)" calcmode="lin" valueType="num">
                                      <p:cBhvr>
                                        <p:cTn id="103" dur="1845" accel="100000" fill="hold">
                                          <p:stCondLst>
                                            <p:cond delay="1155"/>
                                          </p:stCondLst>
                                        </p:cTn>
                                        <p:tgtEl>
                                          <p:spTgt spid="2137"/>
                                        </p:tgtEl>
                                        <p:attrNameLst>
                                          <p:attrName>ppt_x</p:attrName>
                                        </p:attrNameLst>
                                      </p:cBhvr>
                                    </p:anim>
                                    <p:set>
                                      <p:cBhvr>
                                        <p:cTn id="104" dur="1155" fill="hold"/>
                                        <p:tgtEl>
                                          <p:spTgt spid="2137"/>
                                        </p:tgtEl>
                                        <p:attrNameLst>
                                          <p:attrName>ppt_y</p:attrName>
                                        </p:attrNameLst>
                                      </p:cBhvr>
                                      <p:to>
                                        <p:strVal val="(#ppt_y+0.4)"/>
                                      </p:to>
                                    </p:set>
                                    <p:anim from="(#ppt_y+0.4)" to="(#ppt_y)" calcmode="lin" valueType="num">
                                      <p:cBhvr>
                                        <p:cTn id="105" dur="1845" accel="100000" fill="hold">
                                          <p:stCondLst>
                                            <p:cond delay="1155"/>
                                          </p:stCondLst>
                                        </p:cTn>
                                        <p:tgtEl>
                                          <p:spTgt spid="2137"/>
                                        </p:tgtEl>
                                        <p:attrNameLst>
                                          <p:attrName>ppt_y</p:attrName>
                                        </p:attrNameLst>
                                      </p:cBhvr>
                                    </p:anim>
                                  </p:childTnLst>
                                </p:cTn>
                              </p:par>
                              <p:par>
                                <p:cTn id="106" presetID="10" presetClass="entr" presetSubtype="0" fill="hold" grpId="0" nodeType="withEffect">
                                  <p:stCondLst>
                                    <p:cond delay="1000"/>
                                  </p:stCondLst>
                                  <p:childTnLst>
                                    <p:set>
                                      <p:cBhvr>
                                        <p:cTn id="107" dur="1" fill="hold">
                                          <p:stCondLst>
                                            <p:cond delay="0"/>
                                          </p:stCondLst>
                                        </p:cTn>
                                        <p:tgtEl>
                                          <p:spTgt spid="2133"/>
                                        </p:tgtEl>
                                        <p:attrNameLst>
                                          <p:attrName>style.visibility</p:attrName>
                                        </p:attrNameLst>
                                      </p:cBhvr>
                                      <p:to>
                                        <p:strVal val="visible"/>
                                      </p:to>
                                    </p:set>
                                    <p:animEffect transition="in" filter="fade">
                                      <p:cBhvr>
                                        <p:cTn id="108" dur="2000"/>
                                        <p:tgtEl>
                                          <p:spTgt spid="2133"/>
                                        </p:tgtEl>
                                      </p:cBhvr>
                                    </p:animEffect>
                                  </p:childTnLst>
                                </p:cTn>
                              </p:par>
                              <p:par>
                                <p:cTn id="109" presetID="10" presetClass="entr" presetSubtype="0" fill="hold" grpId="0" nodeType="withEffect">
                                  <p:stCondLst>
                                    <p:cond delay="1000"/>
                                  </p:stCondLst>
                                  <p:childTnLst>
                                    <p:set>
                                      <p:cBhvr>
                                        <p:cTn id="110" dur="1" fill="hold">
                                          <p:stCondLst>
                                            <p:cond delay="0"/>
                                          </p:stCondLst>
                                        </p:cTn>
                                        <p:tgtEl>
                                          <p:spTgt spid="2131"/>
                                        </p:tgtEl>
                                        <p:attrNameLst>
                                          <p:attrName>style.visibility</p:attrName>
                                        </p:attrNameLst>
                                      </p:cBhvr>
                                      <p:to>
                                        <p:strVal val="visible"/>
                                      </p:to>
                                    </p:set>
                                    <p:animEffect transition="in" filter="fade">
                                      <p:cBhvr>
                                        <p:cTn id="111" dur="2000"/>
                                        <p:tgtEl>
                                          <p:spTgt spid="2131"/>
                                        </p:tgtEl>
                                      </p:cBhvr>
                                    </p:animEffect>
                                  </p:childTnLst>
                                </p:cTn>
                              </p:par>
                              <p:par>
                                <p:cTn id="112" presetID="10" presetClass="entr" presetSubtype="0" fill="hold" grpId="0" nodeType="withEffect">
                                  <p:stCondLst>
                                    <p:cond delay="1000"/>
                                  </p:stCondLst>
                                  <p:childTnLst>
                                    <p:set>
                                      <p:cBhvr>
                                        <p:cTn id="113" dur="1" fill="hold">
                                          <p:stCondLst>
                                            <p:cond delay="0"/>
                                          </p:stCondLst>
                                        </p:cTn>
                                        <p:tgtEl>
                                          <p:spTgt spid="2135"/>
                                        </p:tgtEl>
                                        <p:attrNameLst>
                                          <p:attrName>style.visibility</p:attrName>
                                        </p:attrNameLst>
                                      </p:cBhvr>
                                      <p:to>
                                        <p:strVal val="visible"/>
                                      </p:to>
                                    </p:set>
                                    <p:animEffect transition="in" filter="fade">
                                      <p:cBhvr>
                                        <p:cTn id="114" dur="2000"/>
                                        <p:tgtEl>
                                          <p:spTgt spid="2135"/>
                                        </p:tgtEl>
                                      </p:cBhvr>
                                    </p:animEffect>
                                  </p:childTnLst>
                                </p:cTn>
                              </p:par>
                              <p:par>
                                <p:cTn id="115" presetID="10" presetClass="entr" presetSubtype="0" fill="hold" grpId="0" nodeType="withEffect">
                                  <p:stCondLst>
                                    <p:cond delay="1000"/>
                                  </p:stCondLst>
                                  <p:childTnLst>
                                    <p:set>
                                      <p:cBhvr>
                                        <p:cTn id="116" dur="1" fill="hold">
                                          <p:stCondLst>
                                            <p:cond delay="0"/>
                                          </p:stCondLst>
                                        </p:cTn>
                                        <p:tgtEl>
                                          <p:spTgt spid="2132"/>
                                        </p:tgtEl>
                                        <p:attrNameLst>
                                          <p:attrName>style.visibility</p:attrName>
                                        </p:attrNameLst>
                                      </p:cBhvr>
                                      <p:to>
                                        <p:strVal val="visible"/>
                                      </p:to>
                                    </p:set>
                                    <p:animEffect transition="in" filter="fade">
                                      <p:cBhvr>
                                        <p:cTn id="117" dur="2000"/>
                                        <p:tgtEl>
                                          <p:spTgt spid="2132"/>
                                        </p:tgtEl>
                                      </p:cBhvr>
                                    </p:animEffect>
                                  </p:childTnLst>
                                </p:cTn>
                              </p:par>
                              <p:par>
                                <p:cTn id="118" presetID="10" presetClass="entr" presetSubtype="0" fill="hold" grpId="0" nodeType="withEffect">
                                  <p:stCondLst>
                                    <p:cond delay="1000"/>
                                  </p:stCondLst>
                                  <p:childTnLst>
                                    <p:set>
                                      <p:cBhvr>
                                        <p:cTn id="119" dur="1" fill="hold">
                                          <p:stCondLst>
                                            <p:cond delay="0"/>
                                          </p:stCondLst>
                                        </p:cTn>
                                        <p:tgtEl>
                                          <p:spTgt spid="2134"/>
                                        </p:tgtEl>
                                        <p:attrNameLst>
                                          <p:attrName>style.visibility</p:attrName>
                                        </p:attrNameLst>
                                      </p:cBhvr>
                                      <p:to>
                                        <p:strVal val="visible"/>
                                      </p:to>
                                    </p:set>
                                    <p:animEffect transition="in" filter="fade">
                                      <p:cBhvr>
                                        <p:cTn id="120" dur="2000"/>
                                        <p:tgtEl>
                                          <p:spTgt spid="2134"/>
                                        </p:tgtEl>
                                      </p:cBhvr>
                                    </p:animEffect>
                                  </p:childTnLst>
                                </p:cTn>
                              </p:par>
                              <p:par>
                                <p:cTn id="121" presetID="10" presetClass="entr" presetSubtype="0" fill="hold" grpId="0" nodeType="withEffect">
                                  <p:stCondLst>
                                    <p:cond delay="1000"/>
                                  </p:stCondLst>
                                  <p:childTnLst>
                                    <p:set>
                                      <p:cBhvr>
                                        <p:cTn id="122" dur="1" fill="hold">
                                          <p:stCondLst>
                                            <p:cond delay="0"/>
                                          </p:stCondLst>
                                        </p:cTn>
                                        <p:tgtEl>
                                          <p:spTgt spid="2136"/>
                                        </p:tgtEl>
                                        <p:attrNameLst>
                                          <p:attrName>style.visibility</p:attrName>
                                        </p:attrNameLst>
                                      </p:cBhvr>
                                      <p:to>
                                        <p:strVal val="visible"/>
                                      </p:to>
                                    </p:set>
                                    <p:animEffect transition="in" filter="fade">
                                      <p:cBhvr>
                                        <p:cTn id="123" dur="2000"/>
                                        <p:tgtEl>
                                          <p:spTgt spid="2136"/>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24" restart="whenNotActive" fill="hold" evtFilter="cancelBubble" nodeType="interactiveSeq">
                <p:stCondLst>
                  <p:cond evt="onClick" delay="0">
                    <p:tgtEl>
                      <p:spTgt spid="2112"/>
                    </p:tgtEl>
                  </p:cond>
                </p:stCondLst>
                <p:endSync evt="end" delay="0">
                  <p:rtn val="all"/>
                </p:endSync>
                <p:childTnLst>
                  <p:par>
                    <p:cTn id="125" fill="hold">
                      <p:stCondLst>
                        <p:cond delay="0"/>
                      </p:stCondLst>
                      <p:childTnLst>
                        <p:par>
                          <p:cTn id="126" fill="hold">
                            <p:stCondLst>
                              <p:cond delay="0"/>
                            </p:stCondLst>
                            <p:childTnLst>
                              <p:par>
                                <p:cTn id="127" presetID="54" presetClass="entr" presetSubtype="0" accel="100000" fill="hold" grpId="0" nodeType="clickEffect">
                                  <p:stCondLst>
                                    <p:cond delay="0"/>
                                  </p:stCondLst>
                                  <p:childTnLst>
                                    <p:set>
                                      <p:cBhvr>
                                        <p:cTn id="128" dur="1" fill="hold">
                                          <p:stCondLst>
                                            <p:cond delay="0"/>
                                          </p:stCondLst>
                                        </p:cTn>
                                        <p:tgtEl>
                                          <p:spTgt spid="2138"/>
                                        </p:tgtEl>
                                        <p:attrNameLst>
                                          <p:attrName>style.visibility</p:attrName>
                                        </p:attrNameLst>
                                      </p:cBhvr>
                                      <p:to>
                                        <p:strVal val="visible"/>
                                      </p:to>
                                    </p:set>
                                    <p:anim calcmode="lin" valueType="num">
                                      <p:cBhvr>
                                        <p:cTn id="129" dur="1000" fill="hold"/>
                                        <p:tgtEl>
                                          <p:spTgt spid="2138"/>
                                        </p:tgtEl>
                                        <p:attrNameLst>
                                          <p:attrName>ppt_w</p:attrName>
                                        </p:attrNameLst>
                                      </p:cBhvr>
                                      <p:tavLst>
                                        <p:tav tm="0">
                                          <p:val>
                                            <p:strVal val="#ppt_w*0.05"/>
                                          </p:val>
                                        </p:tav>
                                        <p:tav tm="100000">
                                          <p:val>
                                            <p:strVal val="#ppt_w"/>
                                          </p:val>
                                        </p:tav>
                                      </p:tavLst>
                                    </p:anim>
                                    <p:anim calcmode="lin" valueType="num">
                                      <p:cBhvr>
                                        <p:cTn id="130" dur="1000" fill="hold"/>
                                        <p:tgtEl>
                                          <p:spTgt spid="2138"/>
                                        </p:tgtEl>
                                        <p:attrNameLst>
                                          <p:attrName>ppt_h</p:attrName>
                                        </p:attrNameLst>
                                      </p:cBhvr>
                                      <p:tavLst>
                                        <p:tav tm="0">
                                          <p:val>
                                            <p:strVal val="#ppt_h"/>
                                          </p:val>
                                        </p:tav>
                                        <p:tav tm="100000">
                                          <p:val>
                                            <p:strVal val="#ppt_h"/>
                                          </p:val>
                                        </p:tav>
                                      </p:tavLst>
                                    </p:anim>
                                    <p:anim calcmode="lin" valueType="num">
                                      <p:cBhvr>
                                        <p:cTn id="131" dur="1000" fill="hold"/>
                                        <p:tgtEl>
                                          <p:spTgt spid="2138"/>
                                        </p:tgtEl>
                                        <p:attrNameLst>
                                          <p:attrName>ppt_x</p:attrName>
                                        </p:attrNameLst>
                                      </p:cBhvr>
                                      <p:tavLst>
                                        <p:tav tm="0">
                                          <p:val>
                                            <p:strVal val="#ppt_x-.2"/>
                                          </p:val>
                                        </p:tav>
                                        <p:tav tm="100000">
                                          <p:val>
                                            <p:strVal val="#ppt_x"/>
                                          </p:val>
                                        </p:tav>
                                      </p:tavLst>
                                    </p:anim>
                                    <p:anim calcmode="lin" valueType="num">
                                      <p:cBhvr>
                                        <p:cTn id="132" dur="1000" fill="hold"/>
                                        <p:tgtEl>
                                          <p:spTgt spid="2138"/>
                                        </p:tgtEl>
                                        <p:attrNameLst>
                                          <p:attrName>ppt_y</p:attrName>
                                        </p:attrNameLst>
                                      </p:cBhvr>
                                      <p:tavLst>
                                        <p:tav tm="0">
                                          <p:val>
                                            <p:strVal val="#ppt_y"/>
                                          </p:val>
                                        </p:tav>
                                        <p:tav tm="100000">
                                          <p:val>
                                            <p:strVal val="#ppt_y"/>
                                          </p:val>
                                        </p:tav>
                                      </p:tavLst>
                                    </p:anim>
                                    <p:animEffect transition="in" filter="fade">
                                      <p:cBhvr>
                                        <p:cTn id="133" dur="1000"/>
                                        <p:tgtEl>
                                          <p:spTgt spid="2138"/>
                                        </p:tgtEl>
                                      </p:cBhvr>
                                    </p:animEffect>
                                  </p:childTnLst>
                                </p:cTn>
                              </p:par>
                            </p:childTnLst>
                          </p:cTn>
                        </p:par>
                        <p:par>
                          <p:cTn id="134" fill="hold">
                            <p:stCondLst>
                              <p:cond delay="1000"/>
                            </p:stCondLst>
                            <p:childTnLst>
                              <p:par>
                                <p:cTn id="135" presetID="54" presetClass="exit" presetSubtype="0" decel="100000" fill="hold" grpId="1" nodeType="afterEffect">
                                  <p:stCondLst>
                                    <p:cond delay="3000"/>
                                  </p:stCondLst>
                                  <p:childTnLst>
                                    <p:anim calcmode="lin" valueType="num">
                                      <p:cBhvr>
                                        <p:cTn id="136" dur="1000"/>
                                        <p:tgtEl>
                                          <p:spTgt spid="2138"/>
                                        </p:tgtEl>
                                        <p:attrNameLst>
                                          <p:attrName>ppt_w</p:attrName>
                                        </p:attrNameLst>
                                      </p:cBhvr>
                                      <p:tavLst>
                                        <p:tav tm="0">
                                          <p:val>
                                            <p:strVal val="ppt_w"/>
                                          </p:val>
                                        </p:tav>
                                        <p:tav tm="100000">
                                          <p:val>
                                            <p:strVal val="ppt_w*0.05"/>
                                          </p:val>
                                        </p:tav>
                                      </p:tavLst>
                                    </p:anim>
                                    <p:anim calcmode="lin" valueType="num">
                                      <p:cBhvr>
                                        <p:cTn id="137" dur="1000"/>
                                        <p:tgtEl>
                                          <p:spTgt spid="2138"/>
                                        </p:tgtEl>
                                        <p:attrNameLst>
                                          <p:attrName>ppt_h</p:attrName>
                                        </p:attrNameLst>
                                      </p:cBhvr>
                                      <p:tavLst>
                                        <p:tav tm="0">
                                          <p:val>
                                            <p:strVal val="ppt_h"/>
                                          </p:val>
                                        </p:tav>
                                        <p:tav tm="100000">
                                          <p:val>
                                            <p:strVal val="ppt_h"/>
                                          </p:val>
                                        </p:tav>
                                      </p:tavLst>
                                    </p:anim>
                                    <p:anim calcmode="lin" valueType="num">
                                      <p:cBhvr>
                                        <p:cTn id="138" dur="1000"/>
                                        <p:tgtEl>
                                          <p:spTgt spid="2138"/>
                                        </p:tgtEl>
                                        <p:attrNameLst>
                                          <p:attrName>ppt_x</p:attrName>
                                        </p:attrNameLst>
                                      </p:cBhvr>
                                      <p:tavLst>
                                        <p:tav tm="0">
                                          <p:val>
                                            <p:strVal val="ppt_x"/>
                                          </p:val>
                                        </p:tav>
                                        <p:tav tm="100000">
                                          <p:val>
                                            <p:strVal val="ppt_x-.2"/>
                                          </p:val>
                                        </p:tav>
                                      </p:tavLst>
                                    </p:anim>
                                    <p:anim calcmode="lin" valueType="num">
                                      <p:cBhvr>
                                        <p:cTn id="139" dur="1000"/>
                                        <p:tgtEl>
                                          <p:spTgt spid="2138"/>
                                        </p:tgtEl>
                                        <p:attrNameLst>
                                          <p:attrName>ppt_y</p:attrName>
                                        </p:attrNameLst>
                                      </p:cBhvr>
                                      <p:tavLst>
                                        <p:tav tm="0">
                                          <p:val>
                                            <p:strVal val="ppt_y"/>
                                          </p:val>
                                        </p:tav>
                                        <p:tav tm="100000">
                                          <p:val>
                                            <p:strVal val="ppt_y"/>
                                          </p:val>
                                        </p:tav>
                                      </p:tavLst>
                                    </p:anim>
                                    <p:animEffect transition="out" filter="fade">
                                      <p:cBhvr>
                                        <p:cTn id="140" dur="1000"/>
                                        <p:tgtEl>
                                          <p:spTgt spid="2138"/>
                                        </p:tgtEl>
                                      </p:cBhvr>
                                    </p:animEffect>
                                    <p:set>
                                      <p:cBhvr>
                                        <p:cTn id="141" dur="1" fill="hold">
                                          <p:stCondLst>
                                            <p:cond delay="999"/>
                                          </p:stCondLst>
                                        </p:cTn>
                                        <p:tgtEl>
                                          <p:spTgt spid="2138"/>
                                        </p:tgtEl>
                                        <p:attrNameLst>
                                          <p:attrName>style.visibility</p:attrName>
                                        </p:attrNameLst>
                                      </p:cBhvr>
                                      <p:to>
                                        <p:strVal val="hidden"/>
                                      </p:to>
                                    </p:set>
                                  </p:childTnLst>
                                </p:cTn>
                              </p:par>
                            </p:childTnLst>
                          </p:cTn>
                        </p:par>
                      </p:childTnLst>
                    </p:cTn>
                  </p:par>
                </p:childTnLst>
              </p:cTn>
              <p:nextCondLst>
                <p:cond evt="onClick" delay="0">
                  <p:tgtEl>
                    <p:spTgt spid="2112"/>
                  </p:tgtEl>
                </p:cond>
              </p:nextCondLst>
            </p:seq>
            <p:seq concurrent="1" nextAc="seek">
              <p:cTn id="142" restart="whenNotActive" fill="hold" evtFilter="cancelBubble" nodeType="interactiveSeq">
                <p:stCondLst>
                  <p:cond evt="onClick" delay="0">
                    <p:tgtEl>
                      <p:spTgt spid="2113"/>
                    </p:tgtEl>
                  </p:cond>
                </p:stCondLst>
                <p:endSync evt="end" delay="0">
                  <p:rtn val="all"/>
                </p:endSync>
                <p:childTnLst>
                  <p:par>
                    <p:cTn id="143" fill="hold">
                      <p:stCondLst>
                        <p:cond delay="0"/>
                      </p:stCondLst>
                      <p:childTnLst>
                        <p:par>
                          <p:cTn id="144" fill="hold">
                            <p:stCondLst>
                              <p:cond delay="0"/>
                            </p:stCondLst>
                            <p:childTnLst>
                              <p:par>
                                <p:cTn id="145" presetID="54" presetClass="entr" presetSubtype="0" accel="100000" fill="hold" grpId="0" nodeType="clickEffect">
                                  <p:stCondLst>
                                    <p:cond delay="0"/>
                                  </p:stCondLst>
                                  <p:childTnLst>
                                    <p:set>
                                      <p:cBhvr>
                                        <p:cTn id="146" dur="1" fill="hold">
                                          <p:stCondLst>
                                            <p:cond delay="0"/>
                                          </p:stCondLst>
                                        </p:cTn>
                                        <p:tgtEl>
                                          <p:spTgt spid="2139"/>
                                        </p:tgtEl>
                                        <p:attrNameLst>
                                          <p:attrName>style.visibility</p:attrName>
                                        </p:attrNameLst>
                                      </p:cBhvr>
                                      <p:to>
                                        <p:strVal val="visible"/>
                                      </p:to>
                                    </p:set>
                                    <p:anim calcmode="lin" valueType="num">
                                      <p:cBhvr>
                                        <p:cTn id="147" dur="1000" fill="hold"/>
                                        <p:tgtEl>
                                          <p:spTgt spid="2139"/>
                                        </p:tgtEl>
                                        <p:attrNameLst>
                                          <p:attrName>ppt_w</p:attrName>
                                        </p:attrNameLst>
                                      </p:cBhvr>
                                      <p:tavLst>
                                        <p:tav tm="0">
                                          <p:val>
                                            <p:strVal val="#ppt_w*0.05"/>
                                          </p:val>
                                        </p:tav>
                                        <p:tav tm="100000">
                                          <p:val>
                                            <p:strVal val="#ppt_w"/>
                                          </p:val>
                                        </p:tav>
                                      </p:tavLst>
                                    </p:anim>
                                    <p:anim calcmode="lin" valueType="num">
                                      <p:cBhvr>
                                        <p:cTn id="148" dur="1000" fill="hold"/>
                                        <p:tgtEl>
                                          <p:spTgt spid="2139"/>
                                        </p:tgtEl>
                                        <p:attrNameLst>
                                          <p:attrName>ppt_h</p:attrName>
                                        </p:attrNameLst>
                                      </p:cBhvr>
                                      <p:tavLst>
                                        <p:tav tm="0">
                                          <p:val>
                                            <p:strVal val="#ppt_h"/>
                                          </p:val>
                                        </p:tav>
                                        <p:tav tm="100000">
                                          <p:val>
                                            <p:strVal val="#ppt_h"/>
                                          </p:val>
                                        </p:tav>
                                      </p:tavLst>
                                    </p:anim>
                                    <p:anim calcmode="lin" valueType="num">
                                      <p:cBhvr>
                                        <p:cTn id="149" dur="1000" fill="hold"/>
                                        <p:tgtEl>
                                          <p:spTgt spid="2139"/>
                                        </p:tgtEl>
                                        <p:attrNameLst>
                                          <p:attrName>ppt_x</p:attrName>
                                        </p:attrNameLst>
                                      </p:cBhvr>
                                      <p:tavLst>
                                        <p:tav tm="0">
                                          <p:val>
                                            <p:strVal val="#ppt_x-.2"/>
                                          </p:val>
                                        </p:tav>
                                        <p:tav tm="100000">
                                          <p:val>
                                            <p:strVal val="#ppt_x"/>
                                          </p:val>
                                        </p:tav>
                                      </p:tavLst>
                                    </p:anim>
                                    <p:anim calcmode="lin" valueType="num">
                                      <p:cBhvr>
                                        <p:cTn id="150" dur="1000" fill="hold"/>
                                        <p:tgtEl>
                                          <p:spTgt spid="2139"/>
                                        </p:tgtEl>
                                        <p:attrNameLst>
                                          <p:attrName>ppt_y</p:attrName>
                                        </p:attrNameLst>
                                      </p:cBhvr>
                                      <p:tavLst>
                                        <p:tav tm="0">
                                          <p:val>
                                            <p:strVal val="#ppt_y"/>
                                          </p:val>
                                        </p:tav>
                                        <p:tav tm="100000">
                                          <p:val>
                                            <p:strVal val="#ppt_y"/>
                                          </p:val>
                                        </p:tav>
                                      </p:tavLst>
                                    </p:anim>
                                    <p:animEffect transition="in" filter="fade">
                                      <p:cBhvr>
                                        <p:cTn id="151" dur="1000"/>
                                        <p:tgtEl>
                                          <p:spTgt spid="2139"/>
                                        </p:tgtEl>
                                      </p:cBhvr>
                                    </p:animEffect>
                                  </p:childTnLst>
                                </p:cTn>
                              </p:par>
                            </p:childTnLst>
                          </p:cTn>
                        </p:par>
                        <p:par>
                          <p:cTn id="152" fill="hold">
                            <p:stCondLst>
                              <p:cond delay="1000"/>
                            </p:stCondLst>
                            <p:childTnLst>
                              <p:par>
                                <p:cTn id="153" presetID="54" presetClass="exit" presetSubtype="0" decel="100000" fill="hold" grpId="1" nodeType="afterEffect">
                                  <p:stCondLst>
                                    <p:cond delay="3000"/>
                                  </p:stCondLst>
                                  <p:childTnLst>
                                    <p:anim calcmode="lin" valueType="num">
                                      <p:cBhvr>
                                        <p:cTn id="154" dur="1000"/>
                                        <p:tgtEl>
                                          <p:spTgt spid="2139"/>
                                        </p:tgtEl>
                                        <p:attrNameLst>
                                          <p:attrName>ppt_w</p:attrName>
                                        </p:attrNameLst>
                                      </p:cBhvr>
                                      <p:tavLst>
                                        <p:tav tm="0">
                                          <p:val>
                                            <p:strVal val="ppt_w"/>
                                          </p:val>
                                        </p:tav>
                                        <p:tav tm="100000">
                                          <p:val>
                                            <p:strVal val="ppt_w*0.05"/>
                                          </p:val>
                                        </p:tav>
                                      </p:tavLst>
                                    </p:anim>
                                    <p:anim calcmode="lin" valueType="num">
                                      <p:cBhvr>
                                        <p:cTn id="155" dur="1000"/>
                                        <p:tgtEl>
                                          <p:spTgt spid="2139"/>
                                        </p:tgtEl>
                                        <p:attrNameLst>
                                          <p:attrName>ppt_h</p:attrName>
                                        </p:attrNameLst>
                                      </p:cBhvr>
                                      <p:tavLst>
                                        <p:tav tm="0">
                                          <p:val>
                                            <p:strVal val="ppt_h"/>
                                          </p:val>
                                        </p:tav>
                                        <p:tav tm="100000">
                                          <p:val>
                                            <p:strVal val="ppt_h"/>
                                          </p:val>
                                        </p:tav>
                                      </p:tavLst>
                                    </p:anim>
                                    <p:anim calcmode="lin" valueType="num">
                                      <p:cBhvr>
                                        <p:cTn id="156" dur="1000"/>
                                        <p:tgtEl>
                                          <p:spTgt spid="2139"/>
                                        </p:tgtEl>
                                        <p:attrNameLst>
                                          <p:attrName>ppt_x</p:attrName>
                                        </p:attrNameLst>
                                      </p:cBhvr>
                                      <p:tavLst>
                                        <p:tav tm="0">
                                          <p:val>
                                            <p:strVal val="ppt_x"/>
                                          </p:val>
                                        </p:tav>
                                        <p:tav tm="100000">
                                          <p:val>
                                            <p:strVal val="ppt_x-.2"/>
                                          </p:val>
                                        </p:tav>
                                      </p:tavLst>
                                    </p:anim>
                                    <p:anim calcmode="lin" valueType="num">
                                      <p:cBhvr>
                                        <p:cTn id="157" dur="1000"/>
                                        <p:tgtEl>
                                          <p:spTgt spid="2139"/>
                                        </p:tgtEl>
                                        <p:attrNameLst>
                                          <p:attrName>ppt_y</p:attrName>
                                        </p:attrNameLst>
                                      </p:cBhvr>
                                      <p:tavLst>
                                        <p:tav tm="0">
                                          <p:val>
                                            <p:strVal val="ppt_y"/>
                                          </p:val>
                                        </p:tav>
                                        <p:tav tm="100000">
                                          <p:val>
                                            <p:strVal val="ppt_y"/>
                                          </p:val>
                                        </p:tav>
                                      </p:tavLst>
                                    </p:anim>
                                    <p:animEffect transition="out" filter="fade">
                                      <p:cBhvr>
                                        <p:cTn id="158" dur="1000"/>
                                        <p:tgtEl>
                                          <p:spTgt spid="2139"/>
                                        </p:tgtEl>
                                      </p:cBhvr>
                                    </p:animEffect>
                                    <p:set>
                                      <p:cBhvr>
                                        <p:cTn id="159" dur="1" fill="hold">
                                          <p:stCondLst>
                                            <p:cond delay="999"/>
                                          </p:stCondLst>
                                        </p:cTn>
                                        <p:tgtEl>
                                          <p:spTgt spid="2139"/>
                                        </p:tgtEl>
                                        <p:attrNameLst>
                                          <p:attrName>style.visibility</p:attrName>
                                        </p:attrNameLst>
                                      </p:cBhvr>
                                      <p:to>
                                        <p:strVal val="hidden"/>
                                      </p:to>
                                    </p:set>
                                  </p:childTnLst>
                                </p:cTn>
                              </p:par>
                            </p:childTnLst>
                          </p:cTn>
                        </p:par>
                      </p:childTnLst>
                    </p:cTn>
                  </p:par>
                </p:childTnLst>
              </p:cTn>
              <p:nextCondLst>
                <p:cond evt="onClick" delay="0">
                  <p:tgtEl>
                    <p:spTgt spid="2113"/>
                  </p:tgtEl>
                </p:cond>
              </p:nextCondLst>
            </p:seq>
            <p:seq concurrent="1" nextAc="seek">
              <p:cTn id="160" restart="whenNotActive" fill="hold" evtFilter="cancelBubble" nodeType="interactiveSeq">
                <p:stCondLst>
                  <p:cond evt="onClick" delay="0">
                    <p:tgtEl>
                      <p:spTgt spid="2140"/>
                    </p:tgtEl>
                  </p:cond>
                </p:stCondLst>
                <p:endSync evt="end" delay="0">
                  <p:rtn val="all"/>
                </p:endSync>
                <p:childTnLst>
                  <p:par>
                    <p:cTn id="161" fill="hold">
                      <p:stCondLst>
                        <p:cond delay="0"/>
                      </p:stCondLst>
                      <p:childTnLst>
                        <p:par>
                          <p:cTn id="162" fill="hold">
                            <p:stCondLst>
                              <p:cond delay="0"/>
                            </p:stCondLst>
                            <p:childTnLst>
                              <p:par>
                                <p:cTn id="163" presetID="54" presetClass="entr" presetSubtype="0" accel="100000" fill="hold" grpId="0" nodeType="clickEffect">
                                  <p:stCondLst>
                                    <p:cond delay="0"/>
                                  </p:stCondLst>
                                  <p:childTnLst>
                                    <p:set>
                                      <p:cBhvr>
                                        <p:cTn id="164" dur="1" fill="hold">
                                          <p:stCondLst>
                                            <p:cond delay="0"/>
                                          </p:stCondLst>
                                        </p:cTn>
                                        <p:tgtEl>
                                          <p:spTgt spid="2141"/>
                                        </p:tgtEl>
                                        <p:attrNameLst>
                                          <p:attrName>style.visibility</p:attrName>
                                        </p:attrNameLst>
                                      </p:cBhvr>
                                      <p:to>
                                        <p:strVal val="visible"/>
                                      </p:to>
                                    </p:set>
                                    <p:anim calcmode="lin" valueType="num">
                                      <p:cBhvr>
                                        <p:cTn id="165" dur="1000" fill="hold"/>
                                        <p:tgtEl>
                                          <p:spTgt spid="2141"/>
                                        </p:tgtEl>
                                        <p:attrNameLst>
                                          <p:attrName>ppt_w</p:attrName>
                                        </p:attrNameLst>
                                      </p:cBhvr>
                                      <p:tavLst>
                                        <p:tav tm="0">
                                          <p:val>
                                            <p:strVal val="#ppt_w*0.05"/>
                                          </p:val>
                                        </p:tav>
                                        <p:tav tm="100000">
                                          <p:val>
                                            <p:strVal val="#ppt_w"/>
                                          </p:val>
                                        </p:tav>
                                      </p:tavLst>
                                    </p:anim>
                                    <p:anim calcmode="lin" valueType="num">
                                      <p:cBhvr>
                                        <p:cTn id="166" dur="1000" fill="hold"/>
                                        <p:tgtEl>
                                          <p:spTgt spid="2141"/>
                                        </p:tgtEl>
                                        <p:attrNameLst>
                                          <p:attrName>ppt_h</p:attrName>
                                        </p:attrNameLst>
                                      </p:cBhvr>
                                      <p:tavLst>
                                        <p:tav tm="0">
                                          <p:val>
                                            <p:strVal val="#ppt_h"/>
                                          </p:val>
                                        </p:tav>
                                        <p:tav tm="100000">
                                          <p:val>
                                            <p:strVal val="#ppt_h"/>
                                          </p:val>
                                        </p:tav>
                                      </p:tavLst>
                                    </p:anim>
                                    <p:anim calcmode="lin" valueType="num">
                                      <p:cBhvr>
                                        <p:cTn id="167" dur="1000" fill="hold"/>
                                        <p:tgtEl>
                                          <p:spTgt spid="2141"/>
                                        </p:tgtEl>
                                        <p:attrNameLst>
                                          <p:attrName>ppt_x</p:attrName>
                                        </p:attrNameLst>
                                      </p:cBhvr>
                                      <p:tavLst>
                                        <p:tav tm="0">
                                          <p:val>
                                            <p:strVal val="#ppt_x-.2"/>
                                          </p:val>
                                        </p:tav>
                                        <p:tav tm="100000">
                                          <p:val>
                                            <p:strVal val="#ppt_x"/>
                                          </p:val>
                                        </p:tav>
                                      </p:tavLst>
                                    </p:anim>
                                    <p:anim calcmode="lin" valueType="num">
                                      <p:cBhvr>
                                        <p:cTn id="168" dur="1000" fill="hold"/>
                                        <p:tgtEl>
                                          <p:spTgt spid="2141"/>
                                        </p:tgtEl>
                                        <p:attrNameLst>
                                          <p:attrName>ppt_y</p:attrName>
                                        </p:attrNameLst>
                                      </p:cBhvr>
                                      <p:tavLst>
                                        <p:tav tm="0">
                                          <p:val>
                                            <p:strVal val="#ppt_y"/>
                                          </p:val>
                                        </p:tav>
                                        <p:tav tm="100000">
                                          <p:val>
                                            <p:strVal val="#ppt_y"/>
                                          </p:val>
                                        </p:tav>
                                      </p:tavLst>
                                    </p:anim>
                                    <p:animEffect transition="in" filter="fade">
                                      <p:cBhvr>
                                        <p:cTn id="169" dur="1000"/>
                                        <p:tgtEl>
                                          <p:spTgt spid="2141"/>
                                        </p:tgtEl>
                                      </p:cBhvr>
                                    </p:animEffect>
                                  </p:childTnLst>
                                </p:cTn>
                              </p:par>
                            </p:childTnLst>
                          </p:cTn>
                        </p:par>
                        <p:par>
                          <p:cTn id="170" fill="hold">
                            <p:stCondLst>
                              <p:cond delay="1000"/>
                            </p:stCondLst>
                            <p:childTnLst>
                              <p:par>
                                <p:cTn id="171" presetID="54" presetClass="exit" presetSubtype="0" decel="100000" fill="hold" grpId="1" nodeType="afterEffect">
                                  <p:stCondLst>
                                    <p:cond delay="5000"/>
                                  </p:stCondLst>
                                  <p:childTnLst>
                                    <p:anim calcmode="lin" valueType="num">
                                      <p:cBhvr>
                                        <p:cTn id="172" dur="1000"/>
                                        <p:tgtEl>
                                          <p:spTgt spid="2141"/>
                                        </p:tgtEl>
                                        <p:attrNameLst>
                                          <p:attrName>ppt_w</p:attrName>
                                        </p:attrNameLst>
                                      </p:cBhvr>
                                      <p:tavLst>
                                        <p:tav tm="0">
                                          <p:val>
                                            <p:strVal val="ppt_w"/>
                                          </p:val>
                                        </p:tav>
                                        <p:tav tm="100000">
                                          <p:val>
                                            <p:strVal val="ppt_w*0.05"/>
                                          </p:val>
                                        </p:tav>
                                      </p:tavLst>
                                    </p:anim>
                                    <p:anim calcmode="lin" valueType="num">
                                      <p:cBhvr>
                                        <p:cTn id="173" dur="1000"/>
                                        <p:tgtEl>
                                          <p:spTgt spid="2141"/>
                                        </p:tgtEl>
                                        <p:attrNameLst>
                                          <p:attrName>ppt_h</p:attrName>
                                        </p:attrNameLst>
                                      </p:cBhvr>
                                      <p:tavLst>
                                        <p:tav tm="0">
                                          <p:val>
                                            <p:strVal val="ppt_h"/>
                                          </p:val>
                                        </p:tav>
                                        <p:tav tm="100000">
                                          <p:val>
                                            <p:strVal val="ppt_h"/>
                                          </p:val>
                                        </p:tav>
                                      </p:tavLst>
                                    </p:anim>
                                    <p:anim calcmode="lin" valueType="num">
                                      <p:cBhvr>
                                        <p:cTn id="174" dur="1000"/>
                                        <p:tgtEl>
                                          <p:spTgt spid="2141"/>
                                        </p:tgtEl>
                                        <p:attrNameLst>
                                          <p:attrName>ppt_x</p:attrName>
                                        </p:attrNameLst>
                                      </p:cBhvr>
                                      <p:tavLst>
                                        <p:tav tm="0">
                                          <p:val>
                                            <p:strVal val="ppt_x"/>
                                          </p:val>
                                        </p:tav>
                                        <p:tav tm="100000">
                                          <p:val>
                                            <p:strVal val="ppt_x-.2"/>
                                          </p:val>
                                        </p:tav>
                                      </p:tavLst>
                                    </p:anim>
                                    <p:anim calcmode="lin" valueType="num">
                                      <p:cBhvr>
                                        <p:cTn id="175" dur="1000"/>
                                        <p:tgtEl>
                                          <p:spTgt spid="2141"/>
                                        </p:tgtEl>
                                        <p:attrNameLst>
                                          <p:attrName>ppt_y</p:attrName>
                                        </p:attrNameLst>
                                      </p:cBhvr>
                                      <p:tavLst>
                                        <p:tav tm="0">
                                          <p:val>
                                            <p:strVal val="ppt_y"/>
                                          </p:val>
                                        </p:tav>
                                        <p:tav tm="100000">
                                          <p:val>
                                            <p:strVal val="ppt_y"/>
                                          </p:val>
                                        </p:tav>
                                      </p:tavLst>
                                    </p:anim>
                                    <p:animEffect transition="out" filter="fade">
                                      <p:cBhvr>
                                        <p:cTn id="176" dur="1000"/>
                                        <p:tgtEl>
                                          <p:spTgt spid="2141"/>
                                        </p:tgtEl>
                                      </p:cBhvr>
                                    </p:animEffect>
                                    <p:set>
                                      <p:cBhvr>
                                        <p:cTn id="177" dur="1" fill="hold">
                                          <p:stCondLst>
                                            <p:cond delay="999"/>
                                          </p:stCondLst>
                                        </p:cTn>
                                        <p:tgtEl>
                                          <p:spTgt spid="2141"/>
                                        </p:tgtEl>
                                        <p:attrNameLst>
                                          <p:attrName>style.visibility</p:attrName>
                                        </p:attrNameLst>
                                      </p:cBhvr>
                                      <p:to>
                                        <p:strVal val="hidden"/>
                                      </p:to>
                                    </p:set>
                                  </p:childTnLst>
                                </p:cTn>
                              </p:par>
                            </p:childTnLst>
                          </p:cTn>
                        </p:par>
                      </p:childTnLst>
                    </p:cTn>
                  </p:par>
                </p:childTnLst>
              </p:cTn>
              <p:nextCondLst>
                <p:cond evt="onClick" delay="0">
                  <p:tgtEl>
                    <p:spTgt spid="2140"/>
                  </p:tgtEl>
                </p:cond>
              </p:nextCondLst>
            </p:seq>
            <p:seq concurrent="1" nextAc="seek">
              <p:cTn id="178" restart="whenNotActive" fill="hold" evtFilter="cancelBubble" nodeType="interactiveSeq">
                <p:stCondLst>
                  <p:cond evt="onClick" delay="0">
                    <p:tgtEl>
                      <p:spTgt spid="2142"/>
                    </p:tgtEl>
                  </p:cond>
                </p:stCondLst>
                <p:endSync evt="end" delay="0">
                  <p:rtn val="all"/>
                </p:endSync>
                <p:childTnLst>
                  <p:par>
                    <p:cTn id="179" fill="hold">
                      <p:stCondLst>
                        <p:cond delay="0"/>
                      </p:stCondLst>
                      <p:childTnLst>
                        <p:par>
                          <p:cTn id="180" fill="hold">
                            <p:stCondLst>
                              <p:cond delay="0"/>
                            </p:stCondLst>
                            <p:childTnLst>
                              <p:par>
                                <p:cTn id="181" presetID="54" presetClass="entr" presetSubtype="0" accel="100000" fill="hold" grpId="0" nodeType="clickEffect">
                                  <p:stCondLst>
                                    <p:cond delay="0"/>
                                  </p:stCondLst>
                                  <p:childTnLst>
                                    <p:set>
                                      <p:cBhvr>
                                        <p:cTn id="182" dur="1" fill="hold">
                                          <p:stCondLst>
                                            <p:cond delay="0"/>
                                          </p:stCondLst>
                                        </p:cTn>
                                        <p:tgtEl>
                                          <p:spTgt spid="2143"/>
                                        </p:tgtEl>
                                        <p:attrNameLst>
                                          <p:attrName>style.visibility</p:attrName>
                                        </p:attrNameLst>
                                      </p:cBhvr>
                                      <p:to>
                                        <p:strVal val="visible"/>
                                      </p:to>
                                    </p:set>
                                    <p:anim calcmode="lin" valueType="num">
                                      <p:cBhvr>
                                        <p:cTn id="183" dur="1000" fill="hold"/>
                                        <p:tgtEl>
                                          <p:spTgt spid="2143"/>
                                        </p:tgtEl>
                                        <p:attrNameLst>
                                          <p:attrName>ppt_w</p:attrName>
                                        </p:attrNameLst>
                                      </p:cBhvr>
                                      <p:tavLst>
                                        <p:tav tm="0">
                                          <p:val>
                                            <p:strVal val="#ppt_w*0.05"/>
                                          </p:val>
                                        </p:tav>
                                        <p:tav tm="100000">
                                          <p:val>
                                            <p:strVal val="#ppt_w"/>
                                          </p:val>
                                        </p:tav>
                                      </p:tavLst>
                                    </p:anim>
                                    <p:anim calcmode="lin" valueType="num">
                                      <p:cBhvr>
                                        <p:cTn id="184" dur="1000" fill="hold"/>
                                        <p:tgtEl>
                                          <p:spTgt spid="2143"/>
                                        </p:tgtEl>
                                        <p:attrNameLst>
                                          <p:attrName>ppt_h</p:attrName>
                                        </p:attrNameLst>
                                      </p:cBhvr>
                                      <p:tavLst>
                                        <p:tav tm="0">
                                          <p:val>
                                            <p:strVal val="#ppt_h"/>
                                          </p:val>
                                        </p:tav>
                                        <p:tav tm="100000">
                                          <p:val>
                                            <p:strVal val="#ppt_h"/>
                                          </p:val>
                                        </p:tav>
                                      </p:tavLst>
                                    </p:anim>
                                    <p:anim calcmode="lin" valueType="num">
                                      <p:cBhvr>
                                        <p:cTn id="185" dur="1000" fill="hold"/>
                                        <p:tgtEl>
                                          <p:spTgt spid="2143"/>
                                        </p:tgtEl>
                                        <p:attrNameLst>
                                          <p:attrName>ppt_x</p:attrName>
                                        </p:attrNameLst>
                                      </p:cBhvr>
                                      <p:tavLst>
                                        <p:tav tm="0">
                                          <p:val>
                                            <p:strVal val="#ppt_x-.2"/>
                                          </p:val>
                                        </p:tav>
                                        <p:tav tm="100000">
                                          <p:val>
                                            <p:strVal val="#ppt_x"/>
                                          </p:val>
                                        </p:tav>
                                      </p:tavLst>
                                    </p:anim>
                                    <p:anim calcmode="lin" valueType="num">
                                      <p:cBhvr>
                                        <p:cTn id="186" dur="1000" fill="hold"/>
                                        <p:tgtEl>
                                          <p:spTgt spid="2143"/>
                                        </p:tgtEl>
                                        <p:attrNameLst>
                                          <p:attrName>ppt_y</p:attrName>
                                        </p:attrNameLst>
                                      </p:cBhvr>
                                      <p:tavLst>
                                        <p:tav tm="0">
                                          <p:val>
                                            <p:strVal val="#ppt_y"/>
                                          </p:val>
                                        </p:tav>
                                        <p:tav tm="100000">
                                          <p:val>
                                            <p:strVal val="#ppt_y"/>
                                          </p:val>
                                        </p:tav>
                                      </p:tavLst>
                                    </p:anim>
                                    <p:animEffect transition="in" filter="fade">
                                      <p:cBhvr>
                                        <p:cTn id="187" dur="1000"/>
                                        <p:tgtEl>
                                          <p:spTgt spid="2143"/>
                                        </p:tgtEl>
                                      </p:cBhvr>
                                    </p:animEffect>
                                  </p:childTnLst>
                                </p:cTn>
                              </p:par>
                            </p:childTnLst>
                          </p:cTn>
                        </p:par>
                        <p:par>
                          <p:cTn id="188" fill="hold">
                            <p:stCondLst>
                              <p:cond delay="1000"/>
                            </p:stCondLst>
                            <p:childTnLst>
                              <p:par>
                                <p:cTn id="189" presetID="54" presetClass="exit" presetSubtype="0" decel="100000" fill="hold" grpId="1" nodeType="afterEffect">
                                  <p:stCondLst>
                                    <p:cond delay="8000"/>
                                  </p:stCondLst>
                                  <p:childTnLst>
                                    <p:anim calcmode="lin" valueType="num">
                                      <p:cBhvr>
                                        <p:cTn id="190" dur="1000"/>
                                        <p:tgtEl>
                                          <p:spTgt spid="2143"/>
                                        </p:tgtEl>
                                        <p:attrNameLst>
                                          <p:attrName>ppt_w</p:attrName>
                                        </p:attrNameLst>
                                      </p:cBhvr>
                                      <p:tavLst>
                                        <p:tav tm="0">
                                          <p:val>
                                            <p:strVal val="ppt_w"/>
                                          </p:val>
                                        </p:tav>
                                        <p:tav tm="100000">
                                          <p:val>
                                            <p:strVal val="ppt_w*0.05"/>
                                          </p:val>
                                        </p:tav>
                                      </p:tavLst>
                                    </p:anim>
                                    <p:anim calcmode="lin" valueType="num">
                                      <p:cBhvr>
                                        <p:cTn id="191" dur="1000"/>
                                        <p:tgtEl>
                                          <p:spTgt spid="2143"/>
                                        </p:tgtEl>
                                        <p:attrNameLst>
                                          <p:attrName>ppt_h</p:attrName>
                                        </p:attrNameLst>
                                      </p:cBhvr>
                                      <p:tavLst>
                                        <p:tav tm="0">
                                          <p:val>
                                            <p:strVal val="ppt_h"/>
                                          </p:val>
                                        </p:tav>
                                        <p:tav tm="100000">
                                          <p:val>
                                            <p:strVal val="ppt_h"/>
                                          </p:val>
                                        </p:tav>
                                      </p:tavLst>
                                    </p:anim>
                                    <p:anim calcmode="lin" valueType="num">
                                      <p:cBhvr>
                                        <p:cTn id="192" dur="1000"/>
                                        <p:tgtEl>
                                          <p:spTgt spid="2143"/>
                                        </p:tgtEl>
                                        <p:attrNameLst>
                                          <p:attrName>ppt_x</p:attrName>
                                        </p:attrNameLst>
                                      </p:cBhvr>
                                      <p:tavLst>
                                        <p:tav tm="0">
                                          <p:val>
                                            <p:strVal val="ppt_x"/>
                                          </p:val>
                                        </p:tav>
                                        <p:tav tm="100000">
                                          <p:val>
                                            <p:strVal val="ppt_x-.2"/>
                                          </p:val>
                                        </p:tav>
                                      </p:tavLst>
                                    </p:anim>
                                    <p:anim calcmode="lin" valueType="num">
                                      <p:cBhvr>
                                        <p:cTn id="193" dur="1000"/>
                                        <p:tgtEl>
                                          <p:spTgt spid="2143"/>
                                        </p:tgtEl>
                                        <p:attrNameLst>
                                          <p:attrName>ppt_y</p:attrName>
                                        </p:attrNameLst>
                                      </p:cBhvr>
                                      <p:tavLst>
                                        <p:tav tm="0">
                                          <p:val>
                                            <p:strVal val="ppt_y"/>
                                          </p:val>
                                        </p:tav>
                                        <p:tav tm="100000">
                                          <p:val>
                                            <p:strVal val="ppt_y"/>
                                          </p:val>
                                        </p:tav>
                                      </p:tavLst>
                                    </p:anim>
                                    <p:animEffect transition="out" filter="fade">
                                      <p:cBhvr>
                                        <p:cTn id="194" dur="1000"/>
                                        <p:tgtEl>
                                          <p:spTgt spid="2143"/>
                                        </p:tgtEl>
                                      </p:cBhvr>
                                    </p:animEffect>
                                    <p:set>
                                      <p:cBhvr>
                                        <p:cTn id="195" dur="1" fill="hold">
                                          <p:stCondLst>
                                            <p:cond delay="999"/>
                                          </p:stCondLst>
                                        </p:cTn>
                                        <p:tgtEl>
                                          <p:spTgt spid="2143"/>
                                        </p:tgtEl>
                                        <p:attrNameLst>
                                          <p:attrName>style.visibility</p:attrName>
                                        </p:attrNameLst>
                                      </p:cBhvr>
                                      <p:to>
                                        <p:strVal val="hidden"/>
                                      </p:to>
                                    </p:set>
                                  </p:childTnLst>
                                </p:cTn>
                              </p:par>
                            </p:childTnLst>
                          </p:cTn>
                        </p:par>
                      </p:childTnLst>
                    </p:cTn>
                  </p:par>
                </p:childTnLst>
              </p:cTn>
              <p:nextCondLst>
                <p:cond evt="onClick" delay="0">
                  <p:tgtEl>
                    <p:spTgt spid="2142"/>
                  </p:tgtEl>
                </p:cond>
              </p:nextCondLst>
            </p:seq>
            <p:seq concurrent="1" nextAc="seek">
              <p:cTn id="196" restart="whenNotActive" fill="hold" evtFilter="cancelBubble" nodeType="interactiveSeq">
                <p:stCondLst>
                  <p:cond evt="onClick" delay="0">
                    <p:tgtEl>
                      <p:spTgt spid="2144"/>
                    </p:tgtEl>
                  </p:cond>
                </p:stCondLst>
                <p:endSync evt="end" delay="0">
                  <p:rtn val="all"/>
                </p:endSync>
                <p:childTnLst>
                  <p:par>
                    <p:cTn id="197" fill="hold">
                      <p:stCondLst>
                        <p:cond delay="0"/>
                      </p:stCondLst>
                      <p:childTnLst>
                        <p:par>
                          <p:cTn id="198" fill="hold">
                            <p:stCondLst>
                              <p:cond delay="0"/>
                            </p:stCondLst>
                            <p:childTnLst>
                              <p:par>
                                <p:cTn id="199" presetID="54" presetClass="entr" presetSubtype="0" accel="100000" fill="hold" grpId="1" nodeType="clickEffect">
                                  <p:stCondLst>
                                    <p:cond delay="0"/>
                                  </p:stCondLst>
                                  <p:childTnLst>
                                    <p:set>
                                      <p:cBhvr>
                                        <p:cTn id="200" dur="1" fill="hold">
                                          <p:stCondLst>
                                            <p:cond delay="0"/>
                                          </p:stCondLst>
                                        </p:cTn>
                                        <p:tgtEl>
                                          <p:spTgt spid="2159"/>
                                        </p:tgtEl>
                                        <p:attrNameLst>
                                          <p:attrName>style.visibility</p:attrName>
                                        </p:attrNameLst>
                                      </p:cBhvr>
                                      <p:to>
                                        <p:strVal val="visible"/>
                                      </p:to>
                                    </p:set>
                                    <p:anim calcmode="lin" valueType="num">
                                      <p:cBhvr>
                                        <p:cTn id="201" dur="1000" fill="hold"/>
                                        <p:tgtEl>
                                          <p:spTgt spid="2159"/>
                                        </p:tgtEl>
                                        <p:attrNameLst>
                                          <p:attrName>ppt_w</p:attrName>
                                        </p:attrNameLst>
                                      </p:cBhvr>
                                      <p:tavLst>
                                        <p:tav tm="0">
                                          <p:val>
                                            <p:strVal val="#ppt_w*0.05"/>
                                          </p:val>
                                        </p:tav>
                                        <p:tav tm="100000">
                                          <p:val>
                                            <p:strVal val="#ppt_w"/>
                                          </p:val>
                                        </p:tav>
                                      </p:tavLst>
                                    </p:anim>
                                    <p:anim calcmode="lin" valueType="num">
                                      <p:cBhvr>
                                        <p:cTn id="202" dur="1000" fill="hold"/>
                                        <p:tgtEl>
                                          <p:spTgt spid="2159"/>
                                        </p:tgtEl>
                                        <p:attrNameLst>
                                          <p:attrName>ppt_h</p:attrName>
                                        </p:attrNameLst>
                                      </p:cBhvr>
                                      <p:tavLst>
                                        <p:tav tm="0">
                                          <p:val>
                                            <p:strVal val="#ppt_h"/>
                                          </p:val>
                                        </p:tav>
                                        <p:tav tm="100000">
                                          <p:val>
                                            <p:strVal val="#ppt_h"/>
                                          </p:val>
                                        </p:tav>
                                      </p:tavLst>
                                    </p:anim>
                                    <p:anim calcmode="lin" valueType="num">
                                      <p:cBhvr>
                                        <p:cTn id="203" dur="1000" fill="hold"/>
                                        <p:tgtEl>
                                          <p:spTgt spid="2159"/>
                                        </p:tgtEl>
                                        <p:attrNameLst>
                                          <p:attrName>ppt_x</p:attrName>
                                        </p:attrNameLst>
                                      </p:cBhvr>
                                      <p:tavLst>
                                        <p:tav tm="0">
                                          <p:val>
                                            <p:strVal val="#ppt_x-.2"/>
                                          </p:val>
                                        </p:tav>
                                        <p:tav tm="100000">
                                          <p:val>
                                            <p:strVal val="#ppt_x"/>
                                          </p:val>
                                        </p:tav>
                                      </p:tavLst>
                                    </p:anim>
                                    <p:anim calcmode="lin" valueType="num">
                                      <p:cBhvr>
                                        <p:cTn id="204" dur="1000" fill="hold"/>
                                        <p:tgtEl>
                                          <p:spTgt spid="2159"/>
                                        </p:tgtEl>
                                        <p:attrNameLst>
                                          <p:attrName>ppt_y</p:attrName>
                                        </p:attrNameLst>
                                      </p:cBhvr>
                                      <p:tavLst>
                                        <p:tav tm="0">
                                          <p:val>
                                            <p:strVal val="#ppt_y"/>
                                          </p:val>
                                        </p:tav>
                                        <p:tav tm="100000">
                                          <p:val>
                                            <p:strVal val="#ppt_y"/>
                                          </p:val>
                                        </p:tav>
                                      </p:tavLst>
                                    </p:anim>
                                    <p:animEffect transition="in" filter="fade">
                                      <p:cBhvr>
                                        <p:cTn id="205" dur="1000"/>
                                        <p:tgtEl>
                                          <p:spTgt spid="2159"/>
                                        </p:tgtEl>
                                      </p:cBhvr>
                                    </p:animEffect>
                                  </p:childTnLst>
                                </p:cTn>
                              </p:par>
                              <p:par>
                                <p:cTn id="206" presetID="54" presetClass="entr" presetSubtype="0" accel="100000" fill="hold" grpId="1" nodeType="withEffect">
                                  <p:stCondLst>
                                    <p:cond delay="0"/>
                                  </p:stCondLst>
                                  <p:childTnLst>
                                    <p:set>
                                      <p:cBhvr>
                                        <p:cTn id="207" dur="1" fill="hold">
                                          <p:stCondLst>
                                            <p:cond delay="0"/>
                                          </p:stCondLst>
                                        </p:cTn>
                                        <p:tgtEl>
                                          <p:spTgt spid="2160"/>
                                        </p:tgtEl>
                                        <p:attrNameLst>
                                          <p:attrName>style.visibility</p:attrName>
                                        </p:attrNameLst>
                                      </p:cBhvr>
                                      <p:to>
                                        <p:strVal val="visible"/>
                                      </p:to>
                                    </p:set>
                                    <p:anim calcmode="lin" valueType="num">
                                      <p:cBhvr>
                                        <p:cTn id="208" dur="1000" fill="hold"/>
                                        <p:tgtEl>
                                          <p:spTgt spid="2160"/>
                                        </p:tgtEl>
                                        <p:attrNameLst>
                                          <p:attrName>ppt_w</p:attrName>
                                        </p:attrNameLst>
                                      </p:cBhvr>
                                      <p:tavLst>
                                        <p:tav tm="0">
                                          <p:val>
                                            <p:strVal val="#ppt_w*0.05"/>
                                          </p:val>
                                        </p:tav>
                                        <p:tav tm="100000">
                                          <p:val>
                                            <p:strVal val="#ppt_w"/>
                                          </p:val>
                                        </p:tav>
                                      </p:tavLst>
                                    </p:anim>
                                    <p:anim calcmode="lin" valueType="num">
                                      <p:cBhvr>
                                        <p:cTn id="209" dur="1000" fill="hold"/>
                                        <p:tgtEl>
                                          <p:spTgt spid="2160"/>
                                        </p:tgtEl>
                                        <p:attrNameLst>
                                          <p:attrName>ppt_h</p:attrName>
                                        </p:attrNameLst>
                                      </p:cBhvr>
                                      <p:tavLst>
                                        <p:tav tm="0">
                                          <p:val>
                                            <p:strVal val="#ppt_h"/>
                                          </p:val>
                                        </p:tav>
                                        <p:tav tm="100000">
                                          <p:val>
                                            <p:strVal val="#ppt_h"/>
                                          </p:val>
                                        </p:tav>
                                      </p:tavLst>
                                    </p:anim>
                                    <p:anim calcmode="lin" valueType="num">
                                      <p:cBhvr>
                                        <p:cTn id="210" dur="1000" fill="hold"/>
                                        <p:tgtEl>
                                          <p:spTgt spid="2160"/>
                                        </p:tgtEl>
                                        <p:attrNameLst>
                                          <p:attrName>ppt_x</p:attrName>
                                        </p:attrNameLst>
                                      </p:cBhvr>
                                      <p:tavLst>
                                        <p:tav tm="0">
                                          <p:val>
                                            <p:strVal val="#ppt_x-.2"/>
                                          </p:val>
                                        </p:tav>
                                        <p:tav tm="100000">
                                          <p:val>
                                            <p:strVal val="#ppt_x"/>
                                          </p:val>
                                        </p:tav>
                                      </p:tavLst>
                                    </p:anim>
                                    <p:anim calcmode="lin" valueType="num">
                                      <p:cBhvr>
                                        <p:cTn id="211" dur="1000" fill="hold"/>
                                        <p:tgtEl>
                                          <p:spTgt spid="2160"/>
                                        </p:tgtEl>
                                        <p:attrNameLst>
                                          <p:attrName>ppt_y</p:attrName>
                                        </p:attrNameLst>
                                      </p:cBhvr>
                                      <p:tavLst>
                                        <p:tav tm="0">
                                          <p:val>
                                            <p:strVal val="#ppt_y"/>
                                          </p:val>
                                        </p:tav>
                                        <p:tav tm="100000">
                                          <p:val>
                                            <p:strVal val="#ppt_y"/>
                                          </p:val>
                                        </p:tav>
                                      </p:tavLst>
                                    </p:anim>
                                    <p:animEffect transition="in" filter="fade">
                                      <p:cBhvr>
                                        <p:cTn id="212" dur="1000"/>
                                        <p:tgtEl>
                                          <p:spTgt spid="2160"/>
                                        </p:tgtEl>
                                      </p:cBhvr>
                                    </p:animEffect>
                                  </p:childTnLst>
                                </p:cTn>
                              </p:par>
                              <p:par>
                                <p:cTn id="213" presetID="54" presetClass="entr" presetSubtype="0" accel="100000" fill="hold" grpId="1" nodeType="withEffect">
                                  <p:stCondLst>
                                    <p:cond delay="0"/>
                                  </p:stCondLst>
                                  <p:childTnLst>
                                    <p:set>
                                      <p:cBhvr>
                                        <p:cTn id="214" dur="1" fill="hold">
                                          <p:stCondLst>
                                            <p:cond delay="0"/>
                                          </p:stCondLst>
                                        </p:cTn>
                                        <p:tgtEl>
                                          <p:spTgt spid="2161"/>
                                        </p:tgtEl>
                                        <p:attrNameLst>
                                          <p:attrName>style.visibility</p:attrName>
                                        </p:attrNameLst>
                                      </p:cBhvr>
                                      <p:to>
                                        <p:strVal val="visible"/>
                                      </p:to>
                                    </p:set>
                                    <p:anim calcmode="lin" valueType="num">
                                      <p:cBhvr>
                                        <p:cTn id="215" dur="1000" fill="hold"/>
                                        <p:tgtEl>
                                          <p:spTgt spid="2161"/>
                                        </p:tgtEl>
                                        <p:attrNameLst>
                                          <p:attrName>ppt_w</p:attrName>
                                        </p:attrNameLst>
                                      </p:cBhvr>
                                      <p:tavLst>
                                        <p:tav tm="0">
                                          <p:val>
                                            <p:strVal val="#ppt_w*0.05"/>
                                          </p:val>
                                        </p:tav>
                                        <p:tav tm="100000">
                                          <p:val>
                                            <p:strVal val="#ppt_w"/>
                                          </p:val>
                                        </p:tav>
                                      </p:tavLst>
                                    </p:anim>
                                    <p:anim calcmode="lin" valueType="num">
                                      <p:cBhvr>
                                        <p:cTn id="216" dur="1000" fill="hold"/>
                                        <p:tgtEl>
                                          <p:spTgt spid="2161"/>
                                        </p:tgtEl>
                                        <p:attrNameLst>
                                          <p:attrName>ppt_h</p:attrName>
                                        </p:attrNameLst>
                                      </p:cBhvr>
                                      <p:tavLst>
                                        <p:tav tm="0">
                                          <p:val>
                                            <p:strVal val="#ppt_h"/>
                                          </p:val>
                                        </p:tav>
                                        <p:tav tm="100000">
                                          <p:val>
                                            <p:strVal val="#ppt_h"/>
                                          </p:val>
                                        </p:tav>
                                      </p:tavLst>
                                    </p:anim>
                                    <p:anim calcmode="lin" valueType="num">
                                      <p:cBhvr>
                                        <p:cTn id="217" dur="1000" fill="hold"/>
                                        <p:tgtEl>
                                          <p:spTgt spid="2161"/>
                                        </p:tgtEl>
                                        <p:attrNameLst>
                                          <p:attrName>ppt_x</p:attrName>
                                        </p:attrNameLst>
                                      </p:cBhvr>
                                      <p:tavLst>
                                        <p:tav tm="0">
                                          <p:val>
                                            <p:strVal val="#ppt_x-.2"/>
                                          </p:val>
                                        </p:tav>
                                        <p:tav tm="100000">
                                          <p:val>
                                            <p:strVal val="#ppt_x"/>
                                          </p:val>
                                        </p:tav>
                                      </p:tavLst>
                                    </p:anim>
                                    <p:anim calcmode="lin" valueType="num">
                                      <p:cBhvr>
                                        <p:cTn id="218" dur="1000" fill="hold"/>
                                        <p:tgtEl>
                                          <p:spTgt spid="2161"/>
                                        </p:tgtEl>
                                        <p:attrNameLst>
                                          <p:attrName>ppt_y</p:attrName>
                                        </p:attrNameLst>
                                      </p:cBhvr>
                                      <p:tavLst>
                                        <p:tav tm="0">
                                          <p:val>
                                            <p:strVal val="#ppt_y"/>
                                          </p:val>
                                        </p:tav>
                                        <p:tav tm="100000">
                                          <p:val>
                                            <p:strVal val="#ppt_y"/>
                                          </p:val>
                                        </p:tav>
                                      </p:tavLst>
                                    </p:anim>
                                    <p:animEffect transition="in" filter="fade">
                                      <p:cBhvr>
                                        <p:cTn id="219" dur="1000"/>
                                        <p:tgtEl>
                                          <p:spTgt spid="2161"/>
                                        </p:tgtEl>
                                      </p:cBhvr>
                                    </p:animEffect>
                                  </p:childTnLst>
                                </p:cTn>
                              </p:par>
                              <p:par>
                                <p:cTn id="220" presetID="54" presetClass="entr" presetSubtype="0" accel="100000" fill="hold" grpId="1" nodeType="withEffect">
                                  <p:stCondLst>
                                    <p:cond delay="0"/>
                                  </p:stCondLst>
                                  <p:childTnLst>
                                    <p:set>
                                      <p:cBhvr>
                                        <p:cTn id="221" dur="1" fill="hold">
                                          <p:stCondLst>
                                            <p:cond delay="0"/>
                                          </p:stCondLst>
                                        </p:cTn>
                                        <p:tgtEl>
                                          <p:spTgt spid="2162"/>
                                        </p:tgtEl>
                                        <p:attrNameLst>
                                          <p:attrName>style.visibility</p:attrName>
                                        </p:attrNameLst>
                                      </p:cBhvr>
                                      <p:to>
                                        <p:strVal val="visible"/>
                                      </p:to>
                                    </p:set>
                                    <p:anim calcmode="lin" valueType="num">
                                      <p:cBhvr>
                                        <p:cTn id="222" dur="1000" fill="hold"/>
                                        <p:tgtEl>
                                          <p:spTgt spid="2162"/>
                                        </p:tgtEl>
                                        <p:attrNameLst>
                                          <p:attrName>ppt_w</p:attrName>
                                        </p:attrNameLst>
                                      </p:cBhvr>
                                      <p:tavLst>
                                        <p:tav tm="0">
                                          <p:val>
                                            <p:strVal val="#ppt_w*0.05"/>
                                          </p:val>
                                        </p:tav>
                                        <p:tav tm="100000">
                                          <p:val>
                                            <p:strVal val="#ppt_w"/>
                                          </p:val>
                                        </p:tav>
                                      </p:tavLst>
                                    </p:anim>
                                    <p:anim calcmode="lin" valueType="num">
                                      <p:cBhvr>
                                        <p:cTn id="223" dur="1000" fill="hold"/>
                                        <p:tgtEl>
                                          <p:spTgt spid="2162"/>
                                        </p:tgtEl>
                                        <p:attrNameLst>
                                          <p:attrName>ppt_h</p:attrName>
                                        </p:attrNameLst>
                                      </p:cBhvr>
                                      <p:tavLst>
                                        <p:tav tm="0">
                                          <p:val>
                                            <p:strVal val="#ppt_h"/>
                                          </p:val>
                                        </p:tav>
                                        <p:tav tm="100000">
                                          <p:val>
                                            <p:strVal val="#ppt_h"/>
                                          </p:val>
                                        </p:tav>
                                      </p:tavLst>
                                    </p:anim>
                                    <p:anim calcmode="lin" valueType="num">
                                      <p:cBhvr>
                                        <p:cTn id="224" dur="1000" fill="hold"/>
                                        <p:tgtEl>
                                          <p:spTgt spid="2162"/>
                                        </p:tgtEl>
                                        <p:attrNameLst>
                                          <p:attrName>ppt_x</p:attrName>
                                        </p:attrNameLst>
                                      </p:cBhvr>
                                      <p:tavLst>
                                        <p:tav tm="0">
                                          <p:val>
                                            <p:strVal val="#ppt_x-.2"/>
                                          </p:val>
                                        </p:tav>
                                        <p:tav tm="100000">
                                          <p:val>
                                            <p:strVal val="#ppt_x"/>
                                          </p:val>
                                        </p:tav>
                                      </p:tavLst>
                                    </p:anim>
                                    <p:anim calcmode="lin" valueType="num">
                                      <p:cBhvr>
                                        <p:cTn id="225" dur="1000" fill="hold"/>
                                        <p:tgtEl>
                                          <p:spTgt spid="2162"/>
                                        </p:tgtEl>
                                        <p:attrNameLst>
                                          <p:attrName>ppt_y</p:attrName>
                                        </p:attrNameLst>
                                      </p:cBhvr>
                                      <p:tavLst>
                                        <p:tav tm="0">
                                          <p:val>
                                            <p:strVal val="#ppt_y"/>
                                          </p:val>
                                        </p:tav>
                                        <p:tav tm="100000">
                                          <p:val>
                                            <p:strVal val="#ppt_y"/>
                                          </p:val>
                                        </p:tav>
                                      </p:tavLst>
                                    </p:anim>
                                    <p:animEffect transition="in" filter="fade">
                                      <p:cBhvr>
                                        <p:cTn id="226" dur="1000"/>
                                        <p:tgtEl>
                                          <p:spTgt spid="2162"/>
                                        </p:tgtEl>
                                      </p:cBhvr>
                                    </p:animEffect>
                                  </p:childTnLst>
                                </p:cTn>
                              </p:par>
                              <p:par>
                                <p:cTn id="227" presetID="54" presetClass="entr" presetSubtype="0" accel="100000" fill="hold" grpId="1" nodeType="withEffect">
                                  <p:stCondLst>
                                    <p:cond delay="0"/>
                                  </p:stCondLst>
                                  <p:childTnLst>
                                    <p:set>
                                      <p:cBhvr>
                                        <p:cTn id="228" dur="1" fill="hold">
                                          <p:stCondLst>
                                            <p:cond delay="0"/>
                                          </p:stCondLst>
                                        </p:cTn>
                                        <p:tgtEl>
                                          <p:spTgt spid="2163"/>
                                        </p:tgtEl>
                                        <p:attrNameLst>
                                          <p:attrName>style.visibility</p:attrName>
                                        </p:attrNameLst>
                                      </p:cBhvr>
                                      <p:to>
                                        <p:strVal val="visible"/>
                                      </p:to>
                                    </p:set>
                                    <p:anim calcmode="lin" valueType="num">
                                      <p:cBhvr>
                                        <p:cTn id="229" dur="1000" fill="hold"/>
                                        <p:tgtEl>
                                          <p:spTgt spid="2163"/>
                                        </p:tgtEl>
                                        <p:attrNameLst>
                                          <p:attrName>ppt_w</p:attrName>
                                        </p:attrNameLst>
                                      </p:cBhvr>
                                      <p:tavLst>
                                        <p:tav tm="0">
                                          <p:val>
                                            <p:strVal val="#ppt_w*0.05"/>
                                          </p:val>
                                        </p:tav>
                                        <p:tav tm="100000">
                                          <p:val>
                                            <p:strVal val="#ppt_w"/>
                                          </p:val>
                                        </p:tav>
                                      </p:tavLst>
                                    </p:anim>
                                    <p:anim calcmode="lin" valueType="num">
                                      <p:cBhvr>
                                        <p:cTn id="230" dur="1000" fill="hold"/>
                                        <p:tgtEl>
                                          <p:spTgt spid="2163"/>
                                        </p:tgtEl>
                                        <p:attrNameLst>
                                          <p:attrName>ppt_h</p:attrName>
                                        </p:attrNameLst>
                                      </p:cBhvr>
                                      <p:tavLst>
                                        <p:tav tm="0">
                                          <p:val>
                                            <p:strVal val="#ppt_h"/>
                                          </p:val>
                                        </p:tav>
                                        <p:tav tm="100000">
                                          <p:val>
                                            <p:strVal val="#ppt_h"/>
                                          </p:val>
                                        </p:tav>
                                      </p:tavLst>
                                    </p:anim>
                                    <p:anim calcmode="lin" valueType="num">
                                      <p:cBhvr>
                                        <p:cTn id="231" dur="1000" fill="hold"/>
                                        <p:tgtEl>
                                          <p:spTgt spid="2163"/>
                                        </p:tgtEl>
                                        <p:attrNameLst>
                                          <p:attrName>ppt_x</p:attrName>
                                        </p:attrNameLst>
                                      </p:cBhvr>
                                      <p:tavLst>
                                        <p:tav tm="0">
                                          <p:val>
                                            <p:strVal val="#ppt_x-.2"/>
                                          </p:val>
                                        </p:tav>
                                        <p:tav tm="100000">
                                          <p:val>
                                            <p:strVal val="#ppt_x"/>
                                          </p:val>
                                        </p:tav>
                                      </p:tavLst>
                                    </p:anim>
                                    <p:anim calcmode="lin" valueType="num">
                                      <p:cBhvr>
                                        <p:cTn id="232" dur="1000" fill="hold"/>
                                        <p:tgtEl>
                                          <p:spTgt spid="2163"/>
                                        </p:tgtEl>
                                        <p:attrNameLst>
                                          <p:attrName>ppt_y</p:attrName>
                                        </p:attrNameLst>
                                      </p:cBhvr>
                                      <p:tavLst>
                                        <p:tav tm="0">
                                          <p:val>
                                            <p:strVal val="#ppt_y"/>
                                          </p:val>
                                        </p:tav>
                                        <p:tav tm="100000">
                                          <p:val>
                                            <p:strVal val="#ppt_y"/>
                                          </p:val>
                                        </p:tav>
                                      </p:tavLst>
                                    </p:anim>
                                    <p:animEffect transition="in" filter="fade">
                                      <p:cBhvr>
                                        <p:cTn id="233" dur="1000"/>
                                        <p:tgtEl>
                                          <p:spTgt spid="2163"/>
                                        </p:tgtEl>
                                      </p:cBhvr>
                                    </p:animEffect>
                                  </p:childTnLst>
                                </p:cTn>
                              </p:par>
                              <p:par>
                                <p:cTn id="234" presetID="54" presetClass="entr" presetSubtype="0" accel="100000" fill="hold" grpId="1" nodeType="withEffect">
                                  <p:stCondLst>
                                    <p:cond delay="0"/>
                                  </p:stCondLst>
                                  <p:childTnLst>
                                    <p:set>
                                      <p:cBhvr>
                                        <p:cTn id="235" dur="1" fill="hold">
                                          <p:stCondLst>
                                            <p:cond delay="0"/>
                                          </p:stCondLst>
                                        </p:cTn>
                                        <p:tgtEl>
                                          <p:spTgt spid="2164"/>
                                        </p:tgtEl>
                                        <p:attrNameLst>
                                          <p:attrName>style.visibility</p:attrName>
                                        </p:attrNameLst>
                                      </p:cBhvr>
                                      <p:to>
                                        <p:strVal val="visible"/>
                                      </p:to>
                                    </p:set>
                                    <p:anim calcmode="lin" valueType="num">
                                      <p:cBhvr>
                                        <p:cTn id="236" dur="1000" fill="hold"/>
                                        <p:tgtEl>
                                          <p:spTgt spid="2164"/>
                                        </p:tgtEl>
                                        <p:attrNameLst>
                                          <p:attrName>ppt_w</p:attrName>
                                        </p:attrNameLst>
                                      </p:cBhvr>
                                      <p:tavLst>
                                        <p:tav tm="0">
                                          <p:val>
                                            <p:strVal val="#ppt_w*0.05"/>
                                          </p:val>
                                        </p:tav>
                                        <p:tav tm="100000">
                                          <p:val>
                                            <p:strVal val="#ppt_w"/>
                                          </p:val>
                                        </p:tav>
                                      </p:tavLst>
                                    </p:anim>
                                    <p:anim calcmode="lin" valueType="num">
                                      <p:cBhvr>
                                        <p:cTn id="237" dur="1000" fill="hold"/>
                                        <p:tgtEl>
                                          <p:spTgt spid="2164"/>
                                        </p:tgtEl>
                                        <p:attrNameLst>
                                          <p:attrName>ppt_h</p:attrName>
                                        </p:attrNameLst>
                                      </p:cBhvr>
                                      <p:tavLst>
                                        <p:tav tm="0">
                                          <p:val>
                                            <p:strVal val="#ppt_h"/>
                                          </p:val>
                                        </p:tav>
                                        <p:tav tm="100000">
                                          <p:val>
                                            <p:strVal val="#ppt_h"/>
                                          </p:val>
                                        </p:tav>
                                      </p:tavLst>
                                    </p:anim>
                                    <p:anim calcmode="lin" valueType="num">
                                      <p:cBhvr>
                                        <p:cTn id="238" dur="1000" fill="hold"/>
                                        <p:tgtEl>
                                          <p:spTgt spid="2164"/>
                                        </p:tgtEl>
                                        <p:attrNameLst>
                                          <p:attrName>ppt_x</p:attrName>
                                        </p:attrNameLst>
                                      </p:cBhvr>
                                      <p:tavLst>
                                        <p:tav tm="0">
                                          <p:val>
                                            <p:strVal val="#ppt_x-.2"/>
                                          </p:val>
                                        </p:tav>
                                        <p:tav tm="100000">
                                          <p:val>
                                            <p:strVal val="#ppt_x"/>
                                          </p:val>
                                        </p:tav>
                                      </p:tavLst>
                                    </p:anim>
                                    <p:anim calcmode="lin" valueType="num">
                                      <p:cBhvr>
                                        <p:cTn id="239" dur="1000" fill="hold"/>
                                        <p:tgtEl>
                                          <p:spTgt spid="2164"/>
                                        </p:tgtEl>
                                        <p:attrNameLst>
                                          <p:attrName>ppt_y</p:attrName>
                                        </p:attrNameLst>
                                      </p:cBhvr>
                                      <p:tavLst>
                                        <p:tav tm="0">
                                          <p:val>
                                            <p:strVal val="#ppt_y"/>
                                          </p:val>
                                        </p:tav>
                                        <p:tav tm="100000">
                                          <p:val>
                                            <p:strVal val="#ppt_y"/>
                                          </p:val>
                                        </p:tav>
                                      </p:tavLst>
                                    </p:anim>
                                    <p:animEffect transition="in" filter="fade">
                                      <p:cBhvr>
                                        <p:cTn id="240" dur="1000"/>
                                        <p:tgtEl>
                                          <p:spTgt spid="2164"/>
                                        </p:tgtEl>
                                      </p:cBhvr>
                                    </p:animEffect>
                                  </p:childTnLst>
                                </p:cTn>
                              </p:par>
                            </p:childTnLst>
                          </p:cTn>
                        </p:par>
                        <p:par>
                          <p:cTn id="241" fill="hold">
                            <p:stCondLst>
                              <p:cond delay="1000"/>
                            </p:stCondLst>
                            <p:childTnLst>
                              <p:par>
                                <p:cTn id="242" presetID="54" presetClass="exit" presetSubtype="0" decel="100000" fill="hold" grpId="2" nodeType="afterEffect">
                                  <p:stCondLst>
                                    <p:cond delay="4000"/>
                                  </p:stCondLst>
                                  <p:childTnLst>
                                    <p:anim calcmode="lin" valueType="num">
                                      <p:cBhvr>
                                        <p:cTn id="243" dur="1000"/>
                                        <p:tgtEl>
                                          <p:spTgt spid="2159"/>
                                        </p:tgtEl>
                                        <p:attrNameLst>
                                          <p:attrName>ppt_w</p:attrName>
                                        </p:attrNameLst>
                                      </p:cBhvr>
                                      <p:tavLst>
                                        <p:tav tm="0">
                                          <p:val>
                                            <p:strVal val="ppt_w"/>
                                          </p:val>
                                        </p:tav>
                                        <p:tav tm="100000">
                                          <p:val>
                                            <p:strVal val="ppt_w*0.05"/>
                                          </p:val>
                                        </p:tav>
                                      </p:tavLst>
                                    </p:anim>
                                    <p:anim calcmode="lin" valueType="num">
                                      <p:cBhvr>
                                        <p:cTn id="244" dur="1000"/>
                                        <p:tgtEl>
                                          <p:spTgt spid="2159"/>
                                        </p:tgtEl>
                                        <p:attrNameLst>
                                          <p:attrName>ppt_h</p:attrName>
                                        </p:attrNameLst>
                                      </p:cBhvr>
                                      <p:tavLst>
                                        <p:tav tm="0">
                                          <p:val>
                                            <p:strVal val="ppt_h"/>
                                          </p:val>
                                        </p:tav>
                                        <p:tav tm="100000">
                                          <p:val>
                                            <p:strVal val="ppt_h"/>
                                          </p:val>
                                        </p:tav>
                                      </p:tavLst>
                                    </p:anim>
                                    <p:anim calcmode="lin" valueType="num">
                                      <p:cBhvr>
                                        <p:cTn id="245" dur="1000"/>
                                        <p:tgtEl>
                                          <p:spTgt spid="2159"/>
                                        </p:tgtEl>
                                        <p:attrNameLst>
                                          <p:attrName>ppt_x</p:attrName>
                                        </p:attrNameLst>
                                      </p:cBhvr>
                                      <p:tavLst>
                                        <p:tav tm="0">
                                          <p:val>
                                            <p:strVal val="ppt_x"/>
                                          </p:val>
                                        </p:tav>
                                        <p:tav tm="100000">
                                          <p:val>
                                            <p:strVal val="ppt_x-.2"/>
                                          </p:val>
                                        </p:tav>
                                      </p:tavLst>
                                    </p:anim>
                                    <p:anim calcmode="lin" valueType="num">
                                      <p:cBhvr>
                                        <p:cTn id="246" dur="1000"/>
                                        <p:tgtEl>
                                          <p:spTgt spid="2159"/>
                                        </p:tgtEl>
                                        <p:attrNameLst>
                                          <p:attrName>ppt_y</p:attrName>
                                        </p:attrNameLst>
                                      </p:cBhvr>
                                      <p:tavLst>
                                        <p:tav tm="0">
                                          <p:val>
                                            <p:strVal val="ppt_y"/>
                                          </p:val>
                                        </p:tav>
                                        <p:tav tm="100000">
                                          <p:val>
                                            <p:strVal val="ppt_y"/>
                                          </p:val>
                                        </p:tav>
                                      </p:tavLst>
                                    </p:anim>
                                    <p:animEffect transition="out" filter="fade">
                                      <p:cBhvr>
                                        <p:cTn id="247" dur="1000"/>
                                        <p:tgtEl>
                                          <p:spTgt spid="2159"/>
                                        </p:tgtEl>
                                      </p:cBhvr>
                                    </p:animEffect>
                                    <p:set>
                                      <p:cBhvr>
                                        <p:cTn id="248" dur="1" fill="hold">
                                          <p:stCondLst>
                                            <p:cond delay="999"/>
                                          </p:stCondLst>
                                        </p:cTn>
                                        <p:tgtEl>
                                          <p:spTgt spid="2159"/>
                                        </p:tgtEl>
                                        <p:attrNameLst>
                                          <p:attrName>style.visibility</p:attrName>
                                        </p:attrNameLst>
                                      </p:cBhvr>
                                      <p:to>
                                        <p:strVal val="hidden"/>
                                      </p:to>
                                    </p:set>
                                  </p:childTnLst>
                                </p:cTn>
                              </p:par>
                              <p:par>
                                <p:cTn id="249" presetID="54" presetClass="exit" presetSubtype="0" decel="100000" fill="hold" grpId="2" nodeType="withEffect">
                                  <p:stCondLst>
                                    <p:cond delay="4000"/>
                                  </p:stCondLst>
                                  <p:childTnLst>
                                    <p:anim calcmode="lin" valueType="num">
                                      <p:cBhvr>
                                        <p:cTn id="250" dur="1000"/>
                                        <p:tgtEl>
                                          <p:spTgt spid="2160"/>
                                        </p:tgtEl>
                                        <p:attrNameLst>
                                          <p:attrName>ppt_w</p:attrName>
                                        </p:attrNameLst>
                                      </p:cBhvr>
                                      <p:tavLst>
                                        <p:tav tm="0">
                                          <p:val>
                                            <p:strVal val="ppt_w"/>
                                          </p:val>
                                        </p:tav>
                                        <p:tav tm="100000">
                                          <p:val>
                                            <p:strVal val="ppt_w*0.05"/>
                                          </p:val>
                                        </p:tav>
                                      </p:tavLst>
                                    </p:anim>
                                    <p:anim calcmode="lin" valueType="num">
                                      <p:cBhvr>
                                        <p:cTn id="251" dur="1000"/>
                                        <p:tgtEl>
                                          <p:spTgt spid="2160"/>
                                        </p:tgtEl>
                                        <p:attrNameLst>
                                          <p:attrName>ppt_h</p:attrName>
                                        </p:attrNameLst>
                                      </p:cBhvr>
                                      <p:tavLst>
                                        <p:tav tm="0">
                                          <p:val>
                                            <p:strVal val="ppt_h"/>
                                          </p:val>
                                        </p:tav>
                                        <p:tav tm="100000">
                                          <p:val>
                                            <p:strVal val="ppt_h"/>
                                          </p:val>
                                        </p:tav>
                                      </p:tavLst>
                                    </p:anim>
                                    <p:anim calcmode="lin" valueType="num">
                                      <p:cBhvr>
                                        <p:cTn id="252" dur="1000"/>
                                        <p:tgtEl>
                                          <p:spTgt spid="2160"/>
                                        </p:tgtEl>
                                        <p:attrNameLst>
                                          <p:attrName>ppt_x</p:attrName>
                                        </p:attrNameLst>
                                      </p:cBhvr>
                                      <p:tavLst>
                                        <p:tav tm="0">
                                          <p:val>
                                            <p:strVal val="ppt_x"/>
                                          </p:val>
                                        </p:tav>
                                        <p:tav tm="100000">
                                          <p:val>
                                            <p:strVal val="ppt_x-.2"/>
                                          </p:val>
                                        </p:tav>
                                      </p:tavLst>
                                    </p:anim>
                                    <p:anim calcmode="lin" valueType="num">
                                      <p:cBhvr>
                                        <p:cTn id="253" dur="1000"/>
                                        <p:tgtEl>
                                          <p:spTgt spid="2160"/>
                                        </p:tgtEl>
                                        <p:attrNameLst>
                                          <p:attrName>ppt_y</p:attrName>
                                        </p:attrNameLst>
                                      </p:cBhvr>
                                      <p:tavLst>
                                        <p:tav tm="0">
                                          <p:val>
                                            <p:strVal val="ppt_y"/>
                                          </p:val>
                                        </p:tav>
                                        <p:tav tm="100000">
                                          <p:val>
                                            <p:strVal val="ppt_y"/>
                                          </p:val>
                                        </p:tav>
                                      </p:tavLst>
                                    </p:anim>
                                    <p:animEffect transition="out" filter="fade">
                                      <p:cBhvr>
                                        <p:cTn id="254" dur="1000"/>
                                        <p:tgtEl>
                                          <p:spTgt spid="2160"/>
                                        </p:tgtEl>
                                      </p:cBhvr>
                                    </p:animEffect>
                                    <p:set>
                                      <p:cBhvr>
                                        <p:cTn id="255" dur="1" fill="hold">
                                          <p:stCondLst>
                                            <p:cond delay="999"/>
                                          </p:stCondLst>
                                        </p:cTn>
                                        <p:tgtEl>
                                          <p:spTgt spid="2160"/>
                                        </p:tgtEl>
                                        <p:attrNameLst>
                                          <p:attrName>style.visibility</p:attrName>
                                        </p:attrNameLst>
                                      </p:cBhvr>
                                      <p:to>
                                        <p:strVal val="hidden"/>
                                      </p:to>
                                    </p:set>
                                  </p:childTnLst>
                                </p:cTn>
                              </p:par>
                              <p:par>
                                <p:cTn id="256" presetID="54" presetClass="exit" presetSubtype="0" decel="100000" fill="hold" grpId="2" nodeType="withEffect">
                                  <p:stCondLst>
                                    <p:cond delay="4000"/>
                                  </p:stCondLst>
                                  <p:childTnLst>
                                    <p:anim calcmode="lin" valueType="num">
                                      <p:cBhvr>
                                        <p:cTn id="257" dur="1000"/>
                                        <p:tgtEl>
                                          <p:spTgt spid="2161"/>
                                        </p:tgtEl>
                                        <p:attrNameLst>
                                          <p:attrName>ppt_w</p:attrName>
                                        </p:attrNameLst>
                                      </p:cBhvr>
                                      <p:tavLst>
                                        <p:tav tm="0">
                                          <p:val>
                                            <p:strVal val="ppt_w"/>
                                          </p:val>
                                        </p:tav>
                                        <p:tav tm="100000">
                                          <p:val>
                                            <p:strVal val="ppt_w*0.05"/>
                                          </p:val>
                                        </p:tav>
                                      </p:tavLst>
                                    </p:anim>
                                    <p:anim calcmode="lin" valueType="num">
                                      <p:cBhvr>
                                        <p:cTn id="258" dur="1000"/>
                                        <p:tgtEl>
                                          <p:spTgt spid="2161"/>
                                        </p:tgtEl>
                                        <p:attrNameLst>
                                          <p:attrName>ppt_h</p:attrName>
                                        </p:attrNameLst>
                                      </p:cBhvr>
                                      <p:tavLst>
                                        <p:tav tm="0">
                                          <p:val>
                                            <p:strVal val="ppt_h"/>
                                          </p:val>
                                        </p:tav>
                                        <p:tav tm="100000">
                                          <p:val>
                                            <p:strVal val="ppt_h"/>
                                          </p:val>
                                        </p:tav>
                                      </p:tavLst>
                                    </p:anim>
                                    <p:anim calcmode="lin" valueType="num">
                                      <p:cBhvr>
                                        <p:cTn id="259" dur="1000"/>
                                        <p:tgtEl>
                                          <p:spTgt spid="2161"/>
                                        </p:tgtEl>
                                        <p:attrNameLst>
                                          <p:attrName>ppt_x</p:attrName>
                                        </p:attrNameLst>
                                      </p:cBhvr>
                                      <p:tavLst>
                                        <p:tav tm="0">
                                          <p:val>
                                            <p:strVal val="ppt_x"/>
                                          </p:val>
                                        </p:tav>
                                        <p:tav tm="100000">
                                          <p:val>
                                            <p:strVal val="ppt_x-.2"/>
                                          </p:val>
                                        </p:tav>
                                      </p:tavLst>
                                    </p:anim>
                                    <p:anim calcmode="lin" valueType="num">
                                      <p:cBhvr>
                                        <p:cTn id="260" dur="1000"/>
                                        <p:tgtEl>
                                          <p:spTgt spid="2161"/>
                                        </p:tgtEl>
                                        <p:attrNameLst>
                                          <p:attrName>ppt_y</p:attrName>
                                        </p:attrNameLst>
                                      </p:cBhvr>
                                      <p:tavLst>
                                        <p:tav tm="0">
                                          <p:val>
                                            <p:strVal val="ppt_y"/>
                                          </p:val>
                                        </p:tav>
                                        <p:tav tm="100000">
                                          <p:val>
                                            <p:strVal val="ppt_y"/>
                                          </p:val>
                                        </p:tav>
                                      </p:tavLst>
                                    </p:anim>
                                    <p:animEffect transition="out" filter="fade">
                                      <p:cBhvr>
                                        <p:cTn id="261" dur="1000"/>
                                        <p:tgtEl>
                                          <p:spTgt spid="2161"/>
                                        </p:tgtEl>
                                      </p:cBhvr>
                                    </p:animEffect>
                                    <p:set>
                                      <p:cBhvr>
                                        <p:cTn id="262" dur="1" fill="hold">
                                          <p:stCondLst>
                                            <p:cond delay="999"/>
                                          </p:stCondLst>
                                        </p:cTn>
                                        <p:tgtEl>
                                          <p:spTgt spid="2161"/>
                                        </p:tgtEl>
                                        <p:attrNameLst>
                                          <p:attrName>style.visibility</p:attrName>
                                        </p:attrNameLst>
                                      </p:cBhvr>
                                      <p:to>
                                        <p:strVal val="hidden"/>
                                      </p:to>
                                    </p:set>
                                  </p:childTnLst>
                                </p:cTn>
                              </p:par>
                              <p:par>
                                <p:cTn id="263" presetID="54" presetClass="exit" presetSubtype="0" decel="100000" fill="hold" grpId="2" nodeType="withEffect">
                                  <p:stCondLst>
                                    <p:cond delay="4000"/>
                                  </p:stCondLst>
                                  <p:childTnLst>
                                    <p:anim calcmode="lin" valueType="num">
                                      <p:cBhvr>
                                        <p:cTn id="264" dur="1000"/>
                                        <p:tgtEl>
                                          <p:spTgt spid="2162"/>
                                        </p:tgtEl>
                                        <p:attrNameLst>
                                          <p:attrName>ppt_w</p:attrName>
                                        </p:attrNameLst>
                                      </p:cBhvr>
                                      <p:tavLst>
                                        <p:tav tm="0">
                                          <p:val>
                                            <p:strVal val="ppt_w"/>
                                          </p:val>
                                        </p:tav>
                                        <p:tav tm="100000">
                                          <p:val>
                                            <p:strVal val="ppt_w*0.05"/>
                                          </p:val>
                                        </p:tav>
                                      </p:tavLst>
                                    </p:anim>
                                    <p:anim calcmode="lin" valueType="num">
                                      <p:cBhvr>
                                        <p:cTn id="265" dur="1000"/>
                                        <p:tgtEl>
                                          <p:spTgt spid="2162"/>
                                        </p:tgtEl>
                                        <p:attrNameLst>
                                          <p:attrName>ppt_h</p:attrName>
                                        </p:attrNameLst>
                                      </p:cBhvr>
                                      <p:tavLst>
                                        <p:tav tm="0">
                                          <p:val>
                                            <p:strVal val="ppt_h"/>
                                          </p:val>
                                        </p:tav>
                                        <p:tav tm="100000">
                                          <p:val>
                                            <p:strVal val="ppt_h"/>
                                          </p:val>
                                        </p:tav>
                                      </p:tavLst>
                                    </p:anim>
                                    <p:anim calcmode="lin" valueType="num">
                                      <p:cBhvr>
                                        <p:cTn id="266" dur="1000"/>
                                        <p:tgtEl>
                                          <p:spTgt spid="2162"/>
                                        </p:tgtEl>
                                        <p:attrNameLst>
                                          <p:attrName>ppt_x</p:attrName>
                                        </p:attrNameLst>
                                      </p:cBhvr>
                                      <p:tavLst>
                                        <p:tav tm="0">
                                          <p:val>
                                            <p:strVal val="ppt_x"/>
                                          </p:val>
                                        </p:tav>
                                        <p:tav tm="100000">
                                          <p:val>
                                            <p:strVal val="ppt_x-.2"/>
                                          </p:val>
                                        </p:tav>
                                      </p:tavLst>
                                    </p:anim>
                                    <p:anim calcmode="lin" valueType="num">
                                      <p:cBhvr>
                                        <p:cTn id="267" dur="1000"/>
                                        <p:tgtEl>
                                          <p:spTgt spid="2162"/>
                                        </p:tgtEl>
                                        <p:attrNameLst>
                                          <p:attrName>ppt_y</p:attrName>
                                        </p:attrNameLst>
                                      </p:cBhvr>
                                      <p:tavLst>
                                        <p:tav tm="0">
                                          <p:val>
                                            <p:strVal val="ppt_y"/>
                                          </p:val>
                                        </p:tav>
                                        <p:tav tm="100000">
                                          <p:val>
                                            <p:strVal val="ppt_y"/>
                                          </p:val>
                                        </p:tav>
                                      </p:tavLst>
                                    </p:anim>
                                    <p:animEffect transition="out" filter="fade">
                                      <p:cBhvr>
                                        <p:cTn id="268" dur="1000"/>
                                        <p:tgtEl>
                                          <p:spTgt spid="2162"/>
                                        </p:tgtEl>
                                      </p:cBhvr>
                                    </p:animEffect>
                                    <p:set>
                                      <p:cBhvr>
                                        <p:cTn id="269" dur="1" fill="hold">
                                          <p:stCondLst>
                                            <p:cond delay="999"/>
                                          </p:stCondLst>
                                        </p:cTn>
                                        <p:tgtEl>
                                          <p:spTgt spid="2162"/>
                                        </p:tgtEl>
                                        <p:attrNameLst>
                                          <p:attrName>style.visibility</p:attrName>
                                        </p:attrNameLst>
                                      </p:cBhvr>
                                      <p:to>
                                        <p:strVal val="hidden"/>
                                      </p:to>
                                    </p:set>
                                  </p:childTnLst>
                                </p:cTn>
                              </p:par>
                              <p:par>
                                <p:cTn id="270" presetID="54" presetClass="exit" presetSubtype="0" decel="100000" fill="hold" grpId="2" nodeType="withEffect">
                                  <p:stCondLst>
                                    <p:cond delay="4000"/>
                                  </p:stCondLst>
                                  <p:childTnLst>
                                    <p:anim calcmode="lin" valueType="num">
                                      <p:cBhvr>
                                        <p:cTn id="271" dur="1000"/>
                                        <p:tgtEl>
                                          <p:spTgt spid="2163"/>
                                        </p:tgtEl>
                                        <p:attrNameLst>
                                          <p:attrName>ppt_w</p:attrName>
                                        </p:attrNameLst>
                                      </p:cBhvr>
                                      <p:tavLst>
                                        <p:tav tm="0">
                                          <p:val>
                                            <p:strVal val="ppt_w"/>
                                          </p:val>
                                        </p:tav>
                                        <p:tav tm="100000">
                                          <p:val>
                                            <p:strVal val="ppt_w*0.05"/>
                                          </p:val>
                                        </p:tav>
                                      </p:tavLst>
                                    </p:anim>
                                    <p:anim calcmode="lin" valueType="num">
                                      <p:cBhvr>
                                        <p:cTn id="272" dur="1000"/>
                                        <p:tgtEl>
                                          <p:spTgt spid="2163"/>
                                        </p:tgtEl>
                                        <p:attrNameLst>
                                          <p:attrName>ppt_h</p:attrName>
                                        </p:attrNameLst>
                                      </p:cBhvr>
                                      <p:tavLst>
                                        <p:tav tm="0">
                                          <p:val>
                                            <p:strVal val="ppt_h"/>
                                          </p:val>
                                        </p:tav>
                                        <p:tav tm="100000">
                                          <p:val>
                                            <p:strVal val="ppt_h"/>
                                          </p:val>
                                        </p:tav>
                                      </p:tavLst>
                                    </p:anim>
                                    <p:anim calcmode="lin" valueType="num">
                                      <p:cBhvr>
                                        <p:cTn id="273" dur="1000"/>
                                        <p:tgtEl>
                                          <p:spTgt spid="2163"/>
                                        </p:tgtEl>
                                        <p:attrNameLst>
                                          <p:attrName>ppt_x</p:attrName>
                                        </p:attrNameLst>
                                      </p:cBhvr>
                                      <p:tavLst>
                                        <p:tav tm="0">
                                          <p:val>
                                            <p:strVal val="ppt_x"/>
                                          </p:val>
                                        </p:tav>
                                        <p:tav tm="100000">
                                          <p:val>
                                            <p:strVal val="ppt_x-.2"/>
                                          </p:val>
                                        </p:tav>
                                      </p:tavLst>
                                    </p:anim>
                                    <p:anim calcmode="lin" valueType="num">
                                      <p:cBhvr>
                                        <p:cTn id="274" dur="1000"/>
                                        <p:tgtEl>
                                          <p:spTgt spid="2163"/>
                                        </p:tgtEl>
                                        <p:attrNameLst>
                                          <p:attrName>ppt_y</p:attrName>
                                        </p:attrNameLst>
                                      </p:cBhvr>
                                      <p:tavLst>
                                        <p:tav tm="0">
                                          <p:val>
                                            <p:strVal val="ppt_y"/>
                                          </p:val>
                                        </p:tav>
                                        <p:tav tm="100000">
                                          <p:val>
                                            <p:strVal val="ppt_y"/>
                                          </p:val>
                                        </p:tav>
                                      </p:tavLst>
                                    </p:anim>
                                    <p:animEffect transition="out" filter="fade">
                                      <p:cBhvr>
                                        <p:cTn id="275" dur="1000"/>
                                        <p:tgtEl>
                                          <p:spTgt spid="2163"/>
                                        </p:tgtEl>
                                      </p:cBhvr>
                                    </p:animEffect>
                                    <p:set>
                                      <p:cBhvr>
                                        <p:cTn id="276" dur="1" fill="hold">
                                          <p:stCondLst>
                                            <p:cond delay="999"/>
                                          </p:stCondLst>
                                        </p:cTn>
                                        <p:tgtEl>
                                          <p:spTgt spid="2163"/>
                                        </p:tgtEl>
                                        <p:attrNameLst>
                                          <p:attrName>style.visibility</p:attrName>
                                        </p:attrNameLst>
                                      </p:cBhvr>
                                      <p:to>
                                        <p:strVal val="hidden"/>
                                      </p:to>
                                    </p:set>
                                  </p:childTnLst>
                                </p:cTn>
                              </p:par>
                              <p:par>
                                <p:cTn id="277" presetID="54" presetClass="exit" presetSubtype="0" decel="100000" fill="hold" grpId="2" nodeType="withEffect">
                                  <p:stCondLst>
                                    <p:cond delay="4000"/>
                                  </p:stCondLst>
                                  <p:childTnLst>
                                    <p:anim calcmode="lin" valueType="num">
                                      <p:cBhvr>
                                        <p:cTn id="278" dur="1000"/>
                                        <p:tgtEl>
                                          <p:spTgt spid="2164"/>
                                        </p:tgtEl>
                                        <p:attrNameLst>
                                          <p:attrName>ppt_w</p:attrName>
                                        </p:attrNameLst>
                                      </p:cBhvr>
                                      <p:tavLst>
                                        <p:tav tm="0">
                                          <p:val>
                                            <p:strVal val="ppt_w"/>
                                          </p:val>
                                        </p:tav>
                                        <p:tav tm="100000">
                                          <p:val>
                                            <p:strVal val="ppt_w*0.05"/>
                                          </p:val>
                                        </p:tav>
                                      </p:tavLst>
                                    </p:anim>
                                    <p:anim calcmode="lin" valueType="num">
                                      <p:cBhvr>
                                        <p:cTn id="279" dur="1000"/>
                                        <p:tgtEl>
                                          <p:spTgt spid="2164"/>
                                        </p:tgtEl>
                                        <p:attrNameLst>
                                          <p:attrName>ppt_h</p:attrName>
                                        </p:attrNameLst>
                                      </p:cBhvr>
                                      <p:tavLst>
                                        <p:tav tm="0">
                                          <p:val>
                                            <p:strVal val="ppt_h"/>
                                          </p:val>
                                        </p:tav>
                                        <p:tav tm="100000">
                                          <p:val>
                                            <p:strVal val="ppt_h"/>
                                          </p:val>
                                        </p:tav>
                                      </p:tavLst>
                                    </p:anim>
                                    <p:anim calcmode="lin" valueType="num">
                                      <p:cBhvr>
                                        <p:cTn id="280" dur="1000"/>
                                        <p:tgtEl>
                                          <p:spTgt spid="2164"/>
                                        </p:tgtEl>
                                        <p:attrNameLst>
                                          <p:attrName>ppt_x</p:attrName>
                                        </p:attrNameLst>
                                      </p:cBhvr>
                                      <p:tavLst>
                                        <p:tav tm="0">
                                          <p:val>
                                            <p:strVal val="ppt_x"/>
                                          </p:val>
                                        </p:tav>
                                        <p:tav tm="100000">
                                          <p:val>
                                            <p:strVal val="ppt_x-.2"/>
                                          </p:val>
                                        </p:tav>
                                      </p:tavLst>
                                    </p:anim>
                                    <p:anim calcmode="lin" valueType="num">
                                      <p:cBhvr>
                                        <p:cTn id="281" dur="1000"/>
                                        <p:tgtEl>
                                          <p:spTgt spid="2164"/>
                                        </p:tgtEl>
                                        <p:attrNameLst>
                                          <p:attrName>ppt_y</p:attrName>
                                        </p:attrNameLst>
                                      </p:cBhvr>
                                      <p:tavLst>
                                        <p:tav tm="0">
                                          <p:val>
                                            <p:strVal val="ppt_y"/>
                                          </p:val>
                                        </p:tav>
                                        <p:tav tm="100000">
                                          <p:val>
                                            <p:strVal val="ppt_y"/>
                                          </p:val>
                                        </p:tav>
                                      </p:tavLst>
                                    </p:anim>
                                    <p:animEffect transition="out" filter="fade">
                                      <p:cBhvr>
                                        <p:cTn id="282" dur="1000"/>
                                        <p:tgtEl>
                                          <p:spTgt spid="2164"/>
                                        </p:tgtEl>
                                      </p:cBhvr>
                                    </p:animEffect>
                                    <p:set>
                                      <p:cBhvr>
                                        <p:cTn id="283" dur="1" fill="hold">
                                          <p:stCondLst>
                                            <p:cond delay="999"/>
                                          </p:stCondLst>
                                        </p:cTn>
                                        <p:tgtEl>
                                          <p:spTgt spid="2164"/>
                                        </p:tgtEl>
                                        <p:attrNameLst>
                                          <p:attrName>style.visibility</p:attrName>
                                        </p:attrNameLst>
                                      </p:cBhvr>
                                      <p:to>
                                        <p:strVal val="hidden"/>
                                      </p:to>
                                    </p:set>
                                  </p:childTnLst>
                                </p:cTn>
                              </p:par>
                            </p:childTnLst>
                          </p:cTn>
                        </p:par>
                      </p:childTnLst>
                    </p:cTn>
                  </p:par>
                </p:childTnLst>
              </p:cTn>
              <p:nextCondLst>
                <p:cond evt="onClick" delay="0">
                  <p:tgtEl>
                    <p:spTgt spid="2144"/>
                  </p:tgtEl>
                </p:cond>
              </p:nextCondLst>
            </p:seq>
          </p:childTnLst>
        </p:cTn>
      </p:par>
    </p:tnLst>
    <p:bldLst>
      <p:bldP spid="2102" grpId="0"/>
      <p:bldP spid="2103" grpId="0"/>
      <p:bldP spid="2104" grpId="0"/>
      <p:bldP spid="2105" grpId="0"/>
      <p:bldP spid="2106" grpId="0"/>
      <p:bldP spid="2107" grpId="0"/>
      <p:bldP spid="2108" grpId="0"/>
      <p:bldP spid="2109" grpId="0"/>
      <p:bldP spid="2110" grpId="0"/>
      <p:bldP spid="2111" grpId="0"/>
      <p:bldP spid="2117" grpId="0" animBg="1"/>
      <p:bldP spid="2121" grpId="0"/>
      <p:bldP spid="2122" grpId="0"/>
      <p:bldP spid="2123" grpId="0"/>
      <p:bldP spid="2124" grpId="0"/>
      <p:bldP spid="2125" grpId="0"/>
      <p:bldP spid="2126" grpId="0"/>
      <p:bldP spid="2127" grpId="0"/>
      <p:bldP spid="2128" grpId="0"/>
      <p:bldP spid="2129" grpId="0"/>
      <p:bldP spid="2131" grpId="0" animBg="1"/>
      <p:bldP spid="2132" grpId="0" animBg="1"/>
      <p:bldP spid="2133" grpId="0" animBg="1"/>
      <p:bldP spid="2134" grpId="0" animBg="1"/>
      <p:bldP spid="2135" grpId="0" animBg="1"/>
      <p:bldP spid="2136" grpId="0" animBg="1"/>
      <p:bldP spid="2137" grpId="0" animBg="1"/>
      <p:bldP spid="2118" grpId="1"/>
      <p:bldP spid="2119" grpId="0"/>
      <p:bldP spid="2138" grpId="0" animBg="1"/>
      <p:bldP spid="2138" grpId="1" animBg="1"/>
      <p:bldP spid="2139" grpId="0" animBg="1"/>
      <p:bldP spid="2139" grpId="1" animBg="1"/>
      <p:bldP spid="2120" grpId="0" animBg="1"/>
      <p:bldP spid="2120" grpId="1" animBg="1"/>
      <p:bldP spid="2159" grpId="1" animBg="1"/>
      <p:bldP spid="2159" grpId="2" animBg="1"/>
      <p:bldP spid="2160" grpId="1" animBg="1"/>
      <p:bldP spid="2160" grpId="2" animBg="1"/>
      <p:bldP spid="2161" grpId="1" animBg="1"/>
      <p:bldP spid="2161" grpId="2" animBg="1"/>
      <p:bldP spid="2162" grpId="1" animBg="1"/>
      <p:bldP spid="2162" grpId="2" animBg="1"/>
      <p:bldP spid="2163" grpId="1" animBg="1"/>
      <p:bldP spid="2163" grpId="2" animBg="1"/>
      <p:bldP spid="2164" grpId="1" animBg="1"/>
      <p:bldP spid="2164" grpId="2" animBg="1"/>
      <p:bldP spid="2141" grpId="0" animBg="1"/>
      <p:bldP spid="2141" grpId="1" animBg="1"/>
      <p:bldP spid="2143" grpId="0" animBg="1"/>
      <p:bldP spid="2143"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0" y="0"/>
            <a:ext cx="9144000" cy="6858000"/>
          </a:xfrm>
          <a:prstGeom prst="rect">
            <a:avLst/>
          </a:prstGeom>
          <a:solidFill>
            <a:srgbClr val="97FF2F">
              <a:alpha val="89999"/>
            </a:srgbClr>
          </a:solidFill>
          <a:ln w="9525">
            <a:noFill/>
            <a:miter lim="800000"/>
            <a:headEnd/>
            <a:tailEnd/>
          </a:ln>
          <a:effectLst/>
        </p:spPr>
        <p:txBody>
          <a:bodyPr wrap="none" anchor="ctr"/>
          <a:lstStyle/>
          <a:p>
            <a:endParaRPr lang="ja-JP" altLang="en-US"/>
          </a:p>
        </p:txBody>
      </p:sp>
      <p:sp>
        <p:nvSpPr>
          <p:cNvPr id="22531" name="Oval 3"/>
          <p:cNvSpPr>
            <a:spLocks noChangeArrowheads="1"/>
          </p:cNvSpPr>
          <p:nvPr/>
        </p:nvSpPr>
        <p:spPr bwMode="auto">
          <a:xfrm>
            <a:off x="4114800" y="3124200"/>
            <a:ext cx="152400" cy="152400"/>
          </a:xfrm>
          <a:prstGeom prst="ellipse">
            <a:avLst/>
          </a:prstGeom>
          <a:pattFill prst="smGrid">
            <a:fgClr>
              <a:schemeClr val="tx2"/>
            </a:fgClr>
            <a:bgClr>
              <a:schemeClr val="bg1"/>
            </a:bgClr>
          </a:pattFill>
          <a:ln w="12700">
            <a:solidFill>
              <a:schemeClr val="tx1"/>
            </a:solidFill>
            <a:round/>
            <a:headEnd/>
            <a:tailEnd/>
          </a:ln>
          <a:effectLst/>
        </p:spPr>
        <p:txBody>
          <a:bodyPr wrap="none" anchor="ctr"/>
          <a:lstStyle/>
          <a:p>
            <a:endParaRPr lang="ja-JP" altLang="en-US"/>
          </a:p>
        </p:txBody>
      </p:sp>
      <p:sp>
        <p:nvSpPr>
          <p:cNvPr id="22532" name="Freeform 4"/>
          <p:cNvSpPr>
            <a:spLocks/>
          </p:cNvSpPr>
          <p:nvPr/>
        </p:nvSpPr>
        <p:spPr bwMode="auto">
          <a:xfrm>
            <a:off x="-236538" y="604838"/>
            <a:ext cx="9540876" cy="6335712"/>
          </a:xfrm>
          <a:custGeom>
            <a:avLst/>
            <a:gdLst/>
            <a:ahLst/>
            <a:cxnLst>
              <a:cxn ang="0">
                <a:pos x="2212" y="3991"/>
              </a:cxn>
              <a:cxn ang="0">
                <a:pos x="2404" y="3125"/>
              </a:cxn>
              <a:cxn ang="0">
                <a:pos x="2404" y="2789"/>
              </a:cxn>
              <a:cxn ang="0">
                <a:pos x="2452" y="2548"/>
              </a:cxn>
              <a:cxn ang="0">
                <a:pos x="2885" y="1587"/>
              </a:cxn>
              <a:cxn ang="0">
                <a:pos x="3077" y="625"/>
              </a:cxn>
              <a:cxn ang="0">
                <a:pos x="3125" y="385"/>
              </a:cxn>
              <a:cxn ang="0">
                <a:pos x="3366" y="0"/>
              </a:cxn>
              <a:cxn ang="0">
                <a:pos x="6010" y="0"/>
              </a:cxn>
              <a:cxn ang="0">
                <a:pos x="6010" y="1779"/>
              </a:cxn>
              <a:cxn ang="0">
                <a:pos x="5625" y="1491"/>
              </a:cxn>
              <a:cxn ang="0">
                <a:pos x="5481" y="1442"/>
              </a:cxn>
              <a:cxn ang="0">
                <a:pos x="4856" y="1779"/>
              </a:cxn>
              <a:cxn ang="0">
                <a:pos x="3798" y="1731"/>
              </a:cxn>
              <a:cxn ang="0">
                <a:pos x="2933" y="1587"/>
              </a:cxn>
              <a:cxn ang="0">
                <a:pos x="673" y="1298"/>
              </a:cxn>
              <a:cxn ang="0">
                <a:pos x="0" y="1154"/>
              </a:cxn>
            </a:cxnLst>
            <a:rect l="0" t="0" r="r" b="b"/>
            <a:pathLst>
              <a:path w="6010" h="3991">
                <a:moveTo>
                  <a:pt x="2212" y="3991"/>
                </a:moveTo>
                <a:lnTo>
                  <a:pt x="2404" y="3125"/>
                </a:lnTo>
                <a:lnTo>
                  <a:pt x="2404" y="2789"/>
                </a:lnTo>
                <a:lnTo>
                  <a:pt x="2452" y="2548"/>
                </a:lnTo>
                <a:lnTo>
                  <a:pt x="2885" y="1587"/>
                </a:lnTo>
                <a:lnTo>
                  <a:pt x="3077" y="625"/>
                </a:lnTo>
                <a:lnTo>
                  <a:pt x="3125" y="385"/>
                </a:lnTo>
                <a:lnTo>
                  <a:pt x="3366" y="0"/>
                </a:lnTo>
                <a:lnTo>
                  <a:pt x="6010" y="0"/>
                </a:lnTo>
                <a:lnTo>
                  <a:pt x="6010" y="1779"/>
                </a:lnTo>
                <a:lnTo>
                  <a:pt x="5625" y="1491"/>
                </a:lnTo>
                <a:lnTo>
                  <a:pt x="5481" y="1442"/>
                </a:lnTo>
                <a:lnTo>
                  <a:pt x="4856" y="1779"/>
                </a:lnTo>
                <a:lnTo>
                  <a:pt x="3798" y="1731"/>
                </a:lnTo>
                <a:lnTo>
                  <a:pt x="2933" y="1587"/>
                </a:lnTo>
                <a:lnTo>
                  <a:pt x="673" y="1298"/>
                </a:lnTo>
                <a:lnTo>
                  <a:pt x="0" y="1154"/>
                </a:lnTo>
              </a:path>
            </a:pathLst>
          </a:custGeom>
          <a:noFill/>
          <a:ln w="19050" cap="flat">
            <a:solidFill>
              <a:schemeClr val="tx1"/>
            </a:solidFill>
            <a:prstDash val="dash"/>
            <a:round/>
            <a:headEnd/>
            <a:tailEnd/>
          </a:ln>
          <a:effectLst/>
        </p:spPr>
        <p:txBody>
          <a:bodyPr/>
          <a:lstStyle/>
          <a:p>
            <a:endParaRPr lang="ja-JP" altLang="en-US"/>
          </a:p>
        </p:txBody>
      </p:sp>
      <p:sp>
        <p:nvSpPr>
          <p:cNvPr id="22533" name="Rectangle 5"/>
          <p:cNvSpPr>
            <a:spLocks noChangeArrowheads="1"/>
          </p:cNvSpPr>
          <p:nvPr/>
        </p:nvSpPr>
        <p:spPr bwMode="auto">
          <a:xfrm>
            <a:off x="0" y="0"/>
            <a:ext cx="9144000" cy="681038"/>
          </a:xfrm>
          <a:prstGeom prst="rect">
            <a:avLst/>
          </a:prstGeom>
          <a:solidFill>
            <a:srgbClr val="97FF2F"/>
          </a:solidFill>
          <a:ln w="9525">
            <a:noFill/>
            <a:miter lim="800000"/>
            <a:headEnd/>
            <a:tailEnd/>
          </a:ln>
          <a:effectLst/>
        </p:spPr>
        <p:txBody>
          <a:bodyPr wrap="none" anchor="ctr"/>
          <a:lstStyle/>
          <a:p>
            <a:endParaRPr lang="ja-JP" altLang="en-US"/>
          </a:p>
        </p:txBody>
      </p:sp>
      <p:sp>
        <p:nvSpPr>
          <p:cNvPr id="22542" name="Text Box 14"/>
          <p:cNvSpPr txBox="1">
            <a:spLocks noChangeArrowheads="1"/>
          </p:cNvSpPr>
          <p:nvPr/>
        </p:nvSpPr>
        <p:spPr bwMode="auto">
          <a:xfrm>
            <a:off x="0" y="0"/>
            <a:ext cx="9144000" cy="517525"/>
          </a:xfrm>
          <a:prstGeom prst="rect">
            <a:avLst/>
          </a:prstGeom>
          <a:noFill/>
          <a:ln w="9525">
            <a:noFill/>
            <a:miter lim="800000"/>
            <a:headEnd/>
            <a:tailEnd/>
          </a:ln>
          <a:effectLst/>
        </p:spPr>
        <p:txBody>
          <a:bodyPr>
            <a:spAutoFit/>
          </a:bodyPr>
          <a:lstStyle/>
          <a:p>
            <a:pPr algn="just">
              <a:spcBef>
                <a:spcPct val="50000"/>
              </a:spcBef>
            </a:pPr>
            <a:r>
              <a:rPr lang="en-US" altLang="ja-JP" sz="1400">
                <a:latin typeface="Franklin Gothic Demi" pitchFamily="34" charset="0"/>
                <a:ea typeface="ＭＳ Ｐゴシック" charset="-128"/>
              </a:rPr>
              <a:t>The battlefield consists of relatively open, flat terrain centered on Champaubert, a small town at the crossroads. After steady rain for a few days previously, the ground is very muddy.</a:t>
            </a:r>
          </a:p>
        </p:txBody>
      </p:sp>
      <p:sp>
        <p:nvSpPr>
          <p:cNvPr id="22554" name="Text Box 26"/>
          <p:cNvSpPr txBox="1">
            <a:spLocks noChangeArrowheads="1"/>
          </p:cNvSpPr>
          <p:nvPr/>
        </p:nvSpPr>
        <p:spPr bwMode="auto">
          <a:xfrm>
            <a:off x="7319963" y="701675"/>
            <a:ext cx="1824037" cy="495300"/>
          </a:xfrm>
          <a:prstGeom prst="rect">
            <a:avLst/>
          </a:prstGeom>
          <a:solidFill>
            <a:schemeClr val="bg1"/>
          </a:solidFill>
          <a:ln w="38100">
            <a:solidFill>
              <a:srgbClr val="FF0000"/>
            </a:solidFill>
            <a:miter lim="800000"/>
            <a:headEnd/>
            <a:tailEnd/>
          </a:ln>
          <a:effectLst/>
        </p:spPr>
        <p:txBody>
          <a:bodyPr>
            <a:spAutoFit/>
          </a:bodyPr>
          <a:lstStyle/>
          <a:p>
            <a:pPr algn="ctr">
              <a:lnSpc>
                <a:spcPct val="75000"/>
              </a:lnSpc>
              <a:spcBef>
                <a:spcPct val="50000"/>
              </a:spcBef>
            </a:pPr>
            <a:r>
              <a:rPr lang="en-US" altLang="ja-JP" sz="1200" b="1">
                <a:ea typeface="ＭＳ Ｐゴシック" charset="-128"/>
              </a:rPr>
              <a:t>Allied Army of Silesia</a:t>
            </a:r>
          </a:p>
          <a:p>
            <a:pPr algn="ctr">
              <a:lnSpc>
                <a:spcPct val="75000"/>
              </a:lnSpc>
              <a:spcBef>
                <a:spcPct val="50000"/>
              </a:spcBef>
            </a:pPr>
            <a:r>
              <a:rPr lang="en-US" altLang="ja-JP" sz="1200">
                <a:ea typeface="ＭＳ Ｐゴシック" charset="-128"/>
              </a:rPr>
              <a:t>(Olssufiev)</a:t>
            </a:r>
          </a:p>
        </p:txBody>
      </p:sp>
      <p:sp>
        <p:nvSpPr>
          <p:cNvPr id="22555" name="Text Box 27"/>
          <p:cNvSpPr txBox="1">
            <a:spLocks noChangeArrowheads="1"/>
          </p:cNvSpPr>
          <p:nvPr/>
        </p:nvSpPr>
        <p:spPr bwMode="auto">
          <a:xfrm>
            <a:off x="0" y="6362700"/>
            <a:ext cx="1308100" cy="495300"/>
          </a:xfrm>
          <a:prstGeom prst="rect">
            <a:avLst/>
          </a:prstGeom>
          <a:solidFill>
            <a:schemeClr val="bg1"/>
          </a:solidFill>
          <a:ln w="38100">
            <a:solidFill>
              <a:srgbClr val="0000FF"/>
            </a:solidFill>
            <a:miter lim="800000"/>
            <a:headEnd/>
            <a:tailEnd/>
          </a:ln>
          <a:effectLst/>
        </p:spPr>
        <p:txBody>
          <a:bodyPr>
            <a:spAutoFit/>
          </a:bodyPr>
          <a:lstStyle/>
          <a:p>
            <a:pPr algn="ctr">
              <a:lnSpc>
                <a:spcPct val="75000"/>
              </a:lnSpc>
              <a:spcBef>
                <a:spcPct val="50000"/>
              </a:spcBef>
            </a:pPr>
            <a:r>
              <a:rPr lang="en-US" altLang="ja-JP" sz="1200" b="1">
                <a:ea typeface="ＭＳ Ｐゴシック" charset="-128"/>
              </a:rPr>
              <a:t>Grande Armée</a:t>
            </a:r>
          </a:p>
          <a:p>
            <a:pPr algn="ctr">
              <a:lnSpc>
                <a:spcPct val="75000"/>
              </a:lnSpc>
              <a:spcBef>
                <a:spcPct val="50000"/>
              </a:spcBef>
            </a:pPr>
            <a:r>
              <a:rPr lang="en-US" altLang="ja-JP" sz="1200">
                <a:ea typeface="ＭＳ Ｐゴシック" charset="-128"/>
              </a:rPr>
              <a:t>(Bonaparte)</a:t>
            </a:r>
          </a:p>
        </p:txBody>
      </p:sp>
      <p:pic>
        <p:nvPicPr>
          <p:cNvPr id="22558" name="Picture 30" descr="compass"/>
          <p:cNvPicPr>
            <a:picLocks noChangeAspect="1" noChangeArrowheads="1"/>
          </p:cNvPicPr>
          <p:nvPr/>
        </p:nvPicPr>
        <p:blipFill>
          <a:blip r:embed="rId3"/>
          <a:srcRect/>
          <a:stretch>
            <a:fillRect/>
          </a:stretch>
        </p:blipFill>
        <p:spPr bwMode="auto">
          <a:xfrm>
            <a:off x="0" y="1139825"/>
            <a:ext cx="352425" cy="515938"/>
          </a:xfrm>
          <a:prstGeom prst="rect">
            <a:avLst/>
          </a:prstGeom>
          <a:noFill/>
        </p:spPr>
      </p:pic>
      <p:grpSp>
        <p:nvGrpSpPr>
          <p:cNvPr id="22579" name="Group 51"/>
          <p:cNvGrpSpPr>
            <a:grpSpLocks/>
          </p:cNvGrpSpPr>
          <p:nvPr/>
        </p:nvGrpSpPr>
        <p:grpSpPr bwMode="auto">
          <a:xfrm>
            <a:off x="-193675" y="681038"/>
            <a:ext cx="2965450" cy="431800"/>
            <a:chOff x="3217" y="3795"/>
            <a:chExt cx="1298" cy="272"/>
          </a:xfrm>
        </p:grpSpPr>
        <p:sp>
          <p:nvSpPr>
            <p:cNvPr id="22580" name="Rectangle 52"/>
            <p:cNvSpPr>
              <a:spLocks noChangeArrowheads="1"/>
            </p:cNvSpPr>
            <p:nvPr/>
          </p:nvSpPr>
          <p:spPr bwMode="auto">
            <a:xfrm>
              <a:off x="3305" y="3795"/>
              <a:ext cx="1162" cy="272"/>
            </a:xfrm>
            <a:prstGeom prst="rect">
              <a:avLst/>
            </a:prstGeom>
            <a:solidFill>
              <a:schemeClr val="bg1"/>
            </a:solidFill>
            <a:ln w="38100">
              <a:solidFill>
                <a:schemeClr val="tx1"/>
              </a:solidFill>
              <a:miter lim="800000"/>
              <a:headEnd/>
              <a:tailEnd/>
            </a:ln>
            <a:effectLst/>
          </p:spPr>
          <p:txBody>
            <a:bodyPr wrap="none" anchor="ctr"/>
            <a:lstStyle/>
            <a:p>
              <a:endParaRPr lang="ja-JP" altLang="en-US"/>
            </a:p>
          </p:txBody>
        </p:sp>
        <p:sp>
          <p:nvSpPr>
            <p:cNvPr id="22581" name="Line 53"/>
            <p:cNvSpPr>
              <a:spLocks noChangeShapeType="1"/>
            </p:cNvSpPr>
            <p:nvPr/>
          </p:nvSpPr>
          <p:spPr bwMode="auto">
            <a:xfrm rot="-5400000">
              <a:off x="3883" y="3502"/>
              <a:ext cx="0" cy="994"/>
            </a:xfrm>
            <a:prstGeom prst="line">
              <a:avLst/>
            </a:prstGeom>
            <a:noFill/>
            <a:ln w="25400">
              <a:solidFill>
                <a:schemeClr val="tx1"/>
              </a:solidFill>
              <a:round/>
              <a:headEnd/>
              <a:tailEnd/>
            </a:ln>
            <a:effectLst/>
          </p:spPr>
          <p:txBody>
            <a:bodyPr/>
            <a:lstStyle/>
            <a:p>
              <a:endParaRPr lang="ja-JP" altLang="en-US"/>
            </a:p>
          </p:txBody>
        </p:sp>
        <p:sp>
          <p:nvSpPr>
            <p:cNvPr id="22582" name="Line 54"/>
            <p:cNvSpPr>
              <a:spLocks noChangeShapeType="1"/>
            </p:cNvSpPr>
            <p:nvPr/>
          </p:nvSpPr>
          <p:spPr bwMode="auto">
            <a:xfrm rot="-5400000">
              <a:off x="3847" y="3972"/>
              <a:ext cx="68" cy="0"/>
            </a:xfrm>
            <a:prstGeom prst="line">
              <a:avLst/>
            </a:prstGeom>
            <a:noFill/>
            <a:ln w="25400">
              <a:solidFill>
                <a:schemeClr val="tx1"/>
              </a:solidFill>
              <a:round/>
              <a:headEnd/>
              <a:tailEnd/>
            </a:ln>
            <a:effectLst/>
          </p:spPr>
          <p:txBody>
            <a:bodyPr/>
            <a:lstStyle/>
            <a:p>
              <a:endParaRPr lang="ja-JP" altLang="en-US"/>
            </a:p>
          </p:txBody>
        </p:sp>
        <p:sp>
          <p:nvSpPr>
            <p:cNvPr id="22583" name="Line 55"/>
            <p:cNvSpPr>
              <a:spLocks noChangeShapeType="1"/>
            </p:cNvSpPr>
            <p:nvPr/>
          </p:nvSpPr>
          <p:spPr bwMode="auto">
            <a:xfrm rot="-5400000">
              <a:off x="4345" y="3972"/>
              <a:ext cx="68" cy="0"/>
            </a:xfrm>
            <a:prstGeom prst="line">
              <a:avLst/>
            </a:prstGeom>
            <a:noFill/>
            <a:ln w="25400">
              <a:solidFill>
                <a:schemeClr val="tx1"/>
              </a:solidFill>
              <a:round/>
              <a:headEnd/>
              <a:tailEnd/>
            </a:ln>
            <a:effectLst/>
          </p:spPr>
          <p:txBody>
            <a:bodyPr/>
            <a:lstStyle/>
            <a:p>
              <a:endParaRPr lang="ja-JP" altLang="en-US"/>
            </a:p>
          </p:txBody>
        </p:sp>
        <p:sp>
          <p:nvSpPr>
            <p:cNvPr id="22584" name="Line 56"/>
            <p:cNvSpPr>
              <a:spLocks noChangeShapeType="1"/>
            </p:cNvSpPr>
            <p:nvPr/>
          </p:nvSpPr>
          <p:spPr bwMode="auto">
            <a:xfrm rot="-5400000">
              <a:off x="3353" y="3971"/>
              <a:ext cx="68" cy="0"/>
            </a:xfrm>
            <a:prstGeom prst="line">
              <a:avLst/>
            </a:prstGeom>
            <a:noFill/>
            <a:ln w="25400">
              <a:solidFill>
                <a:schemeClr val="tx1"/>
              </a:solidFill>
              <a:round/>
              <a:headEnd/>
              <a:tailEnd/>
            </a:ln>
            <a:effectLst/>
          </p:spPr>
          <p:txBody>
            <a:bodyPr/>
            <a:lstStyle/>
            <a:p>
              <a:endParaRPr lang="ja-JP" altLang="en-US"/>
            </a:p>
          </p:txBody>
        </p:sp>
        <p:sp>
          <p:nvSpPr>
            <p:cNvPr id="22585" name="Text Box 57"/>
            <p:cNvSpPr txBox="1">
              <a:spLocks noChangeArrowheads="1"/>
            </p:cNvSpPr>
            <p:nvPr/>
          </p:nvSpPr>
          <p:spPr bwMode="auto">
            <a:xfrm>
              <a:off x="3217" y="3795"/>
              <a:ext cx="315" cy="154"/>
            </a:xfrm>
            <a:prstGeom prst="rect">
              <a:avLst/>
            </a:prstGeom>
            <a:noFill/>
            <a:ln w="9525">
              <a:noFill/>
              <a:miter lim="800000"/>
              <a:headEnd/>
              <a:tailEnd/>
            </a:ln>
            <a:effectLst/>
          </p:spPr>
          <p:txBody>
            <a:bodyPr>
              <a:spAutoFit/>
            </a:bodyPr>
            <a:lstStyle/>
            <a:p>
              <a:pPr>
                <a:spcBef>
                  <a:spcPct val="50000"/>
                </a:spcBef>
              </a:pPr>
              <a:r>
                <a:rPr lang="en-CA" sz="1000"/>
                <a:t>       0 </a:t>
              </a:r>
            </a:p>
          </p:txBody>
        </p:sp>
        <p:sp>
          <p:nvSpPr>
            <p:cNvPr id="22586" name="Text Box 58"/>
            <p:cNvSpPr txBox="1">
              <a:spLocks noChangeArrowheads="1"/>
            </p:cNvSpPr>
            <p:nvPr/>
          </p:nvSpPr>
          <p:spPr bwMode="auto">
            <a:xfrm>
              <a:off x="3698" y="3795"/>
              <a:ext cx="315" cy="154"/>
            </a:xfrm>
            <a:prstGeom prst="rect">
              <a:avLst/>
            </a:prstGeom>
            <a:noFill/>
            <a:ln w="9525">
              <a:noFill/>
              <a:miter lim="800000"/>
              <a:headEnd/>
              <a:tailEnd/>
            </a:ln>
            <a:effectLst/>
          </p:spPr>
          <p:txBody>
            <a:bodyPr>
              <a:spAutoFit/>
            </a:bodyPr>
            <a:lstStyle/>
            <a:p>
              <a:pPr algn="ctr">
                <a:spcBef>
                  <a:spcPct val="50000"/>
                </a:spcBef>
              </a:pPr>
              <a:r>
                <a:rPr lang="en-CA" sz="1000"/>
                <a:t>   2</a:t>
              </a:r>
            </a:p>
          </p:txBody>
        </p:sp>
        <p:sp>
          <p:nvSpPr>
            <p:cNvPr id="22587" name="Text Box 59"/>
            <p:cNvSpPr txBox="1">
              <a:spLocks noChangeArrowheads="1"/>
            </p:cNvSpPr>
            <p:nvPr/>
          </p:nvSpPr>
          <p:spPr bwMode="auto">
            <a:xfrm>
              <a:off x="4130" y="3795"/>
              <a:ext cx="385" cy="154"/>
            </a:xfrm>
            <a:prstGeom prst="rect">
              <a:avLst/>
            </a:prstGeom>
            <a:noFill/>
            <a:ln w="9525">
              <a:noFill/>
              <a:miter lim="800000"/>
              <a:headEnd/>
              <a:tailEnd/>
            </a:ln>
            <a:effectLst/>
          </p:spPr>
          <p:txBody>
            <a:bodyPr>
              <a:spAutoFit/>
            </a:bodyPr>
            <a:lstStyle/>
            <a:p>
              <a:pPr algn="ctr">
                <a:spcBef>
                  <a:spcPct val="50000"/>
                </a:spcBef>
              </a:pPr>
              <a:r>
                <a:rPr lang="en-CA" sz="1000"/>
                <a:t>      4 km</a:t>
              </a:r>
            </a:p>
          </p:txBody>
        </p:sp>
      </p:grpSp>
    </p:spTree>
  </p:cSld>
  <p:clrMapOvr>
    <a:masterClrMapping/>
  </p:clrMapOvr>
  <p:transition spd="slow">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7411" name="Rectangle 3"/>
          <p:cNvSpPr>
            <a:spLocks noChangeArrowheads="1"/>
          </p:cNvSpPr>
          <p:nvPr/>
        </p:nvSpPr>
        <p:spPr bwMode="auto">
          <a:xfrm>
            <a:off x="0" y="0"/>
            <a:ext cx="9144000" cy="6858000"/>
          </a:xfrm>
          <a:prstGeom prst="rect">
            <a:avLst/>
          </a:prstGeom>
          <a:solidFill>
            <a:srgbClr val="97FF2F">
              <a:alpha val="89999"/>
            </a:srgbClr>
          </a:solidFill>
          <a:ln w="9525">
            <a:noFill/>
            <a:miter lim="800000"/>
            <a:headEnd/>
            <a:tailEnd/>
          </a:ln>
          <a:effectLst/>
        </p:spPr>
        <p:txBody>
          <a:bodyPr wrap="none" anchor="ctr"/>
          <a:lstStyle/>
          <a:p>
            <a:endParaRPr lang="ja-JP" altLang="en-US"/>
          </a:p>
        </p:txBody>
      </p:sp>
      <p:sp>
        <p:nvSpPr>
          <p:cNvPr id="17414" name="Oval 6"/>
          <p:cNvSpPr>
            <a:spLocks noChangeArrowheads="1"/>
          </p:cNvSpPr>
          <p:nvPr/>
        </p:nvSpPr>
        <p:spPr bwMode="auto">
          <a:xfrm>
            <a:off x="4114800" y="3124200"/>
            <a:ext cx="152400" cy="152400"/>
          </a:xfrm>
          <a:prstGeom prst="ellipse">
            <a:avLst/>
          </a:prstGeom>
          <a:pattFill prst="smGrid">
            <a:fgClr>
              <a:schemeClr val="tx2"/>
            </a:fgClr>
            <a:bgClr>
              <a:schemeClr val="bg1"/>
            </a:bgClr>
          </a:pattFill>
          <a:ln w="12700">
            <a:solidFill>
              <a:schemeClr val="tx1"/>
            </a:solidFill>
            <a:round/>
            <a:headEnd/>
            <a:tailEnd/>
          </a:ln>
          <a:effectLst/>
        </p:spPr>
        <p:txBody>
          <a:bodyPr wrap="none" anchor="ctr"/>
          <a:lstStyle/>
          <a:p>
            <a:endParaRPr lang="ja-JP" altLang="en-US"/>
          </a:p>
        </p:txBody>
      </p:sp>
      <p:sp>
        <p:nvSpPr>
          <p:cNvPr id="17415" name="Freeform 7"/>
          <p:cNvSpPr>
            <a:spLocks/>
          </p:cNvSpPr>
          <p:nvPr/>
        </p:nvSpPr>
        <p:spPr bwMode="auto">
          <a:xfrm>
            <a:off x="-236538" y="604838"/>
            <a:ext cx="9540876" cy="6335712"/>
          </a:xfrm>
          <a:custGeom>
            <a:avLst/>
            <a:gdLst/>
            <a:ahLst/>
            <a:cxnLst>
              <a:cxn ang="0">
                <a:pos x="2212" y="3991"/>
              </a:cxn>
              <a:cxn ang="0">
                <a:pos x="2404" y="3125"/>
              </a:cxn>
              <a:cxn ang="0">
                <a:pos x="2404" y="2789"/>
              </a:cxn>
              <a:cxn ang="0">
                <a:pos x="2452" y="2548"/>
              </a:cxn>
              <a:cxn ang="0">
                <a:pos x="2885" y="1587"/>
              </a:cxn>
              <a:cxn ang="0">
                <a:pos x="3077" y="625"/>
              </a:cxn>
              <a:cxn ang="0">
                <a:pos x="3125" y="385"/>
              </a:cxn>
              <a:cxn ang="0">
                <a:pos x="3366" y="0"/>
              </a:cxn>
              <a:cxn ang="0">
                <a:pos x="6010" y="0"/>
              </a:cxn>
              <a:cxn ang="0">
                <a:pos x="6010" y="1779"/>
              </a:cxn>
              <a:cxn ang="0">
                <a:pos x="5625" y="1491"/>
              </a:cxn>
              <a:cxn ang="0">
                <a:pos x="5481" y="1442"/>
              </a:cxn>
              <a:cxn ang="0">
                <a:pos x="4856" y="1779"/>
              </a:cxn>
              <a:cxn ang="0">
                <a:pos x="3798" y="1731"/>
              </a:cxn>
              <a:cxn ang="0">
                <a:pos x="2933" y="1587"/>
              </a:cxn>
              <a:cxn ang="0">
                <a:pos x="673" y="1298"/>
              </a:cxn>
              <a:cxn ang="0">
                <a:pos x="0" y="1154"/>
              </a:cxn>
            </a:cxnLst>
            <a:rect l="0" t="0" r="r" b="b"/>
            <a:pathLst>
              <a:path w="6010" h="3991">
                <a:moveTo>
                  <a:pt x="2212" y="3991"/>
                </a:moveTo>
                <a:lnTo>
                  <a:pt x="2404" y="3125"/>
                </a:lnTo>
                <a:lnTo>
                  <a:pt x="2404" y="2789"/>
                </a:lnTo>
                <a:lnTo>
                  <a:pt x="2452" y="2548"/>
                </a:lnTo>
                <a:lnTo>
                  <a:pt x="2885" y="1587"/>
                </a:lnTo>
                <a:lnTo>
                  <a:pt x="3077" y="625"/>
                </a:lnTo>
                <a:lnTo>
                  <a:pt x="3125" y="385"/>
                </a:lnTo>
                <a:lnTo>
                  <a:pt x="3366" y="0"/>
                </a:lnTo>
                <a:lnTo>
                  <a:pt x="6010" y="0"/>
                </a:lnTo>
                <a:lnTo>
                  <a:pt x="6010" y="1779"/>
                </a:lnTo>
                <a:lnTo>
                  <a:pt x="5625" y="1491"/>
                </a:lnTo>
                <a:lnTo>
                  <a:pt x="5481" y="1442"/>
                </a:lnTo>
                <a:lnTo>
                  <a:pt x="4856" y="1779"/>
                </a:lnTo>
                <a:lnTo>
                  <a:pt x="3798" y="1731"/>
                </a:lnTo>
                <a:lnTo>
                  <a:pt x="2933" y="1587"/>
                </a:lnTo>
                <a:lnTo>
                  <a:pt x="673" y="1298"/>
                </a:lnTo>
                <a:lnTo>
                  <a:pt x="0" y="1154"/>
                </a:lnTo>
              </a:path>
            </a:pathLst>
          </a:custGeom>
          <a:noFill/>
          <a:ln w="19050" cap="flat">
            <a:solidFill>
              <a:schemeClr val="tx1"/>
            </a:solidFill>
            <a:prstDash val="dash"/>
            <a:round/>
            <a:headEnd/>
            <a:tailEnd/>
          </a:ln>
          <a:effectLst/>
        </p:spPr>
        <p:txBody>
          <a:bodyPr/>
          <a:lstStyle/>
          <a:p>
            <a:endParaRPr lang="ja-JP" altLang="en-US"/>
          </a:p>
        </p:txBody>
      </p:sp>
      <p:sp>
        <p:nvSpPr>
          <p:cNvPr id="17412" name="Rectangle 4"/>
          <p:cNvSpPr>
            <a:spLocks noChangeArrowheads="1"/>
          </p:cNvSpPr>
          <p:nvPr/>
        </p:nvSpPr>
        <p:spPr bwMode="auto">
          <a:xfrm>
            <a:off x="0" y="0"/>
            <a:ext cx="9144000" cy="681038"/>
          </a:xfrm>
          <a:prstGeom prst="rect">
            <a:avLst/>
          </a:prstGeom>
          <a:solidFill>
            <a:srgbClr val="97FF2F"/>
          </a:solidFill>
          <a:ln w="9525">
            <a:noFill/>
            <a:miter lim="800000"/>
            <a:headEnd/>
            <a:tailEnd/>
          </a:ln>
          <a:effectLst/>
        </p:spPr>
        <p:txBody>
          <a:bodyPr wrap="none" anchor="ctr"/>
          <a:lstStyle/>
          <a:p>
            <a:endParaRPr lang="ja-JP" altLang="en-US"/>
          </a:p>
        </p:txBody>
      </p:sp>
      <p:pic>
        <p:nvPicPr>
          <p:cNvPr id="17418" name="Picture 10" descr="blue infantry"/>
          <p:cNvPicPr>
            <a:picLocks noChangeAspect="1" noChangeArrowheads="1"/>
          </p:cNvPicPr>
          <p:nvPr/>
        </p:nvPicPr>
        <p:blipFill>
          <a:blip r:embed="rId3"/>
          <a:srcRect/>
          <a:stretch>
            <a:fillRect/>
          </a:stretch>
        </p:blipFill>
        <p:spPr bwMode="auto">
          <a:xfrm rot="900000">
            <a:off x="3121025" y="5260975"/>
            <a:ext cx="630238" cy="401638"/>
          </a:xfrm>
          <a:prstGeom prst="rect">
            <a:avLst/>
          </a:prstGeom>
          <a:noFill/>
          <a:ln w="9525">
            <a:noFill/>
            <a:miter lim="800000"/>
            <a:headEnd/>
            <a:tailEnd/>
          </a:ln>
        </p:spPr>
      </p:pic>
      <p:pic>
        <p:nvPicPr>
          <p:cNvPr id="17420" name="Picture 12" descr="red infantry"/>
          <p:cNvPicPr>
            <a:picLocks noChangeAspect="1" noChangeArrowheads="1"/>
          </p:cNvPicPr>
          <p:nvPr/>
        </p:nvPicPr>
        <p:blipFill>
          <a:blip r:embed="rId4"/>
          <a:srcRect/>
          <a:stretch>
            <a:fillRect/>
          </a:stretch>
        </p:blipFill>
        <p:spPr bwMode="auto">
          <a:xfrm rot="900000">
            <a:off x="3503613" y="3276600"/>
            <a:ext cx="606425" cy="387350"/>
          </a:xfrm>
          <a:prstGeom prst="rect">
            <a:avLst/>
          </a:prstGeom>
          <a:noFill/>
          <a:ln w="9525">
            <a:noFill/>
            <a:miter lim="800000"/>
            <a:headEnd/>
            <a:tailEnd/>
          </a:ln>
        </p:spPr>
      </p:pic>
      <p:pic>
        <p:nvPicPr>
          <p:cNvPr id="17421" name="Picture 13" descr="blue cavalry"/>
          <p:cNvPicPr>
            <a:picLocks noChangeAspect="1" noChangeArrowheads="1"/>
          </p:cNvPicPr>
          <p:nvPr/>
        </p:nvPicPr>
        <p:blipFill>
          <a:blip r:embed="rId5"/>
          <a:srcRect/>
          <a:stretch>
            <a:fillRect/>
          </a:stretch>
        </p:blipFill>
        <p:spPr bwMode="auto">
          <a:xfrm rot="900000">
            <a:off x="2663825" y="4192588"/>
            <a:ext cx="534988" cy="349250"/>
          </a:xfrm>
          <a:prstGeom prst="rect">
            <a:avLst/>
          </a:prstGeom>
          <a:noFill/>
        </p:spPr>
      </p:pic>
      <p:pic>
        <p:nvPicPr>
          <p:cNvPr id="17422" name="Picture 14" descr="blue infantry"/>
          <p:cNvPicPr>
            <a:picLocks noChangeAspect="1" noChangeArrowheads="1"/>
          </p:cNvPicPr>
          <p:nvPr/>
        </p:nvPicPr>
        <p:blipFill>
          <a:blip r:embed="rId3"/>
          <a:srcRect/>
          <a:stretch>
            <a:fillRect/>
          </a:stretch>
        </p:blipFill>
        <p:spPr bwMode="auto">
          <a:xfrm rot="900000">
            <a:off x="3351213" y="4344988"/>
            <a:ext cx="630237" cy="401637"/>
          </a:xfrm>
          <a:prstGeom prst="rect">
            <a:avLst/>
          </a:prstGeom>
          <a:noFill/>
          <a:ln w="9525">
            <a:noFill/>
            <a:miter lim="800000"/>
            <a:headEnd/>
            <a:tailEnd/>
          </a:ln>
        </p:spPr>
      </p:pic>
      <p:pic>
        <p:nvPicPr>
          <p:cNvPr id="17423" name="Picture 15" descr="blue infantry"/>
          <p:cNvPicPr>
            <a:picLocks noChangeAspect="1" noChangeArrowheads="1"/>
          </p:cNvPicPr>
          <p:nvPr/>
        </p:nvPicPr>
        <p:blipFill>
          <a:blip r:embed="rId3"/>
          <a:srcRect/>
          <a:stretch>
            <a:fillRect/>
          </a:stretch>
        </p:blipFill>
        <p:spPr bwMode="auto">
          <a:xfrm>
            <a:off x="4800600" y="4573588"/>
            <a:ext cx="630238" cy="401637"/>
          </a:xfrm>
          <a:prstGeom prst="rect">
            <a:avLst/>
          </a:prstGeom>
          <a:noFill/>
          <a:ln w="9525">
            <a:noFill/>
            <a:miter lim="800000"/>
            <a:headEnd/>
            <a:tailEnd/>
          </a:ln>
        </p:spPr>
      </p:pic>
      <p:pic>
        <p:nvPicPr>
          <p:cNvPr id="17425" name="Picture 17" descr="red infantry"/>
          <p:cNvPicPr>
            <a:picLocks noChangeAspect="1" noChangeArrowheads="1"/>
          </p:cNvPicPr>
          <p:nvPr/>
        </p:nvPicPr>
        <p:blipFill>
          <a:blip r:embed="rId4"/>
          <a:srcRect/>
          <a:stretch>
            <a:fillRect/>
          </a:stretch>
        </p:blipFill>
        <p:spPr bwMode="auto">
          <a:xfrm rot="900000">
            <a:off x="4191000" y="3429000"/>
            <a:ext cx="609600" cy="388938"/>
          </a:xfrm>
          <a:prstGeom prst="rect">
            <a:avLst/>
          </a:prstGeom>
          <a:noFill/>
          <a:ln w="9525">
            <a:noFill/>
            <a:miter lim="800000"/>
            <a:headEnd/>
            <a:tailEnd/>
          </a:ln>
        </p:spPr>
      </p:pic>
      <p:pic>
        <p:nvPicPr>
          <p:cNvPr id="17426" name="Picture 18" descr="blue infantry"/>
          <p:cNvPicPr>
            <a:picLocks noChangeAspect="1" noChangeArrowheads="1"/>
          </p:cNvPicPr>
          <p:nvPr/>
        </p:nvPicPr>
        <p:blipFill>
          <a:blip r:embed="rId3"/>
          <a:srcRect/>
          <a:stretch>
            <a:fillRect/>
          </a:stretch>
        </p:blipFill>
        <p:spPr bwMode="auto">
          <a:xfrm rot="900000">
            <a:off x="4037013" y="4497388"/>
            <a:ext cx="630237" cy="401637"/>
          </a:xfrm>
          <a:prstGeom prst="rect">
            <a:avLst/>
          </a:prstGeom>
          <a:noFill/>
          <a:ln w="9525">
            <a:noFill/>
            <a:miter lim="800000"/>
            <a:headEnd/>
            <a:tailEnd/>
          </a:ln>
        </p:spPr>
      </p:pic>
      <p:sp>
        <p:nvSpPr>
          <p:cNvPr id="17427" name="Text Box 19"/>
          <p:cNvSpPr txBox="1">
            <a:spLocks noChangeArrowheads="1"/>
          </p:cNvSpPr>
          <p:nvPr/>
        </p:nvSpPr>
        <p:spPr bwMode="auto">
          <a:xfrm>
            <a:off x="0" y="0"/>
            <a:ext cx="9144000" cy="730250"/>
          </a:xfrm>
          <a:prstGeom prst="rect">
            <a:avLst/>
          </a:prstGeom>
          <a:noFill/>
          <a:ln w="9525">
            <a:noFill/>
            <a:miter lim="800000"/>
            <a:headEnd/>
            <a:tailEnd/>
          </a:ln>
          <a:effectLst/>
        </p:spPr>
        <p:txBody>
          <a:bodyPr>
            <a:spAutoFit/>
          </a:bodyPr>
          <a:lstStyle/>
          <a:p>
            <a:pPr algn="just">
              <a:spcBef>
                <a:spcPct val="50000"/>
              </a:spcBef>
            </a:pPr>
            <a:r>
              <a:rPr lang="en-US" altLang="ja-JP" sz="1400">
                <a:latin typeface="Franklin Gothic Demi" pitchFamily="34" charset="0"/>
                <a:ea typeface="ＭＳ Ｐゴシック" charset="-128"/>
              </a:rPr>
              <a:t>Olssufiev opts to stand his ground in front of the town despite being severely outnumbered, likely a result of his poor performance earlier in the theater and standing with Blücher. Bonaparte deploys his army in two wings, each with their own strong cavalry arm. Ney and Marmont command the left and right wings respectively.</a:t>
            </a:r>
          </a:p>
        </p:txBody>
      </p:sp>
      <p:sp>
        <p:nvSpPr>
          <p:cNvPr id="17428" name="Text Box 20"/>
          <p:cNvSpPr txBox="1">
            <a:spLocks noChangeArrowheads="1"/>
          </p:cNvSpPr>
          <p:nvPr/>
        </p:nvSpPr>
        <p:spPr bwMode="auto">
          <a:xfrm>
            <a:off x="0" y="0"/>
            <a:ext cx="9144000" cy="639763"/>
          </a:xfrm>
          <a:prstGeom prst="rect">
            <a:avLst/>
          </a:prstGeom>
          <a:noFill/>
          <a:ln w="9525">
            <a:noFill/>
            <a:miter lim="800000"/>
            <a:headEnd/>
            <a:tailEnd/>
          </a:ln>
          <a:effectLst/>
        </p:spPr>
        <p:txBody>
          <a:bodyPr>
            <a:spAutoFit/>
          </a:bodyPr>
          <a:lstStyle/>
          <a:p>
            <a:pPr algn="just">
              <a:spcBef>
                <a:spcPct val="50000"/>
              </a:spcBef>
            </a:pPr>
            <a:r>
              <a:rPr lang="en-US" altLang="ja-JP" sz="1200">
                <a:latin typeface="Franklin Gothic Demi" pitchFamily="34" charset="0"/>
                <a:ea typeface="ＭＳ Ｐゴシック" charset="-128"/>
              </a:rPr>
              <a:t>Bonaparte orders a general attack to crush Olssufiev’s position from all angles; French infantry engage the Allies frontally while Ney’s cavalry smashes Olssufiev’s right flank. Meanwhile, Marmont’s cavalry sweeps behind Olssufiev’s left flank to cut the road east to Kleist and Kapzevitsch. In any event, those two corps hear sounds of battle in their march southwest but do not change course.</a:t>
            </a:r>
          </a:p>
        </p:txBody>
      </p:sp>
      <p:sp>
        <p:nvSpPr>
          <p:cNvPr id="17429" name="AutoShape 21"/>
          <p:cNvSpPr>
            <a:spLocks noChangeArrowheads="1"/>
          </p:cNvSpPr>
          <p:nvPr/>
        </p:nvSpPr>
        <p:spPr bwMode="auto">
          <a:xfrm rot="900000">
            <a:off x="2892425" y="4879975"/>
            <a:ext cx="1525588" cy="687388"/>
          </a:xfrm>
          <a:prstGeom prst="upArrow">
            <a:avLst>
              <a:gd name="adj1" fmla="val 50000"/>
              <a:gd name="adj2" fmla="val 25000"/>
            </a:avLst>
          </a:prstGeom>
          <a:noFill/>
          <a:ln w="38100">
            <a:solidFill>
              <a:srgbClr val="0000FF"/>
            </a:solidFill>
            <a:miter lim="800000"/>
            <a:headEnd/>
            <a:tailEnd/>
          </a:ln>
          <a:effectLst/>
        </p:spPr>
        <p:txBody>
          <a:bodyPr wrap="none" anchor="ctr"/>
          <a:lstStyle/>
          <a:p>
            <a:endParaRPr lang="ja-JP" altLang="en-US"/>
          </a:p>
        </p:txBody>
      </p:sp>
      <p:sp>
        <p:nvSpPr>
          <p:cNvPr id="17430" name="AutoShape 22"/>
          <p:cNvSpPr>
            <a:spLocks noChangeArrowheads="1"/>
          </p:cNvSpPr>
          <p:nvPr/>
        </p:nvSpPr>
        <p:spPr bwMode="auto">
          <a:xfrm rot="17100000">
            <a:off x="2397125" y="3314700"/>
            <a:ext cx="801688" cy="573088"/>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0799 w 21600"/>
              <a:gd name="T5" fmla="*/ 0 h 21600"/>
              <a:gd name="T6" fmla="*/ 2700 w 21600"/>
              <a:gd name="T7" fmla="*/ 10800 h 21600"/>
              <a:gd name="T8" fmla="*/ 10799 w 21600"/>
              <a:gd name="T9" fmla="*/ 5400 h 21600"/>
              <a:gd name="T10" fmla="*/ 24300 w 21600"/>
              <a:gd name="T11" fmla="*/ 10800 h 21600"/>
              <a:gd name="T12" fmla="*/ 18900 w 21600"/>
              <a:gd name="T13" fmla="*/ 16200 h 21600"/>
              <a:gd name="T14" fmla="*/ 13500 w 21600"/>
              <a:gd name="T15" fmla="*/ 10800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noFill/>
          <a:ln w="38100">
            <a:solidFill>
              <a:srgbClr val="0000FF"/>
            </a:solidFill>
            <a:miter lim="800000"/>
            <a:headEnd/>
            <a:tailEnd/>
          </a:ln>
          <a:effectLst/>
        </p:spPr>
        <p:txBody>
          <a:bodyPr wrap="none" anchor="ctr"/>
          <a:lstStyle/>
          <a:p>
            <a:endParaRPr lang="ja-JP" altLang="en-US"/>
          </a:p>
        </p:txBody>
      </p:sp>
      <p:sp>
        <p:nvSpPr>
          <p:cNvPr id="17431" name="AutoShape 23"/>
          <p:cNvSpPr>
            <a:spLocks noChangeArrowheads="1"/>
          </p:cNvSpPr>
          <p:nvPr/>
        </p:nvSpPr>
        <p:spPr bwMode="auto">
          <a:xfrm rot="8162559" flipH="1">
            <a:off x="4724400" y="4116388"/>
            <a:ext cx="801688" cy="573087"/>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0799 w 21600"/>
              <a:gd name="T5" fmla="*/ 0 h 21600"/>
              <a:gd name="T6" fmla="*/ 2700 w 21600"/>
              <a:gd name="T7" fmla="*/ 10800 h 21600"/>
              <a:gd name="T8" fmla="*/ 10799 w 21600"/>
              <a:gd name="T9" fmla="*/ 5400 h 21600"/>
              <a:gd name="T10" fmla="*/ 24300 w 21600"/>
              <a:gd name="T11" fmla="*/ 10800 h 21600"/>
              <a:gd name="T12" fmla="*/ 18900 w 21600"/>
              <a:gd name="T13" fmla="*/ 16200 h 21600"/>
              <a:gd name="T14" fmla="*/ 13500 w 21600"/>
              <a:gd name="T15" fmla="*/ 10800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noFill/>
          <a:ln w="38100">
            <a:solidFill>
              <a:srgbClr val="0000FF"/>
            </a:solidFill>
            <a:miter lim="800000"/>
            <a:headEnd/>
            <a:tailEnd/>
          </a:ln>
          <a:effectLst/>
        </p:spPr>
        <p:txBody>
          <a:bodyPr wrap="none" anchor="ctr"/>
          <a:lstStyle/>
          <a:p>
            <a:endParaRPr lang="ja-JP" altLang="en-US"/>
          </a:p>
        </p:txBody>
      </p:sp>
      <p:sp>
        <p:nvSpPr>
          <p:cNvPr id="17432" name="AutoShape 24"/>
          <p:cNvSpPr>
            <a:spLocks noChangeArrowheads="1"/>
          </p:cNvSpPr>
          <p:nvPr/>
        </p:nvSpPr>
        <p:spPr bwMode="auto">
          <a:xfrm>
            <a:off x="5640388" y="3657600"/>
            <a:ext cx="533400" cy="687388"/>
          </a:xfrm>
          <a:prstGeom prst="upArrow">
            <a:avLst>
              <a:gd name="adj1" fmla="val 50000"/>
              <a:gd name="adj2" fmla="val 32217"/>
            </a:avLst>
          </a:prstGeom>
          <a:noFill/>
          <a:ln w="38100">
            <a:solidFill>
              <a:srgbClr val="0000FF"/>
            </a:solidFill>
            <a:prstDash val="dash"/>
            <a:miter lim="800000"/>
            <a:headEnd/>
            <a:tailEnd/>
          </a:ln>
          <a:effectLst/>
        </p:spPr>
        <p:txBody>
          <a:bodyPr wrap="none" anchor="ctr"/>
          <a:lstStyle/>
          <a:p>
            <a:endParaRPr lang="ja-JP" altLang="en-US"/>
          </a:p>
        </p:txBody>
      </p:sp>
      <p:sp>
        <p:nvSpPr>
          <p:cNvPr id="17433" name="Text Box 25"/>
          <p:cNvSpPr txBox="1">
            <a:spLocks noChangeArrowheads="1"/>
          </p:cNvSpPr>
          <p:nvPr/>
        </p:nvSpPr>
        <p:spPr bwMode="auto">
          <a:xfrm>
            <a:off x="0" y="0"/>
            <a:ext cx="9144000" cy="517525"/>
          </a:xfrm>
          <a:prstGeom prst="rect">
            <a:avLst/>
          </a:prstGeom>
          <a:noFill/>
          <a:ln w="9525">
            <a:noFill/>
            <a:miter lim="800000"/>
            <a:headEnd/>
            <a:tailEnd/>
          </a:ln>
          <a:effectLst/>
        </p:spPr>
        <p:txBody>
          <a:bodyPr>
            <a:spAutoFit/>
          </a:bodyPr>
          <a:lstStyle/>
          <a:p>
            <a:pPr algn="just">
              <a:spcBef>
                <a:spcPct val="50000"/>
              </a:spcBef>
            </a:pPr>
            <a:r>
              <a:rPr lang="en-US" altLang="ja-JP" sz="1400">
                <a:latin typeface="Franklin Gothic Demi" pitchFamily="34" charset="0"/>
                <a:ea typeface="ＭＳ Ｐゴシック" charset="-128"/>
              </a:rPr>
              <a:t>Olssufiev leaves a small contingent to defend the town and orders a retreat but it is too late as Marmont blocks the road east. Ney hits the Allies in rear and the majority, including Olssufiev, are compelled to surrender.</a:t>
            </a:r>
          </a:p>
        </p:txBody>
      </p:sp>
      <p:sp>
        <p:nvSpPr>
          <p:cNvPr id="17434" name="AutoShape 26"/>
          <p:cNvSpPr>
            <a:spLocks noChangeArrowheads="1"/>
          </p:cNvSpPr>
          <p:nvPr/>
        </p:nvSpPr>
        <p:spPr bwMode="auto">
          <a:xfrm rot="7246167" flipH="1">
            <a:off x="5449888" y="3008313"/>
            <a:ext cx="801687" cy="573087"/>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0799 w 21600"/>
              <a:gd name="T5" fmla="*/ 0 h 21600"/>
              <a:gd name="T6" fmla="*/ 2700 w 21600"/>
              <a:gd name="T7" fmla="*/ 10800 h 21600"/>
              <a:gd name="T8" fmla="*/ 10799 w 21600"/>
              <a:gd name="T9" fmla="*/ 5400 h 21600"/>
              <a:gd name="T10" fmla="*/ 24300 w 21600"/>
              <a:gd name="T11" fmla="*/ 10800 h 21600"/>
              <a:gd name="T12" fmla="*/ 18900 w 21600"/>
              <a:gd name="T13" fmla="*/ 16200 h 21600"/>
              <a:gd name="T14" fmla="*/ 13500 w 21600"/>
              <a:gd name="T15" fmla="*/ 10800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noFill/>
          <a:ln w="38100">
            <a:solidFill>
              <a:srgbClr val="0000FF"/>
            </a:solidFill>
            <a:miter lim="800000"/>
            <a:headEnd/>
            <a:tailEnd/>
          </a:ln>
          <a:effectLst/>
        </p:spPr>
        <p:txBody>
          <a:bodyPr wrap="none" anchor="ctr"/>
          <a:lstStyle/>
          <a:p>
            <a:endParaRPr lang="ja-JP" altLang="en-US"/>
          </a:p>
        </p:txBody>
      </p:sp>
      <p:sp>
        <p:nvSpPr>
          <p:cNvPr id="17435" name="AutoShape 27"/>
          <p:cNvSpPr>
            <a:spLocks noChangeArrowheads="1"/>
          </p:cNvSpPr>
          <p:nvPr/>
        </p:nvSpPr>
        <p:spPr bwMode="auto">
          <a:xfrm rot="4644229">
            <a:off x="4075113" y="2779713"/>
            <a:ext cx="458787" cy="687387"/>
          </a:xfrm>
          <a:prstGeom prst="upArrow">
            <a:avLst>
              <a:gd name="adj1" fmla="val 50000"/>
              <a:gd name="adj2" fmla="val 37457"/>
            </a:avLst>
          </a:prstGeom>
          <a:noFill/>
          <a:ln w="38100">
            <a:solidFill>
              <a:srgbClr val="0000FF"/>
            </a:solidFill>
            <a:miter lim="800000"/>
            <a:headEnd/>
            <a:tailEnd/>
          </a:ln>
          <a:effectLst/>
        </p:spPr>
        <p:txBody>
          <a:bodyPr wrap="none" anchor="ctr"/>
          <a:lstStyle/>
          <a:p>
            <a:endParaRPr lang="ja-JP" altLang="en-US"/>
          </a:p>
        </p:txBody>
      </p:sp>
      <p:sp>
        <p:nvSpPr>
          <p:cNvPr id="17436" name="AutoShape 28"/>
          <p:cNvSpPr>
            <a:spLocks noChangeArrowheads="1"/>
          </p:cNvSpPr>
          <p:nvPr/>
        </p:nvSpPr>
        <p:spPr bwMode="auto">
          <a:xfrm rot="953350">
            <a:off x="4953000" y="1978025"/>
            <a:ext cx="687388" cy="763588"/>
          </a:xfrm>
          <a:prstGeom prst="upArrow">
            <a:avLst>
              <a:gd name="adj1" fmla="val 50000"/>
              <a:gd name="adj2" fmla="val 27771"/>
            </a:avLst>
          </a:prstGeom>
          <a:noFill/>
          <a:ln w="38100">
            <a:solidFill>
              <a:srgbClr val="FF0000"/>
            </a:solidFill>
            <a:prstDash val="sysDot"/>
            <a:miter lim="800000"/>
            <a:headEnd/>
            <a:tailEnd/>
          </a:ln>
          <a:effectLst/>
        </p:spPr>
        <p:txBody>
          <a:bodyPr wrap="none" anchor="ctr"/>
          <a:lstStyle/>
          <a:p>
            <a:endParaRPr lang="ja-JP" altLang="en-US"/>
          </a:p>
        </p:txBody>
      </p:sp>
      <p:sp>
        <p:nvSpPr>
          <p:cNvPr id="17438" name="Text Box 30"/>
          <p:cNvSpPr txBox="1">
            <a:spLocks noChangeArrowheads="1"/>
          </p:cNvSpPr>
          <p:nvPr/>
        </p:nvSpPr>
        <p:spPr bwMode="auto">
          <a:xfrm>
            <a:off x="2511425" y="4802188"/>
            <a:ext cx="457200" cy="282575"/>
          </a:xfrm>
          <a:prstGeom prst="rect">
            <a:avLst/>
          </a:prstGeom>
          <a:solidFill>
            <a:schemeClr val="bg1"/>
          </a:solidFill>
          <a:ln w="38100">
            <a:solidFill>
              <a:srgbClr val="0000FF"/>
            </a:solidFill>
            <a:miter lim="800000"/>
            <a:headEnd/>
            <a:tailEnd/>
          </a:ln>
          <a:effectLst/>
        </p:spPr>
        <p:txBody>
          <a:bodyPr>
            <a:spAutoFit/>
          </a:bodyPr>
          <a:lstStyle/>
          <a:p>
            <a:pPr algn="ctr">
              <a:spcBef>
                <a:spcPct val="50000"/>
              </a:spcBef>
            </a:pPr>
            <a:r>
              <a:rPr lang="en-US" altLang="ja-JP" sz="1000">
                <a:ea typeface="ＭＳ Ｐゴシック" charset="-128"/>
              </a:rPr>
              <a:t>Ney</a:t>
            </a:r>
          </a:p>
        </p:txBody>
      </p:sp>
      <p:sp>
        <p:nvSpPr>
          <p:cNvPr id="17439" name="Text Box 31"/>
          <p:cNvSpPr txBox="1">
            <a:spLocks noChangeArrowheads="1"/>
          </p:cNvSpPr>
          <p:nvPr/>
        </p:nvSpPr>
        <p:spPr bwMode="auto">
          <a:xfrm>
            <a:off x="4724400" y="5184775"/>
            <a:ext cx="763588" cy="282575"/>
          </a:xfrm>
          <a:prstGeom prst="rect">
            <a:avLst/>
          </a:prstGeom>
          <a:solidFill>
            <a:schemeClr val="bg1"/>
          </a:solidFill>
          <a:ln w="38100">
            <a:solidFill>
              <a:srgbClr val="0000FF"/>
            </a:solidFill>
            <a:miter lim="800000"/>
            <a:headEnd/>
            <a:tailEnd/>
          </a:ln>
          <a:effectLst/>
        </p:spPr>
        <p:txBody>
          <a:bodyPr>
            <a:spAutoFit/>
          </a:bodyPr>
          <a:lstStyle/>
          <a:p>
            <a:pPr algn="ctr">
              <a:spcBef>
                <a:spcPct val="50000"/>
              </a:spcBef>
            </a:pPr>
            <a:r>
              <a:rPr lang="en-US" altLang="ja-JP" sz="1000">
                <a:ea typeface="ＭＳ Ｐゴシック" charset="-128"/>
              </a:rPr>
              <a:t>Marmont</a:t>
            </a:r>
          </a:p>
        </p:txBody>
      </p:sp>
      <p:sp>
        <p:nvSpPr>
          <p:cNvPr id="17450" name="Text Box 42"/>
          <p:cNvSpPr txBox="1">
            <a:spLocks noChangeArrowheads="1"/>
          </p:cNvSpPr>
          <p:nvPr/>
        </p:nvSpPr>
        <p:spPr bwMode="auto">
          <a:xfrm>
            <a:off x="7319963" y="701675"/>
            <a:ext cx="1824037" cy="495300"/>
          </a:xfrm>
          <a:prstGeom prst="rect">
            <a:avLst/>
          </a:prstGeom>
          <a:solidFill>
            <a:schemeClr val="bg1"/>
          </a:solidFill>
          <a:ln w="38100">
            <a:solidFill>
              <a:srgbClr val="FF0000"/>
            </a:solidFill>
            <a:miter lim="800000"/>
            <a:headEnd/>
            <a:tailEnd/>
          </a:ln>
          <a:effectLst/>
        </p:spPr>
        <p:txBody>
          <a:bodyPr>
            <a:spAutoFit/>
          </a:bodyPr>
          <a:lstStyle/>
          <a:p>
            <a:pPr algn="ctr">
              <a:lnSpc>
                <a:spcPct val="75000"/>
              </a:lnSpc>
              <a:spcBef>
                <a:spcPct val="50000"/>
              </a:spcBef>
            </a:pPr>
            <a:r>
              <a:rPr lang="en-US" altLang="ja-JP" sz="1200" b="1">
                <a:ea typeface="ＭＳ Ｐゴシック" charset="-128"/>
              </a:rPr>
              <a:t>Allied Army of Silesia</a:t>
            </a:r>
          </a:p>
          <a:p>
            <a:pPr algn="ctr">
              <a:lnSpc>
                <a:spcPct val="75000"/>
              </a:lnSpc>
              <a:spcBef>
                <a:spcPct val="50000"/>
              </a:spcBef>
            </a:pPr>
            <a:r>
              <a:rPr lang="en-US" altLang="ja-JP" sz="1200">
                <a:ea typeface="ＭＳ Ｐゴシック" charset="-128"/>
              </a:rPr>
              <a:t>(Olssufiev)</a:t>
            </a:r>
          </a:p>
        </p:txBody>
      </p:sp>
      <p:sp>
        <p:nvSpPr>
          <p:cNvPr id="17452" name="Text Box 44"/>
          <p:cNvSpPr txBox="1">
            <a:spLocks noChangeArrowheads="1"/>
          </p:cNvSpPr>
          <p:nvPr/>
        </p:nvSpPr>
        <p:spPr bwMode="auto">
          <a:xfrm>
            <a:off x="5487988" y="5737225"/>
            <a:ext cx="3656012" cy="1120775"/>
          </a:xfrm>
          <a:prstGeom prst="rect">
            <a:avLst/>
          </a:prstGeom>
          <a:solidFill>
            <a:schemeClr val="bg1"/>
          </a:solidFill>
          <a:ln w="38100">
            <a:solidFill>
              <a:srgbClr val="FF0000"/>
            </a:solidFill>
            <a:miter lim="800000"/>
            <a:headEnd/>
            <a:tailEnd/>
          </a:ln>
          <a:effectLst/>
        </p:spPr>
        <p:txBody>
          <a:bodyPr>
            <a:spAutoFit/>
          </a:bodyPr>
          <a:lstStyle/>
          <a:p>
            <a:pPr algn="ctr">
              <a:lnSpc>
                <a:spcPct val="75000"/>
              </a:lnSpc>
              <a:spcBef>
                <a:spcPct val="50000"/>
              </a:spcBef>
            </a:pPr>
            <a:r>
              <a:rPr lang="en-US" altLang="ja-JP" sz="2000" b="1">
                <a:ea typeface="ＭＳ Ｐゴシック" charset="-128"/>
              </a:rPr>
              <a:t>Allied Army of Silesia</a:t>
            </a:r>
          </a:p>
          <a:p>
            <a:pPr algn="ctr">
              <a:lnSpc>
                <a:spcPct val="75000"/>
              </a:lnSpc>
              <a:spcBef>
                <a:spcPct val="50000"/>
              </a:spcBef>
            </a:pPr>
            <a:r>
              <a:rPr lang="en-US" altLang="ja-JP" sz="2000">
                <a:ea typeface="ＭＳ Ｐゴシック" charset="-128"/>
              </a:rPr>
              <a:t>(Zakhar Dmitrievich Olssufiev)</a:t>
            </a:r>
          </a:p>
          <a:p>
            <a:pPr>
              <a:lnSpc>
                <a:spcPct val="75000"/>
              </a:lnSpc>
              <a:spcBef>
                <a:spcPct val="50000"/>
              </a:spcBef>
            </a:pPr>
            <a:r>
              <a:rPr lang="en-US" altLang="ja-JP" sz="2000">
                <a:ea typeface="ＭＳ Ｐゴシック" charset="-128"/>
              </a:rPr>
              <a:t>5,000</a:t>
            </a:r>
          </a:p>
        </p:txBody>
      </p:sp>
      <p:sp>
        <p:nvSpPr>
          <p:cNvPr id="17453" name="Text Box 45"/>
          <p:cNvSpPr txBox="1">
            <a:spLocks noChangeArrowheads="1"/>
          </p:cNvSpPr>
          <p:nvPr/>
        </p:nvSpPr>
        <p:spPr bwMode="auto">
          <a:xfrm>
            <a:off x="6318250" y="5737225"/>
            <a:ext cx="2825750" cy="1120775"/>
          </a:xfrm>
          <a:prstGeom prst="rect">
            <a:avLst/>
          </a:prstGeom>
          <a:solidFill>
            <a:schemeClr val="bg1"/>
          </a:solidFill>
          <a:ln w="38100">
            <a:solidFill>
              <a:srgbClr val="0000FF"/>
            </a:solidFill>
            <a:miter lim="800000"/>
            <a:headEnd/>
            <a:tailEnd/>
          </a:ln>
          <a:effectLst/>
        </p:spPr>
        <p:txBody>
          <a:bodyPr>
            <a:spAutoFit/>
          </a:bodyPr>
          <a:lstStyle/>
          <a:p>
            <a:pPr algn="ctr">
              <a:lnSpc>
                <a:spcPct val="75000"/>
              </a:lnSpc>
              <a:spcBef>
                <a:spcPct val="50000"/>
              </a:spcBef>
            </a:pPr>
            <a:r>
              <a:rPr lang="en-US" altLang="ja-JP" sz="2000" b="1">
                <a:ea typeface="ＭＳ Ｐゴシック" charset="-128"/>
              </a:rPr>
              <a:t>Grande Armée</a:t>
            </a:r>
          </a:p>
          <a:p>
            <a:pPr algn="ctr">
              <a:lnSpc>
                <a:spcPct val="75000"/>
              </a:lnSpc>
              <a:spcBef>
                <a:spcPct val="50000"/>
              </a:spcBef>
            </a:pPr>
            <a:r>
              <a:rPr lang="en-US" altLang="ja-JP" sz="2000">
                <a:ea typeface="ＭＳ Ｐゴシック" charset="-128"/>
              </a:rPr>
              <a:t>(Napoleon Bonaparte)</a:t>
            </a:r>
          </a:p>
          <a:p>
            <a:pPr>
              <a:lnSpc>
                <a:spcPct val="75000"/>
              </a:lnSpc>
              <a:spcBef>
                <a:spcPct val="50000"/>
              </a:spcBef>
            </a:pPr>
            <a:r>
              <a:rPr lang="en-US" altLang="ja-JP" sz="2000">
                <a:ea typeface="ＭＳ Ｐゴシック" charset="-128"/>
              </a:rPr>
              <a:t>24,000</a:t>
            </a:r>
          </a:p>
        </p:txBody>
      </p:sp>
      <p:pic>
        <p:nvPicPr>
          <p:cNvPr id="17455" name="Picture 47" descr="compass"/>
          <p:cNvPicPr>
            <a:picLocks noChangeAspect="1" noChangeArrowheads="1"/>
          </p:cNvPicPr>
          <p:nvPr/>
        </p:nvPicPr>
        <p:blipFill>
          <a:blip r:embed="rId6"/>
          <a:srcRect/>
          <a:stretch>
            <a:fillRect/>
          </a:stretch>
        </p:blipFill>
        <p:spPr bwMode="auto">
          <a:xfrm>
            <a:off x="0" y="1139825"/>
            <a:ext cx="352425" cy="515938"/>
          </a:xfrm>
          <a:prstGeom prst="rect">
            <a:avLst/>
          </a:prstGeom>
          <a:noFill/>
        </p:spPr>
      </p:pic>
      <p:grpSp>
        <p:nvGrpSpPr>
          <p:cNvPr id="17456" name="Group 48"/>
          <p:cNvGrpSpPr>
            <a:grpSpLocks/>
          </p:cNvGrpSpPr>
          <p:nvPr/>
        </p:nvGrpSpPr>
        <p:grpSpPr bwMode="auto">
          <a:xfrm>
            <a:off x="-193675" y="681038"/>
            <a:ext cx="2965450" cy="431800"/>
            <a:chOff x="3217" y="3795"/>
            <a:chExt cx="1298" cy="272"/>
          </a:xfrm>
        </p:grpSpPr>
        <p:sp>
          <p:nvSpPr>
            <p:cNvPr id="17457" name="Rectangle 49"/>
            <p:cNvSpPr>
              <a:spLocks noChangeArrowheads="1"/>
            </p:cNvSpPr>
            <p:nvPr/>
          </p:nvSpPr>
          <p:spPr bwMode="auto">
            <a:xfrm>
              <a:off x="3305" y="3795"/>
              <a:ext cx="1162" cy="272"/>
            </a:xfrm>
            <a:prstGeom prst="rect">
              <a:avLst/>
            </a:prstGeom>
            <a:solidFill>
              <a:schemeClr val="bg1"/>
            </a:solidFill>
            <a:ln w="38100">
              <a:solidFill>
                <a:schemeClr val="tx1"/>
              </a:solidFill>
              <a:miter lim="800000"/>
              <a:headEnd/>
              <a:tailEnd/>
            </a:ln>
            <a:effectLst/>
          </p:spPr>
          <p:txBody>
            <a:bodyPr wrap="none" anchor="ctr"/>
            <a:lstStyle/>
            <a:p>
              <a:endParaRPr lang="ja-JP" altLang="en-US"/>
            </a:p>
          </p:txBody>
        </p:sp>
        <p:sp>
          <p:nvSpPr>
            <p:cNvPr id="17458" name="Line 50"/>
            <p:cNvSpPr>
              <a:spLocks noChangeShapeType="1"/>
            </p:cNvSpPr>
            <p:nvPr/>
          </p:nvSpPr>
          <p:spPr bwMode="auto">
            <a:xfrm rot="-5400000">
              <a:off x="3883" y="3502"/>
              <a:ext cx="0" cy="994"/>
            </a:xfrm>
            <a:prstGeom prst="line">
              <a:avLst/>
            </a:prstGeom>
            <a:noFill/>
            <a:ln w="25400">
              <a:solidFill>
                <a:schemeClr val="tx1"/>
              </a:solidFill>
              <a:round/>
              <a:headEnd/>
              <a:tailEnd/>
            </a:ln>
            <a:effectLst/>
          </p:spPr>
          <p:txBody>
            <a:bodyPr/>
            <a:lstStyle/>
            <a:p>
              <a:endParaRPr lang="ja-JP" altLang="en-US"/>
            </a:p>
          </p:txBody>
        </p:sp>
        <p:sp>
          <p:nvSpPr>
            <p:cNvPr id="17459" name="Line 51"/>
            <p:cNvSpPr>
              <a:spLocks noChangeShapeType="1"/>
            </p:cNvSpPr>
            <p:nvPr/>
          </p:nvSpPr>
          <p:spPr bwMode="auto">
            <a:xfrm rot="-5400000">
              <a:off x="3847" y="3972"/>
              <a:ext cx="68" cy="0"/>
            </a:xfrm>
            <a:prstGeom prst="line">
              <a:avLst/>
            </a:prstGeom>
            <a:noFill/>
            <a:ln w="25400">
              <a:solidFill>
                <a:schemeClr val="tx1"/>
              </a:solidFill>
              <a:round/>
              <a:headEnd/>
              <a:tailEnd/>
            </a:ln>
            <a:effectLst/>
          </p:spPr>
          <p:txBody>
            <a:bodyPr/>
            <a:lstStyle/>
            <a:p>
              <a:endParaRPr lang="ja-JP" altLang="en-US"/>
            </a:p>
          </p:txBody>
        </p:sp>
        <p:sp>
          <p:nvSpPr>
            <p:cNvPr id="17460" name="Line 52"/>
            <p:cNvSpPr>
              <a:spLocks noChangeShapeType="1"/>
            </p:cNvSpPr>
            <p:nvPr/>
          </p:nvSpPr>
          <p:spPr bwMode="auto">
            <a:xfrm rot="-5400000">
              <a:off x="4345" y="3972"/>
              <a:ext cx="68" cy="0"/>
            </a:xfrm>
            <a:prstGeom prst="line">
              <a:avLst/>
            </a:prstGeom>
            <a:noFill/>
            <a:ln w="25400">
              <a:solidFill>
                <a:schemeClr val="tx1"/>
              </a:solidFill>
              <a:round/>
              <a:headEnd/>
              <a:tailEnd/>
            </a:ln>
            <a:effectLst/>
          </p:spPr>
          <p:txBody>
            <a:bodyPr/>
            <a:lstStyle/>
            <a:p>
              <a:endParaRPr lang="ja-JP" altLang="en-US"/>
            </a:p>
          </p:txBody>
        </p:sp>
        <p:sp>
          <p:nvSpPr>
            <p:cNvPr id="17461" name="Line 53"/>
            <p:cNvSpPr>
              <a:spLocks noChangeShapeType="1"/>
            </p:cNvSpPr>
            <p:nvPr/>
          </p:nvSpPr>
          <p:spPr bwMode="auto">
            <a:xfrm rot="-5400000">
              <a:off x="3353" y="3971"/>
              <a:ext cx="68" cy="0"/>
            </a:xfrm>
            <a:prstGeom prst="line">
              <a:avLst/>
            </a:prstGeom>
            <a:noFill/>
            <a:ln w="25400">
              <a:solidFill>
                <a:schemeClr val="tx1"/>
              </a:solidFill>
              <a:round/>
              <a:headEnd/>
              <a:tailEnd/>
            </a:ln>
            <a:effectLst/>
          </p:spPr>
          <p:txBody>
            <a:bodyPr/>
            <a:lstStyle/>
            <a:p>
              <a:endParaRPr lang="ja-JP" altLang="en-US"/>
            </a:p>
          </p:txBody>
        </p:sp>
        <p:sp>
          <p:nvSpPr>
            <p:cNvPr id="17462" name="Text Box 54"/>
            <p:cNvSpPr txBox="1">
              <a:spLocks noChangeArrowheads="1"/>
            </p:cNvSpPr>
            <p:nvPr/>
          </p:nvSpPr>
          <p:spPr bwMode="auto">
            <a:xfrm>
              <a:off x="3217" y="3795"/>
              <a:ext cx="315" cy="154"/>
            </a:xfrm>
            <a:prstGeom prst="rect">
              <a:avLst/>
            </a:prstGeom>
            <a:noFill/>
            <a:ln w="9525">
              <a:noFill/>
              <a:miter lim="800000"/>
              <a:headEnd/>
              <a:tailEnd/>
            </a:ln>
            <a:effectLst/>
          </p:spPr>
          <p:txBody>
            <a:bodyPr>
              <a:spAutoFit/>
            </a:bodyPr>
            <a:lstStyle/>
            <a:p>
              <a:pPr>
                <a:spcBef>
                  <a:spcPct val="50000"/>
                </a:spcBef>
              </a:pPr>
              <a:r>
                <a:rPr lang="en-CA" sz="1000"/>
                <a:t>       0 </a:t>
              </a:r>
            </a:p>
          </p:txBody>
        </p:sp>
        <p:sp>
          <p:nvSpPr>
            <p:cNvPr id="17463" name="Text Box 55"/>
            <p:cNvSpPr txBox="1">
              <a:spLocks noChangeArrowheads="1"/>
            </p:cNvSpPr>
            <p:nvPr/>
          </p:nvSpPr>
          <p:spPr bwMode="auto">
            <a:xfrm>
              <a:off x="3698" y="3795"/>
              <a:ext cx="315" cy="154"/>
            </a:xfrm>
            <a:prstGeom prst="rect">
              <a:avLst/>
            </a:prstGeom>
            <a:noFill/>
            <a:ln w="9525">
              <a:noFill/>
              <a:miter lim="800000"/>
              <a:headEnd/>
              <a:tailEnd/>
            </a:ln>
            <a:effectLst/>
          </p:spPr>
          <p:txBody>
            <a:bodyPr>
              <a:spAutoFit/>
            </a:bodyPr>
            <a:lstStyle/>
            <a:p>
              <a:pPr algn="ctr">
                <a:spcBef>
                  <a:spcPct val="50000"/>
                </a:spcBef>
              </a:pPr>
              <a:r>
                <a:rPr lang="en-CA" sz="1000"/>
                <a:t>   2</a:t>
              </a:r>
            </a:p>
          </p:txBody>
        </p:sp>
        <p:sp>
          <p:nvSpPr>
            <p:cNvPr id="17464" name="Text Box 56"/>
            <p:cNvSpPr txBox="1">
              <a:spLocks noChangeArrowheads="1"/>
            </p:cNvSpPr>
            <p:nvPr/>
          </p:nvSpPr>
          <p:spPr bwMode="auto">
            <a:xfrm>
              <a:off x="4130" y="3795"/>
              <a:ext cx="385" cy="154"/>
            </a:xfrm>
            <a:prstGeom prst="rect">
              <a:avLst/>
            </a:prstGeom>
            <a:noFill/>
            <a:ln w="9525">
              <a:noFill/>
              <a:miter lim="800000"/>
              <a:headEnd/>
              <a:tailEnd/>
            </a:ln>
            <a:effectLst/>
          </p:spPr>
          <p:txBody>
            <a:bodyPr>
              <a:spAutoFit/>
            </a:bodyPr>
            <a:lstStyle/>
            <a:p>
              <a:pPr algn="ctr">
                <a:spcBef>
                  <a:spcPct val="50000"/>
                </a:spcBef>
              </a:pPr>
              <a:r>
                <a:rPr lang="en-CA" sz="1000"/>
                <a:t>      4 km</a:t>
              </a:r>
            </a:p>
          </p:txBody>
        </p:sp>
      </p:grpSp>
      <p:sp>
        <p:nvSpPr>
          <p:cNvPr id="17465" name="Text Box 57"/>
          <p:cNvSpPr txBox="1">
            <a:spLocks noChangeArrowheads="1"/>
          </p:cNvSpPr>
          <p:nvPr/>
        </p:nvSpPr>
        <p:spPr bwMode="auto">
          <a:xfrm>
            <a:off x="-7938" y="6081713"/>
            <a:ext cx="1060451" cy="282575"/>
          </a:xfrm>
          <a:prstGeom prst="rect">
            <a:avLst/>
          </a:prstGeom>
          <a:solidFill>
            <a:schemeClr val="bg1"/>
          </a:solidFill>
          <a:ln w="38100">
            <a:solidFill>
              <a:schemeClr val="tx1"/>
            </a:solidFill>
            <a:miter lim="800000"/>
            <a:headEnd/>
            <a:tailEnd/>
          </a:ln>
          <a:effectLst/>
        </p:spPr>
        <p:txBody>
          <a:bodyPr>
            <a:spAutoFit/>
          </a:bodyPr>
          <a:lstStyle/>
          <a:p>
            <a:pPr algn="ctr">
              <a:spcBef>
                <a:spcPct val="50000"/>
              </a:spcBef>
            </a:pPr>
            <a:r>
              <a:rPr lang="en-US" altLang="ja-JP" sz="1000">
                <a:ea typeface="ＭＳ Ｐゴシック" charset="-128"/>
              </a:rPr>
              <a:t>Symbol guide</a:t>
            </a:r>
          </a:p>
        </p:txBody>
      </p:sp>
      <p:sp>
        <p:nvSpPr>
          <p:cNvPr id="17451" name="Text Box 43"/>
          <p:cNvSpPr txBox="1">
            <a:spLocks noChangeArrowheads="1"/>
          </p:cNvSpPr>
          <p:nvPr/>
        </p:nvSpPr>
        <p:spPr bwMode="auto">
          <a:xfrm>
            <a:off x="0" y="6362700"/>
            <a:ext cx="1308100" cy="495300"/>
          </a:xfrm>
          <a:prstGeom prst="rect">
            <a:avLst/>
          </a:prstGeom>
          <a:solidFill>
            <a:schemeClr val="bg1"/>
          </a:solidFill>
          <a:ln w="38100">
            <a:solidFill>
              <a:srgbClr val="0000FF"/>
            </a:solidFill>
            <a:miter lim="800000"/>
            <a:headEnd/>
            <a:tailEnd/>
          </a:ln>
          <a:effectLst/>
        </p:spPr>
        <p:txBody>
          <a:bodyPr>
            <a:spAutoFit/>
          </a:bodyPr>
          <a:lstStyle/>
          <a:p>
            <a:pPr algn="ctr">
              <a:lnSpc>
                <a:spcPct val="75000"/>
              </a:lnSpc>
              <a:spcBef>
                <a:spcPct val="50000"/>
              </a:spcBef>
            </a:pPr>
            <a:r>
              <a:rPr lang="en-US" altLang="ja-JP" sz="1200" b="1">
                <a:ea typeface="ＭＳ Ｐゴシック" charset="-128"/>
              </a:rPr>
              <a:t>Grande Armée</a:t>
            </a:r>
          </a:p>
          <a:p>
            <a:pPr algn="ctr">
              <a:lnSpc>
                <a:spcPct val="75000"/>
              </a:lnSpc>
              <a:spcBef>
                <a:spcPct val="50000"/>
              </a:spcBef>
            </a:pPr>
            <a:r>
              <a:rPr lang="en-US" altLang="ja-JP" sz="1200">
                <a:ea typeface="ＭＳ Ｐゴシック" charset="-128"/>
              </a:rPr>
              <a:t>(Bonaparte)</a:t>
            </a:r>
          </a:p>
        </p:txBody>
      </p:sp>
      <p:pic>
        <p:nvPicPr>
          <p:cNvPr id="17424" name="Picture 16" descr="blue cavalry"/>
          <p:cNvPicPr>
            <a:picLocks noChangeAspect="1" noChangeArrowheads="1"/>
          </p:cNvPicPr>
          <p:nvPr/>
        </p:nvPicPr>
        <p:blipFill>
          <a:blip r:embed="rId5"/>
          <a:srcRect/>
          <a:stretch>
            <a:fillRect/>
          </a:stretch>
        </p:blipFill>
        <p:spPr bwMode="auto">
          <a:xfrm>
            <a:off x="5640388" y="4573588"/>
            <a:ext cx="534987" cy="349250"/>
          </a:xfrm>
          <a:prstGeom prst="rect">
            <a:avLst/>
          </a:prstGeom>
          <a:noFill/>
        </p:spPr>
      </p:pic>
      <p:grpSp>
        <p:nvGrpSpPr>
          <p:cNvPr id="17466" name="Group 58"/>
          <p:cNvGrpSpPr>
            <a:grpSpLocks/>
          </p:cNvGrpSpPr>
          <p:nvPr/>
        </p:nvGrpSpPr>
        <p:grpSpPr bwMode="auto">
          <a:xfrm>
            <a:off x="2195513" y="2997200"/>
            <a:ext cx="5400675" cy="1349375"/>
            <a:chOff x="884" y="1752"/>
            <a:chExt cx="3402" cy="850"/>
          </a:xfrm>
        </p:grpSpPr>
        <p:sp>
          <p:nvSpPr>
            <p:cNvPr id="17467" name="Text Box 59"/>
            <p:cNvSpPr txBox="1">
              <a:spLocks noChangeArrowheads="1"/>
            </p:cNvSpPr>
            <p:nvPr/>
          </p:nvSpPr>
          <p:spPr bwMode="auto">
            <a:xfrm>
              <a:off x="884" y="1752"/>
              <a:ext cx="3402" cy="850"/>
            </a:xfrm>
            <a:prstGeom prst="rect">
              <a:avLst/>
            </a:prstGeom>
            <a:solidFill>
              <a:schemeClr val="bg1">
                <a:alpha val="89999"/>
              </a:schemeClr>
            </a:solidFill>
            <a:ln w="38100">
              <a:solidFill>
                <a:schemeClr val="tx1"/>
              </a:solidFill>
              <a:miter lim="800000"/>
              <a:headEnd/>
              <a:tailEnd/>
            </a:ln>
            <a:effectLst/>
          </p:spPr>
          <p:txBody>
            <a:bodyPr>
              <a:spAutoFit/>
            </a:bodyPr>
            <a:lstStyle/>
            <a:p>
              <a:pPr>
                <a:spcBef>
                  <a:spcPct val="50000"/>
                </a:spcBef>
              </a:pPr>
              <a:r>
                <a:rPr lang="en-US" altLang="ja-JP" sz="2000">
                  <a:ea typeface="ＭＳ Ｐゴシック" charset="-128"/>
                </a:rPr>
                <a:t>Grande Armée		Allied Army of Silesia</a:t>
              </a:r>
            </a:p>
            <a:p>
              <a:pPr>
                <a:spcBef>
                  <a:spcPct val="50000"/>
                </a:spcBef>
              </a:pPr>
              <a:r>
                <a:rPr lang="en-US" altLang="ja-JP" sz="2000">
                  <a:ea typeface="ＭＳ Ｐゴシック" charset="-128"/>
                </a:rPr>
                <a:t>Infantry 		Infantry </a:t>
              </a:r>
            </a:p>
            <a:p>
              <a:pPr>
                <a:spcBef>
                  <a:spcPct val="50000"/>
                </a:spcBef>
              </a:pPr>
              <a:r>
                <a:rPr lang="en-US" altLang="ja-JP" sz="2000">
                  <a:ea typeface="ＭＳ Ｐゴシック" charset="-128"/>
                </a:rPr>
                <a:t>Cavalry 		Cavalry</a:t>
              </a:r>
            </a:p>
          </p:txBody>
        </p:sp>
        <p:pic>
          <p:nvPicPr>
            <p:cNvPr id="17468" name="Picture 60" descr="red infantry"/>
            <p:cNvPicPr>
              <a:picLocks noChangeAspect="1" noChangeArrowheads="1"/>
            </p:cNvPicPr>
            <p:nvPr/>
          </p:nvPicPr>
          <p:blipFill>
            <a:blip r:embed="rId4"/>
            <a:srcRect/>
            <a:stretch>
              <a:fillRect/>
            </a:stretch>
          </p:blipFill>
          <p:spPr bwMode="auto">
            <a:xfrm rot="10800000">
              <a:off x="3379" y="2069"/>
              <a:ext cx="329" cy="209"/>
            </a:xfrm>
            <a:prstGeom prst="rect">
              <a:avLst/>
            </a:prstGeom>
            <a:noFill/>
            <a:ln w="9525">
              <a:noFill/>
              <a:miter lim="800000"/>
              <a:headEnd/>
              <a:tailEnd/>
            </a:ln>
          </p:spPr>
        </p:pic>
        <p:pic>
          <p:nvPicPr>
            <p:cNvPr id="17469" name="Picture 61" descr="red cavalry"/>
            <p:cNvPicPr>
              <a:picLocks noChangeAspect="1" noChangeArrowheads="1"/>
            </p:cNvPicPr>
            <p:nvPr/>
          </p:nvPicPr>
          <p:blipFill>
            <a:blip r:embed="rId7"/>
            <a:srcRect/>
            <a:stretch>
              <a:fillRect/>
            </a:stretch>
          </p:blipFill>
          <p:spPr bwMode="auto">
            <a:xfrm rot="10800000">
              <a:off x="3424" y="2341"/>
              <a:ext cx="283" cy="186"/>
            </a:xfrm>
            <a:prstGeom prst="rect">
              <a:avLst/>
            </a:prstGeom>
            <a:noFill/>
          </p:spPr>
        </p:pic>
        <p:pic>
          <p:nvPicPr>
            <p:cNvPr id="17470" name="Picture 62" descr="blue cavalry"/>
            <p:cNvPicPr>
              <a:picLocks noChangeAspect="1" noChangeArrowheads="1"/>
            </p:cNvPicPr>
            <p:nvPr/>
          </p:nvPicPr>
          <p:blipFill>
            <a:blip r:embed="rId5"/>
            <a:srcRect/>
            <a:stretch>
              <a:fillRect/>
            </a:stretch>
          </p:blipFill>
          <p:spPr bwMode="auto">
            <a:xfrm rot="21600000">
              <a:off x="1701" y="2341"/>
              <a:ext cx="283" cy="185"/>
            </a:xfrm>
            <a:prstGeom prst="rect">
              <a:avLst/>
            </a:prstGeom>
            <a:noFill/>
          </p:spPr>
        </p:pic>
        <p:pic>
          <p:nvPicPr>
            <p:cNvPr id="17471" name="Picture 63" descr="blue infantry"/>
            <p:cNvPicPr>
              <a:picLocks noChangeAspect="1" noChangeArrowheads="1"/>
            </p:cNvPicPr>
            <p:nvPr/>
          </p:nvPicPr>
          <p:blipFill>
            <a:blip r:embed="rId3"/>
            <a:srcRect/>
            <a:stretch>
              <a:fillRect/>
            </a:stretch>
          </p:blipFill>
          <p:spPr bwMode="auto">
            <a:xfrm rot="21600000">
              <a:off x="1701" y="2069"/>
              <a:ext cx="299" cy="191"/>
            </a:xfrm>
            <a:prstGeom prst="rect">
              <a:avLst/>
            </a:prstGeom>
            <a:noFill/>
            <a:ln w="9525">
              <a:noFill/>
              <a:miter lim="800000"/>
              <a:headEnd/>
              <a:tailEnd/>
            </a:ln>
          </p:spPr>
        </p:pic>
      </p:gr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xit" presetSubtype="26" fill="hold" grpId="1" nodeType="clickEffect">
                                  <p:stCondLst>
                                    <p:cond delay="0"/>
                                  </p:stCondLst>
                                  <p:childTnLst>
                                    <p:animEffect transition="out" filter="barn(inHorizontal)">
                                      <p:cBhvr>
                                        <p:cTn id="6" dur="1000"/>
                                        <p:tgtEl>
                                          <p:spTgt spid="17427"/>
                                        </p:tgtEl>
                                      </p:cBhvr>
                                    </p:animEffect>
                                    <p:set>
                                      <p:cBhvr>
                                        <p:cTn id="7" dur="1" fill="hold">
                                          <p:stCondLst>
                                            <p:cond delay="999"/>
                                          </p:stCondLst>
                                        </p:cTn>
                                        <p:tgtEl>
                                          <p:spTgt spid="17427"/>
                                        </p:tgtEl>
                                        <p:attrNameLst>
                                          <p:attrName>style.visibility</p:attrName>
                                        </p:attrNameLst>
                                      </p:cBhvr>
                                      <p:to>
                                        <p:strVal val="hidden"/>
                                      </p:to>
                                    </p:set>
                                  </p:childTnLst>
                                </p:cTn>
                              </p:par>
                            </p:childTnLst>
                          </p:cTn>
                        </p:par>
                        <p:par>
                          <p:cTn id="8" fill="hold">
                            <p:stCondLst>
                              <p:cond delay="1000"/>
                            </p:stCondLst>
                            <p:childTnLst>
                              <p:par>
                                <p:cTn id="9" presetID="16" presetClass="entr" presetSubtype="26" fill="hold" grpId="0" nodeType="afterEffect">
                                  <p:stCondLst>
                                    <p:cond delay="0"/>
                                  </p:stCondLst>
                                  <p:childTnLst>
                                    <p:set>
                                      <p:cBhvr>
                                        <p:cTn id="10" dur="1" fill="hold">
                                          <p:stCondLst>
                                            <p:cond delay="0"/>
                                          </p:stCondLst>
                                        </p:cTn>
                                        <p:tgtEl>
                                          <p:spTgt spid="17428"/>
                                        </p:tgtEl>
                                        <p:attrNameLst>
                                          <p:attrName>style.visibility</p:attrName>
                                        </p:attrNameLst>
                                      </p:cBhvr>
                                      <p:to>
                                        <p:strVal val="visible"/>
                                      </p:to>
                                    </p:set>
                                    <p:animEffect transition="in" filter="barn(inHorizontal)">
                                      <p:cBhvr>
                                        <p:cTn id="11" dur="1000"/>
                                        <p:tgtEl>
                                          <p:spTgt spid="17428"/>
                                        </p:tgtEl>
                                      </p:cBhvr>
                                    </p:animEffect>
                                  </p:childTnLst>
                                </p:cTn>
                              </p:par>
                            </p:childTnLst>
                          </p:cTn>
                        </p:par>
                      </p:childTnLst>
                    </p:cTn>
                  </p:par>
                  <p:par>
                    <p:cTn id="12" fill="hold">
                      <p:stCondLst>
                        <p:cond delay="indefinite"/>
                      </p:stCondLst>
                      <p:childTnLst>
                        <p:par>
                          <p:cTn id="13" fill="hold">
                            <p:stCondLst>
                              <p:cond delay="0"/>
                            </p:stCondLst>
                            <p:childTnLst>
                              <p:par>
                                <p:cTn id="14" presetID="0" presetClass="path" presetSubtype="0" accel="50000" decel="50000" fill="hold" nodeType="clickEffect">
                                  <p:stCondLst>
                                    <p:cond delay="0"/>
                                  </p:stCondLst>
                                  <p:childTnLst>
                                    <p:animMotion origin="layout" path="M 1.94444E-6 -1.48148E-6 L 0.00729 -0.09606 " pathEditMode="relative" rAng="0" ptsTypes="AA">
                                      <p:cBhvr>
                                        <p:cTn id="15" dur="2000" fill="hold"/>
                                        <p:tgtEl>
                                          <p:spTgt spid="17422"/>
                                        </p:tgtEl>
                                        <p:attrNameLst>
                                          <p:attrName>ppt_x</p:attrName>
                                          <p:attrName>ppt_y</p:attrName>
                                        </p:attrNameLst>
                                      </p:cBhvr>
                                      <p:rCtr x="4" y="-48"/>
                                    </p:animMotion>
                                  </p:childTnLst>
                                </p:cTn>
                              </p:par>
                              <p:par>
                                <p:cTn id="16" presetID="0" presetClass="path" presetSubtype="0" accel="50000" decel="50000" fill="hold" nodeType="withEffect">
                                  <p:stCondLst>
                                    <p:cond delay="0"/>
                                  </p:stCondLst>
                                  <p:childTnLst>
                                    <p:animMotion origin="layout" path="M 1.94444E-6 -3.7037E-6 L -0.00087 -0.09583 " pathEditMode="relative" rAng="0" ptsTypes="AA">
                                      <p:cBhvr>
                                        <p:cTn id="17" dur="2000" fill="hold"/>
                                        <p:tgtEl>
                                          <p:spTgt spid="17426"/>
                                        </p:tgtEl>
                                        <p:attrNameLst>
                                          <p:attrName>ppt_x</p:attrName>
                                          <p:attrName>ppt_y</p:attrName>
                                        </p:attrNameLst>
                                      </p:cBhvr>
                                      <p:rCtr x="-1" y="-48"/>
                                    </p:animMotion>
                                  </p:childTnLst>
                                </p:cTn>
                              </p:par>
                              <p:par>
                                <p:cTn id="18" presetID="0" presetClass="path" presetSubtype="0" accel="50000" decel="50000" fill="hold" nodeType="withEffect">
                                  <p:stCondLst>
                                    <p:cond delay="500"/>
                                  </p:stCondLst>
                                  <p:childTnLst>
                                    <p:animMotion origin="layout" path="M -3.33333E-6 -7.40741E-7 L 0.00834 -0.01713 " pathEditMode="relative" rAng="0" ptsTypes="AA">
                                      <p:cBhvr>
                                        <p:cTn id="19" dur="1500" fill="hold"/>
                                        <p:tgtEl>
                                          <p:spTgt spid="17425"/>
                                        </p:tgtEl>
                                        <p:attrNameLst>
                                          <p:attrName>ppt_x</p:attrName>
                                          <p:attrName>ppt_y</p:attrName>
                                        </p:attrNameLst>
                                      </p:cBhvr>
                                      <p:rCtr x="4" y="-9"/>
                                    </p:animMotion>
                                  </p:childTnLst>
                                </p:cTn>
                              </p:par>
                              <p:par>
                                <p:cTn id="20" presetID="8" presetClass="emph" presetSubtype="0" fill="hold" nodeType="withEffect">
                                  <p:stCondLst>
                                    <p:cond delay="1000"/>
                                  </p:stCondLst>
                                  <p:childTnLst>
                                    <p:animRot by="-2700000">
                                      <p:cBhvr>
                                        <p:cTn id="21" dur="1000" fill="hold"/>
                                        <p:tgtEl>
                                          <p:spTgt spid="17425"/>
                                        </p:tgtEl>
                                        <p:attrNameLst>
                                          <p:attrName>r</p:attrName>
                                        </p:attrNameLst>
                                      </p:cBhvr>
                                    </p:animRot>
                                  </p:childTnLst>
                                </p:cTn>
                              </p:par>
                              <p:par>
                                <p:cTn id="22" presetID="8" presetClass="emph" presetSubtype="0" fill="hold" nodeType="withEffect">
                                  <p:stCondLst>
                                    <p:cond delay="1000"/>
                                  </p:stCondLst>
                                  <p:childTnLst>
                                    <p:animRot by="-1800000">
                                      <p:cBhvr>
                                        <p:cTn id="23" dur="1000" fill="hold"/>
                                        <p:tgtEl>
                                          <p:spTgt spid="17423"/>
                                        </p:tgtEl>
                                        <p:attrNameLst>
                                          <p:attrName>r</p:attrName>
                                        </p:attrNameLst>
                                      </p:cBhvr>
                                    </p:animRot>
                                  </p:childTnLst>
                                </p:cTn>
                              </p:par>
                              <p:par>
                                <p:cTn id="24" presetID="0" presetClass="path" presetSubtype="0" accel="50000" decel="50000" fill="hold" nodeType="withEffect">
                                  <p:stCondLst>
                                    <p:cond delay="0"/>
                                  </p:stCondLst>
                                  <p:childTnLst>
                                    <p:animMotion origin="layout" path="M 5E-6 -4.81481E-6 C 0.00747 -0.03958 0.0132 -0.08125 0.01112 -0.10555 C 0.00902 -0.12986 -0.0073 -0.1375 -0.01216 -0.14606 " pathEditMode="relative" rAng="0" ptsTypes="aaa">
                                      <p:cBhvr>
                                        <p:cTn id="25" dur="2000" fill="hold"/>
                                        <p:tgtEl>
                                          <p:spTgt spid="17423"/>
                                        </p:tgtEl>
                                        <p:attrNameLst>
                                          <p:attrName>ppt_x</p:attrName>
                                          <p:attrName>ppt_y</p:attrName>
                                        </p:attrNameLst>
                                      </p:cBhvr>
                                      <p:rCtr x="1" y="-73"/>
                                    </p:animMotion>
                                  </p:childTnLst>
                                </p:cTn>
                              </p:par>
                              <p:par>
                                <p:cTn id="26" presetID="0" presetClass="path" presetSubtype="0" accel="50000" decel="50000" fill="hold" nodeType="withEffect">
                                  <p:stCondLst>
                                    <p:cond delay="0"/>
                                  </p:stCondLst>
                                  <p:childTnLst>
                                    <p:animMotion origin="layout" path="M 5.55556E-7 -5.92593E-6 C -0.00469 -0.04677 -0.00921 -0.09353 -0.00278 -0.11853 C 0.00364 -0.14353 0.02118 -0.14677 0.03888 -0.15001 " pathEditMode="relative" ptsTypes="aaA">
                                      <p:cBhvr>
                                        <p:cTn id="27" dur="2000" fill="hold"/>
                                        <p:tgtEl>
                                          <p:spTgt spid="17421"/>
                                        </p:tgtEl>
                                        <p:attrNameLst>
                                          <p:attrName>ppt_x</p:attrName>
                                          <p:attrName>ppt_y</p:attrName>
                                        </p:attrNameLst>
                                      </p:cBhvr>
                                    </p:animMotion>
                                  </p:childTnLst>
                                </p:cTn>
                              </p:par>
                              <p:par>
                                <p:cTn id="28" presetID="8" presetClass="emph" presetSubtype="0" fill="hold" nodeType="withEffect">
                                  <p:stCondLst>
                                    <p:cond delay="1000"/>
                                  </p:stCondLst>
                                  <p:childTnLst>
                                    <p:animRot by="5400000">
                                      <p:cBhvr>
                                        <p:cTn id="29" dur="1000" fill="hold"/>
                                        <p:tgtEl>
                                          <p:spTgt spid="17421"/>
                                        </p:tgtEl>
                                        <p:attrNameLst>
                                          <p:attrName>r</p:attrName>
                                        </p:attrNameLst>
                                      </p:cBhvr>
                                    </p:animRot>
                                  </p:childTnLst>
                                </p:cTn>
                              </p:par>
                              <p:par>
                                <p:cTn id="30" presetID="0" presetClass="path" presetSubtype="0" accel="50000" decel="50000" fill="hold" nodeType="withEffect">
                                  <p:stCondLst>
                                    <p:cond delay="0"/>
                                  </p:stCondLst>
                                  <p:childTnLst>
                                    <p:animMotion origin="layout" path="M 8.05556E-6 -6.66667E-6 L 0.05001 -0.13357 " pathEditMode="relative" ptsTypes="AA">
                                      <p:cBhvr>
                                        <p:cTn id="31" dur="2000" fill="hold"/>
                                        <p:tgtEl>
                                          <p:spTgt spid="17418"/>
                                        </p:tgtEl>
                                        <p:attrNameLst>
                                          <p:attrName>ppt_x</p:attrName>
                                          <p:attrName>ppt_y</p:attrName>
                                        </p:attrNameLst>
                                      </p:cBhvr>
                                    </p:animMotion>
                                  </p:childTnLst>
                                </p:cTn>
                              </p:par>
                              <p:par>
                                <p:cTn id="32" presetID="0" presetClass="path" presetSubtype="0" accel="50000" decel="50000" fill="hold" nodeType="withEffect">
                                  <p:stCondLst>
                                    <p:cond delay="0"/>
                                  </p:stCondLst>
                                  <p:childTnLst>
                                    <p:animMotion origin="layout" path="M -3.61111E-6 7.40741E-7 L -3.61111E-6 -0.21134 " pathEditMode="relative" rAng="0" ptsTypes="AA">
                                      <p:cBhvr>
                                        <p:cTn id="33" dur="2000" fill="hold"/>
                                        <p:tgtEl>
                                          <p:spTgt spid="17424"/>
                                        </p:tgtEl>
                                        <p:attrNameLst>
                                          <p:attrName>ppt_x</p:attrName>
                                          <p:attrName>ppt_y</p:attrName>
                                        </p:attrNameLst>
                                      </p:cBhvr>
                                      <p:rCtr x="0" y="-106"/>
                                    </p:animMotion>
                                  </p:childTnLst>
                                </p:cTn>
                              </p:par>
                              <p:par>
                                <p:cTn id="34" presetID="8" presetClass="emph" presetSubtype="0" fill="hold" nodeType="withEffect">
                                  <p:stCondLst>
                                    <p:cond delay="0"/>
                                  </p:stCondLst>
                                  <p:childTnLst>
                                    <p:animRot by="-2700000">
                                      <p:cBhvr>
                                        <p:cTn id="35" dur="2000" fill="hold"/>
                                        <p:tgtEl>
                                          <p:spTgt spid="17424"/>
                                        </p:tgtEl>
                                        <p:attrNameLst>
                                          <p:attrName>r</p:attrName>
                                        </p:attrNameLst>
                                      </p:cBhvr>
                                    </p:animRot>
                                  </p:childTnLst>
                                </p:cTn>
                              </p:par>
                            </p:childTnLst>
                          </p:cTn>
                        </p:par>
                        <p:par>
                          <p:cTn id="36" fill="hold">
                            <p:stCondLst>
                              <p:cond delay="2000"/>
                            </p:stCondLst>
                            <p:childTnLst>
                              <p:par>
                                <p:cTn id="37" presetID="10" presetClass="entr" presetSubtype="0" fill="hold" grpId="0" nodeType="afterEffect">
                                  <p:stCondLst>
                                    <p:cond delay="1000"/>
                                  </p:stCondLst>
                                  <p:childTnLst>
                                    <p:set>
                                      <p:cBhvr>
                                        <p:cTn id="38" dur="1" fill="hold">
                                          <p:stCondLst>
                                            <p:cond delay="0"/>
                                          </p:stCondLst>
                                        </p:cTn>
                                        <p:tgtEl>
                                          <p:spTgt spid="17430"/>
                                        </p:tgtEl>
                                        <p:attrNameLst>
                                          <p:attrName>style.visibility</p:attrName>
                                        </p:attrNameLst>
                                      </p:cBhvr>
                                      <p:to>
                                        <p:strVal val="visible"/>
                                      </p:to>
                                    </p:set>
                                    <p:animEffect transition="in" filter="fade">
                                      <p:cBhvr>
                                        <p:cTn id="39" dur="2000"/>
                                        <p:tgtEl>
                                          <p:spTgt spid="17430"/>
                                        </p:tgtEl>
                                      </p:cBhvr>
                                    </p:animEffect>
                                  </p:childTnLst>
                                </p:cTn>
                              </p:par>
                              <p:par>
                                <p:cTn id="40" presetID="10" presetClass="entr" presetSubtype="0" fill="hold" grpId="0" nodeType="withEffect">
                                  <p:stCondLst>
                                    <p:cond delay="1000"/>
                                  </p:stCondLst>
                                  <p:childTnLst>
                                    <p:set>
                                      <p:cBhvr>
                                        <p:cTn id="41" dur="1" fill="hold">
                                          <p:stCondLst>
                                            <p:cond delay="0"/>
                                          </p:stCondLst>
                                        </p:cTn>
                                        <p:tgtEl>
                                          <p:spTgt spid="17429"/>
                                        </p:tgtEl>
                                        <p:attrNameLst>
                                          <p:attrName>style.visibility</p:attrName>
                                        </p:attrNameLst>
                                      </p:cBhvr>
                                      <p:to>
                                        <p:strVal val="visible"/>
                                      </p:to>
                                    </p:set>
                                    <p:animEffect transition="in" filter="fade">
                                      <p:cBhvr>
                                        <p:cTn id="42" dur="2000"/>
                                        <p:tgtEl>
                                          <p:spTgt spid="17429"/>
                                        </p:tgtEl>
                                      </p:cBhvr>
                                    </p:animEffect>
                                  </p:childTnLst>
                                </p:cTn>
                              </p:par>
                              <p:par>
                                <p:cTn id="43" presetID="10" presetClass="entr" presetSubtype="0" fill="hold" grpId="0" nodeType="withEffect">
                                  <p:stCondLst>
                                    <p:cond delay="1000"/>
                                  </p:stCondLst>
                                  <p:childTnLst>
                                    <p:set>
                                      <p:cBhvr>
                                        <p:cTn id="44" dur="1" fill="hold">
                                          <p:stCondLst>
                                            <p:cond delay="0"/>
                                          </p:stCondLst>
                                        </p:cTn>
                                        <p:tgtEl>
                                          <p:spTgt spid="17431"/>
                                        </p:tgtEl>
                                        <p:attrNameLst>
                                          <p:attrName>style.visibility</p:attrName>
                                        </p:attrNameLst>
                                      </p:cBhvr>
                                      <p:to>
                                        <p:strVal val="visible"/>
                                      </p:to>
                                    </p:set>
                                    <p:animEffect transition="in" filter="fade">
                                      <p:cBhvr>
                                        <p:cTn id="45" dur="2000"/>
                                        <p:tgtEl>
                                          <p:spTgt spid="17431"/>
                                        </p:tgtEl>
                                      </p:cBhvr>
                                    </p:animEffect>
                                  </p:childTnLst>
                                </p:cTn>
                              </p:par>
                              <p:par>
                                <p:cTn id="46" presetID="10" presetClass="entr" presetSubtype="0" fill="hold" grpId="0" nodeType="withEffect">
                                  <p:stCondLst>
                                    <p:cond delay="1000"/>
                                  </p:stCondLst>
                                  <p:childTnLst>
                                    <p:set>
                                      <p:cBhvr>
                                        <p:cTn id="47" dur="1" fill="hold">
                                          <p:stCondLst>
                                            <p:cond delay="0"/>
                                          </p:stCondLst>
                                        </p:cTn>
                                        <p:tgtEl>
                                          <p:spTgt spid="17432"/>
                                        </p:tgtEl>
                                        <p:attrNameLst>
                                          <p:attrName>style.visibility</p:attrName>
                                        </p:attrNameLst>
                                      </p:cBhvr>
                                      <p:to>
                                        <p:strVal val="visible"/>
                                      </p:to>
                                    </p:set>
                                    <p:animEffect transition="in" filter="fade">
                                      <p:cBhvr>
                                        <p:cTn id="48" dur="2000"/>
                                        <p:tgtEl>
                                          <p:spTgt spid="17432"/>
                                        </p:tgtEl>
                                      </p:cBhvr>
                                    </p:animEffect>
                                  </p:childTnLst>
                                </p:cTn>
                              </p:par>
                            </p:childTnLst>
                          </p:cTn>
                        </p:par>
                      </p:childTnLst>
                    </p:cTn>
                  </p:par>
                  <p:par>
                    <p:cTn id="49" fill="hold">
                      <p:stCondLst>
                        <p:cond delay="indefinite"/>
                      </p:stCondLst>
                      <p:childTnLst>
                        <p:par>
                          <p:cTn id="50" fill="hold">
                            <p:stCondLst>
                              <p:cond delay="0"/>
                            </p:stCondLst>
                            <p:childTnLst>
                              <p:par>
                                <p:cTn id="51" presetID="16" presetClass="exit" presetSubtype="26" fill="hold" grpId="1" nodeType="clickEffect">
                                  <p:stCondLst>
                                    <p:cond delay="0"/>
                                  </p:stCondLst>
                                  <p:childTnLst>
                                    <p:animEffect transition="out" filter="barn(inHorizontal)">
                                      <p:cBhvr>
                                        <p:cTn id="52" dur="1000"/>
                                        <p:tgtEl>
                                          <p:spTgt spid="17428"/>
                                        </p:tgtEl>
                                      </p:cBhvr>
                                    </p:animEffect>
                                    <p:set>
                                      <p:cBhvr>
                                        <p:cTn id="53" dur="1" fill="hold">
                                          <p:stCondLst>
                                            <p:cond delay="999"/>
                                          </p:stCondLst>
                                        </p:cTn>
                                        <p:tgtEl>
                                          <p:spTgt spid="17428"/>
                                        </p:tgtEl>
                                        <p:attrNameLst>
                                          <p:attrName>style.visibility</p:attrName>
                                        </p:attrNameLst>
                                      </p:cBhvr>
                                      <p:to>
                                        <p:strVal val="hidden"/>
                                      </p:to>
                                    </p:set>
                                  </p:childTnLst>
                                </p:cTn>
                              </p:par>
                              <p:par>
                                <p:cTn id="54" presetID="10" presetClass="exit" presetSubtype="0" fill="hold" grpId="1" nodeType="withEffect">
                                  <p:stCondLst>
                                    <p:cond delay="0"/>
                                  </p:stCondLst>
                                  <p:childTnLst>
                                    <p:animEffect transition="out" filter="fade">
                                      <p:cBhvr>
                                        <p:cTn id="55" dur="2000"/>
                                        <p:tgtEl>
                                          <p:spTgt spid="17432"/>
                                        </p:tgtEl>
                                      </p:cBhvr>
                                    </p:animEffect>
                                    <p:set>
                                      <p:cBhvr>
                                        <p:cTn id="56" dur="1" fill="hold">
                                          <p:stCondLst>
                                            <p:cond delay="1999"/>
                                          </p:stCondLst>
                                        </p:cTn>
                                        <p:tgtEl>
                                          <p:spTgt spid="17432"/>
                                        </p:tgtEl>
                                        <p:attrNameLst>
                                          <p:attrName>style.visibility</p:attrName>
                                        </p:attrNameLst>
                                      </p:cBhvr>
                                      <p:to>
                                        <p:strVal val="hidden"/>
                                      </p:to>
                                    </p:set>
                                  </p:childTnLst>
                                </p:cTn>
                              </p:par>
                              <p:par>
                                <p:cTn id="57" presetID="10" presetClass="exit" presetSubtype="0" fill="hold" grpId="1" nodeType="withEffect">
                                  <p:stCondLst>
                                    <p:cond delay="0"/>
                                  </p:stCondLst>
                                  <p:childTnLst>
                                    <p:animEffect transition="out" filter="fade">
                                      <p:cBhvr>
                                        <p:cTn id="58" dur="2000"/>
                                        <p:tgtEl>
                                          <p:spTgt spid="17431"/>
                                        </p:tgtEl>
                                      </p:cBhvr>
                                    </p:animEffect>
                                    <p:set>
                                      <p:cBhvr>
                                        <p:cTn id="59" dur="1" fill="hold">
                                          <p:stCondLst>
                                            <p:cond delay="1999"/>
                                          </p:stCondLst>
                                        </p:cTn>
                                        <p:tgtEl>
                                          <p:spTgt spid="17431"/>
                                        </p:tgtEl>
                                        <p:attrNameLst>
                                          <p:attrName>style.visibility</p:attrName>
                                        </p:attrNameLst>
                                      </p:cBhvr>
                                      <p:to>
                                        <p:strVal val="hidden"/>
                                      </p:to>
                                    </p:set>
                                  </p:childTnLst>
                                </p:cTn>
                              </p:par>
                              <p:par>
                                <p:cTn id="60" presetID="10" presetClass="exit" presetSubtype="0" fill="hold" grpId="1" nodeType="withEffect">
                                  <p:stCondLst>
                                    <p:cond delay="0"/>
                                  </p:stCondLst>
                                  <p:childTnLst>
                                    <p:animEffect transition="out" filter="fade">
                                      <p:cBhvr>
                                        <p:cTn id="61" dur="2000"/>
                                        <p:tgtEl>
                                          <p:spTgt spid="17429"/>
                                        </p:tgtEl>
                                      </p:cBhvr>
                                    </p:animEffect>
                                    <p:set>
                                      <p:cBhvr>
                                        <p:cTn id="62" dur="1" fill="hold">
                                          <p:stCondLst>
                                            <p:cond delay="1999"/>
                                          </p:stCondLst>
                                        </p:cTn>
                                        <p:tgtEl>
                                          <p:spTgt spid="17429"/>
                                        </p:tgtEl>
                                        <p:attrNameLst>
                                          <p:attrName>style.visibility</p:attrName>
                                        </p:attrNameLst>
                                      </p:cBhvr>
                                      <p:to>
                                        <p:strVal val="hidden"/>
                                      </p:to>
                                    </p:set>
                                  </p:childTnLst>
                                </p:cTn>
                              </p:par>
                              <p:par>
                                <p:cTn id="63" presetID="10" presetClass="exit" presetSubtype="0" fill="hold" grpId="1" nodeType="withEffect">
                                  <p:stCondLst>
                                    <p:cond delay="0"/>
                                  </p:stCondLst>
                                  <p:childTnLst>
                                    <p:animEffect transition="out" filter="fade">
                                      <p:cBhvr>
                                        <p:cTn id="64" dur="2000"/>
                                        <p:tgtEl>
                                          <p:spTgt spid="17430"/>
                                        </p:tgtEl>
                                      </p:cBhvr>
                                    </p:animEffect>
                                    <p:set>
                                      <p:cBhvr>
                                        <p:cTn id="65" dur="1" fill="hold">
                                          <p:stCondLst>
                                            <p:cond delay="1999"/>
                                          </p:stCondLst>
                                        </p:cTn>
                                        <p:tgtEl>
                                          <p:spTgt spid="17430"/>
                                        </p:tgtEl>
                                        <p:attrNameLst>
                                          <p:attrName>style.visibility</p:attrName>
                                        </p:attrNameLst>
                                      </p:cBhvr>
                                      <p:to>
                                        <p:strVal val="hidden"/>
                                      </p:to>
                                    </p:set>
                                  </p:childTnLst>
                                </p:cTn>
                              </p:par>
                            </p:childTnLst>
                          </p:cTn>
                        </p:par>
                        <p:par>
                          <p:cTn id="66" fill="hold">
                            <p:stCondLst>
                              <p:cond delay="2000"/>
                            </p:stCondLst>
                            <p:childTnLst>
                              <p:par>
                                <p:cTn id="67" presetID="16" presetClass="entr" presetSubtype="26" fill="hold" grpId="0" nodeType="afterEffect">
                                  <p:stCondLst>
                                    <p:cond delay="0"/>
                                  </p:stCondLst>
                                  <p:childTnLst>
                                    <p:set>
                                      <p:cBhvr>
                                        <p:cTn id="68" dur="1" fill="hold">
                                          <p:stCondLst>
                                            <p:cond delay="0"/>
                                          </p:stCondLst>
                                        </p:cTn>
                                        <p:tgtEl>
                                          <p:spTgt spid="17433"/>
                                        </p:tgtEl>
                                        <p:attrNameLst>
                                          <p:attrName>style.visibility</p:attrName>
                                        </p:attrNameLst>
                                      </p:cBhvr>
                                      <p:to>
                                        <p:strVal val="visible"/>
                                      </p:to>
                                    </p:set>
                                    <p:animEffect transition="in" filter="barn(inHorizontal)">
                                      <p:cBhvr>
                                        <p:cTn id="69" dur="1000"/>
                                        <p:tgtEl>
                                          <p:spTgt spid="17433"/>
                                        </p:tgtEl>
                                      </p:cBhvr>
                                    </p:animEffect>
                                  </p:childTnLst>
                                </p:cTn>
                              </p:par>
                            </p:childTnLst>
                          </p:cTn>
                        </p:par>
                      </p:childTnLst>
                    </p:cTn>
                  </p:par>
                  <p:par>
                    <p:cTn id="70" fill="hold">
                      <p:stCondLst>
                        <p:cond delay="indefinite"/>
                      </p:stCondLst>
                      <p:childTnLst>
                        <p:par>
                          <p:cTn id="71" fill="hold">
                            <p:stCondLst>
                              <p:cond delay="0"/>
                            </p:stCondLst>
                            <p:childTnLst>
                              <p:par>
                                <p:cTn id="72" presetID="0" presetClass="path" presetSubtype="0" accel="50000" decel="50000" fill="hold" nodeType="clickEffect">
                                  <p:stCondLst>
                                    <p:cond delay="0"/>
                                  </p:stCondLst>
                                  <p:childTnLst>
                                    <p:animMotion origin="layout" path="M 0.00833 -0.01713 C 0.02222 -0.04074 0.03628 -0.06412 0.05972 -0.08564 C 0.08316 -0.10717 0.1158 -0.12708 0.14861 -0.14675 " pathEditMode="relative" rAng="0" ptsTypes="aaA">
                                      <p:cBhvr>
                                        <p:cTn id="73" dur="2500" fill="hold"/>
                                        <p:tgtEl>
                                          <p:spTgt spid="17425"/>
                                        </p:tgtEl>
                                        <p:attrNameLst>
                                          <p:attrName>ppt_x</p:attrName>
                                          <p:attrName>ppt_y</p:attrName>
                                        </p:attrNameLst>
                                      </p:cBhvr>
                                      <p:rCtr x="70" y="-65"/>
                                    </p:animMotion>
                                  </p:childTnLst>
                                </p:cTn>
                              </p:par>
                              <p:par>
                                <p:cTn id="74" presetID="8" presetClass="emph" presetSubtype="0" fill="hold" nodeType="withEffect">
                                  <p:stCondLst>
                                    <p:cond delay="500"/>
                                  </p:stCondLst>
                                  <p:childTnLst>
                                    <p:animRot by="21600000">
                                      <p:cBhvr>
                                        <p:cTn id="75" dur="2000" fill="hold"/>
                                        <p:tgtEl>
                                          <p:spTgt spid="17425"/>
                                        </p:tgtEl>
                                        <p:attrNameLst>
                                          <p:attrName>r</p:attrName>
                                        </p:attrNameLst>
                                      </p:cBhvr>
                                    </p:animRot>
                                  </p:childTnLst>
                                </p:cTn>
                              </p:par>
                              <p:par>
                                <p:cTn id="76" presetID="9" presetClass="exit" presetSubtype="0" fill="hold" nodeType="withEffect">
                                  <p:stCondLst>
                                    <p:cond delay="1000"/>
                                  </p:stCondLst>
                                  <p:childTnLst>
                                    <p:animEffect transition="out" filter="dissolve">
                                      <p:cBhvr>
                                        <p:cTn id="77" dur="1500"/>
                                        <p:tgtEl>
                                          <p:spTgt spid="17425"/>
                                        </p:tgtEl>
                                      </p:cBhvr>
                                    </p:animEffect>
                                    <p:set>
                                      <p:cBhvr>
                                        <p:cTn id="78" dur="1" fill="hold">
                                          <p:stCondLst>
                                            <p:cond delay="1499"/>
                                          </p:stCondLst>
                                        </p:cTn>
                                        <p:tgtEl>
                                          <p:spTgt spid="17425"/>
                                        </p:tgtEl>
                                        <p:attrNameLst>
                                          <p:attrName>style.visibility</p:attrName>
                                        </p:attrNameLst>
                                      </p:cBhvr>
                                      <p:to>
                                        <p:strVal val="hidden"/>
                                      </p:to>
                                    </p:set>
                                  </p:childTnLst>
                                </p:cTn>
                              </p:par>
                              <p:par>
                                <p:cTn id="79" presetID="0" presetClass="path" presetSubtype="0" accel="50000" decel="50000" fill="hold" nodeType="withEffect">
                                  <p:stCondLst>
                                    <p:cond delay="500"/>
                                  </p:stCondLst>
                                  <p:childTnLst>
                                    <p:animMotion origin="layout" path="M 5.55556E-7 1.48148E-6 C 0.02153 -0.01621 0.05278 -0.03171 0.06667 -0.03889 C 0.08056 -0.04607 0.08021 -0.04213 0.08368 -0.04306 " pathEditMode="relative" rAng="0" ptsTypes="aaa">
                                      <p:cBhvr>
                                        <p:cTn id="80" dur="2000" fill="hold"/>
                                        <p:tgtEl>
                                          <p:spTgt spid="17420"/>
                                        </p:tgtEl>
                                        <p:attrNameLst>
                                          <p:attrName>ppt_x</p:attrName>
                                          <p:attrName>ppt_y</p:attrName>
                                        </p:attrNameLst>
                                      </p:cBhvr>
                                      <p:rCtr x="42" y="-23"/>
                                    </p:animMotion>
                                  </p:childTnLst>
                                </p:cTn>
                              </p:par>
                              <p:par>
                                <p:cTn id="81" presetID="8" presetClass="emph" presetSubtype="0" fill="hold" nodeType="withEffect">
                                  <p:stCondLst>
                                    <p:cond delay="1000"/>
                                  </p:stCondLst>
                                  <p:childTnLst>
                                    <p:animRot by="21600000">
                                      <p:cBhvr>
                                        <p:cTn id="82" dur="1500" fill="hold"/>
                                        <p:tgtEl>
                                          <p:spTgt spid="17420"/>
                                        </p:tgtEl>
                                        <p:attrNameLst>
                                          <p:attrName>r</p:attrName>
                                        </p:attrNameLst>
                                      </p:cBhvr>
                                    </p:animRot>
                                  </p:childTnLst>
                                </p:cTn>
                              </p:par>
                              <p:par>
                                <p:cTn id="83" presetID="9" presetClass="exit" presetSubtype="0" fill="hold" nodeType="withEffect">
                                  <p:stCondLst>
                                    <p:cond delay="1000"/>
                                  </p:stCondLst>
                                  <p:childTnLst>
                                    <p:animEffect transition="out" filter="dissolve">
                                      <p:cBhvr>
                                        <p:cTn id="84" dur="1500"/>
                                        <p:tgtEl>
                                          <p:spTgt spid="17420"/>
                                        </p:tgtEl>
                                      </p:cBhvr>
                                    </p:animEffect>
                                    <p:set>
                                      <p:cBhvr>
                                        <p:cTn id="85" dur="1" fill="hold">
                                          <p:stCondLst>
                                            <p:cond delay="1499"/>
                                          </p:stCondLst>
                                        </p:cTn>
                                        <p:tgtEl>
                                          <p:spTgt spid="17420"/>
                                        </p:tgtEl>
                                        <p:attrNameLst>
                                          <p:attrName>style.visibility</p:attrName>
                                        </p:attrNameLst>
                                      </p:cBhvr>
                                      <p:to>
                                        <p:strVal val="hidden"/>
                                      </p:to>
                                    </p:set>
                                  </p:childTnLst>
                                </p:cTn>
                              </p:par>
                              <p:par>
                                <p:cTn id="86" presetID="0" presetClass="path" presetSubtype="0" accel="50000" decel="50000" fill="hold" nodeType="withEffect">
                                  <p:stCondLst>
                                    <p:cond delay="1000"/>
                                  </p:stCondLst>
                                  <p:childTnLst>
                                    <p:animMotion origin="layout" path="M 0.03889 -0.15 C 0.05868 -0.17014 0.07847 -0.19005 0.10972 -0.1963 C 0.14097 -0.20255 0.20816 -0.19051 0.22639 -0.18704 " pathEditMode="relative" rAng="0" ptsTypes="aaA">
                                      <p:cBhvr>
                                        <p:cTn id="87" dur="1500" fill="hold"/>
                                        <p:tgtEl>
                                          <p:spTgt spid="17421"/>
                                        </p:tgtEl>
                                        <p:attrNameLst>
                                          <p:attrName>ppt_x</p:attrName>
                                          <p:attrName>ppt_y</p:attrName>
                                        </p:attrNameLst>
                                      </p:cBhvr>
                                      <p:rCtr x="94" y="-26"/>
                                    </p:animMotion>
                                  </p:childTnLst>
                                </p:cTn>
                              </p:par>
                              <p:par>
                                <p:cTn id="88" presetID="0" presetClass="path" presetSubtype="0" accel="50000" decel="50000" fill="hold" nodeType="withEffect">
                                  <p:stCondLst>
                                    <p:cond delay="500"/>
                                  </p:stCondLst>
                                  <p:childTnLst>
                                    <p:animMotion origin="layout" path="M -3.33333E-6 -0.21134 L -0.03333 -0.28935 " pathEditMode="relative" ptsTypes="AA">
                                      <p:cBhvr>
                                        <p:cTn id="89" dur="1000" fill="hold"/>
                                        <p:tgtEl>
                                          <p:spTgt spid="17424"/>
                                        </p:tgtEl>
                                        <p:attrNameLst>
                                          <p:attrName>ppt_x</p:attrName>
                                          <p:attrName>ppt_y</p:attrName>
                                        </p:attrNameLst>
                                      </p:cBhvr>
                                    </p:animMotion>
                                  </p:childTnLst>
                                </p:cTn>
                              </p:par>
                              <p:par>
                                <p:cTn id="90" presetID="8" presetClass="emph" presetSubtype="0" fill="hold" nodeType="withEffect">
                                  <p:stCondLst>
                                    <p:cond delay="500"/>
                                  </p:stCondLst>
                                  <p:childTnLst>
                                    <p:animRot by="-1500000">
                                      <p:cBhvr>
                                        <p:cTn id="91" dur="1000" fill="hold"/>
                                        <p:tgtEl>
                                          <p:spTgt spid="17424"/>
                                        </p:tgtEl>
                                        <p:attrNameLst>
                                          <p:attrName>r</p:attrName>
                                        </p:attrNameLst>
                                      </p:cBhvr>
                                    </p:animRot>
                                  </p:childTnLst>
                                </p:cTn>
                              </p:par>
                            </p:childTnLst>
                          </p:cTn>
                        </p:par>
                        <p:par>
                          <p:cTn id="92" fill="hold">
                            <p:stCondLst>
                              <p:cond delay="2500"/>
                            </p:stCondLst>
                            <p:childTnLst>
                              <p:par>
                                <p:cTn id="93" presetID="10" presetClass="entr" presetSubtype="0" fill="hold" grpId="0" nodeType="afterEffect">
                                  <p:stCondLst>
                                    <p:cond delay="1000"/>
                                  </p:stCondLst>
                                  <p:childTnLst>
                                    <p:set>
                                      <p:cBhvr>
                                        <p:cTn id="94" dur="1" fill="hold">
                                          <p:stCondLst>
                                            <p:cond delay="0"/>
                                          </p:stCondLst>
                                        </p:cTn>
                                        <p:tgtEl>
                                          <p:spTgt spid="17434"/>
                                        </p:tgtEl>
                                        <p:attrNameLst>
                                          <p:attrName>style.visibility</p:attrName>
                                        </p:attrNameLst>
                                      </p:cBhvr>
                                      <p:to>
                                        <p:strVal val="visible"/>
                                      </p:to>
                                    </p:set>
                                    <p:animEffect transition="in" filter="fade">
                                      <p:cBhvr>
                                        <p:cTn id="95" dur="2000"/>
                                        <p:tgtEl>
                                          <p:spTgt spid="17434"/>
                                        </p:tgtEl>
                                      </p:cBhvr>
                                    </p:animEffect>
                                  </p:childTnLst>
                                </p:cTn>
                              </p:par>
                              <p:par>
                                <p:cTn id="96" presetID="10" presetClass="entr" presetSubtype="0" fill="hold" grpId="0" nodeType="withEffect">
                                  <p:stCondLst>
                                    <p:cond delay="1000"/>
                                  </p:stCondLst>
                                  <p:childTnLst>
                                    <p:set>
                                      <p:cBhvr>
                                        <p:cTn id="97" dur="1" fill="hold">
                                          <p:stCondLst>
                                            <p:cond delay="0"/>
                                          </p:stCondLst>
                                        </p:cTn>
                                        <p:tgtEl>
                                          <p:spTgt spid="17435"/>
                                        </p:tgtEl>
                                        <p:attrNameLst>
                                          <p:attrName>style.visibility</p:attrName>
                                        </p:attrNameLst>
                                      </p:cBhvr>
                                      <p:to>
                                        <p:strVal val="visible"/>
                                      </p:to>
                                    </p:set>
                                    <p:animEffect transition="in" filter="fade">
                                      <p:cBhvr>
                                        <p:cTn id="98" dur="2000"/>
                                        <p:tgtEl>
                                          <p:spTgt spid="17435"/>
                                        </p:tgtEl>
                                      </p:cBhvr>
                                    </p:animEffect>
                                  </p:childTnLst>
                                </p:cTn>
                              </p:par>
                              <p:par>
                                <p:cTn id="99" presetID="10" presetClass="entr" presetSubtype="0" fill="hold" grpId="0" nodeType="withEffect">
                                  <p:stCondLst>
                                    <p:cond delay="1000"/>
                                  </p:stCondLst>
                                  <p:childTnLst>
                                    <p:set>
                                      <p:cBhvr>
                                        <p:cTn id="100" dur="1" fill="hold">
                                          <p:stCondLst>
                                            <p:cond delay="0"/>
                                          </p:stCondLst>
                                        </p:cTn>
                                        <p:tgtEl>
                                          <p:spTgt spid="17436"/>
                                        </p:tgtEl>
                                        <p:attrNameLst>
                                          <p:attrName>style.visibility</p:attrName>
                                        </p:attrNameLst>
                                      </p:cBhvr>
                                      <p:to>
                                        <p:strVal val="visible"/>
                                      </p:to>
                                    </p:set>
                                    <p:animEffect transition="in" filter="fade">
                                      <p:cBhvr>
                                        <p:cTn id="101" dur="2000"/>
                                        <p:tgtEl>
                                          <p:spTgt spid="17436"/>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02" restart="whenNotActive" fill="hold" evtFilter="cancelBubble" nodeType="interactiveSeq">
                <p:stCondLst>
                  <p:cond evt="onClick" delay="0">
                    <p:tgtEl>
                      <p:spTgt spid="17450"/>
                    </p:tgtEl>
                  </p:cond>
                </p:stCondLst>
                <p:endSync evt="end" delay="0">
                  <p:rtn val="all"/>
                </p:endSync>
                <p:childTnLst>
                  <p:par>
                    <p:cTn id="103" fill="hold">
                      <p:stCondLst>
                        <p:cond delay="0"/>
                      </p:stCondLst>
                      <p:childTnLst>
                        <p:par>
                          <p:cTn id="104" fill="hold">
                            <p:stCondLst>
                              <p:cond delay="0"/>
                            </p:stCondLst>
                            <p:childTnLst>
                              <p:par>
                                <p:cTn id="105" presetID="54" presetClass="entr" presetSubtype="0" accel="100000" fill="hold" grpId="0" nodeType="clickEffect">
                                  <p:stCondLst>
                                    <p:cond delay="0"/>
                                  </p:stCondLst>
                                  <p:childTnLst>
                                    <p:set>
                                      <p:cBhvr>
                                        <p:cTn id="106" dur="1" fill="hold">
                                          <p:stCondLst>
                                            <p:cond delay="0"/>
                                          </p:stCondLst>
                                        </p:cTn>
                                        <p:tgtEl>
                                          <p:spTgt spid="17452"/>
                                        </p:tgtEl>
                                        <p:attrNameLst>
                                          <p:attrName>style.visibility</p:attrName>
                                        </p:attrNameLst>
                                      </p:cBhvr>
                                      <p:to>
                                        <p:strVal val="visible"/>
                                      </p:to>
                                    </p:set>
                                    <p:anim calcmode="lin" valueType="num">
                                      <p:cBhvr>
                                        <p:cTn id="107" dur="1000" fill="hold"/>
                                        <p:tgtEl>
                                          <p:spTgt spid="17452"/>
                                        </p:tgtEl>
                                        <p:attrNameLst>
                                          <p:attrName>ppt_w</p:attrName>
                                        </p:attrNameLst>
                                      </p:cBhvr>
                                      <p:tavLst>
                                        <p:tav tm="0">
                                          <p:val>
                                            <p:strVal val="#ppt_w*0.05"/>
                                          </p:val>
                                        </p:tav>
                                        <p:tav tm="100000">
                                          <p:val>
                                            <p:strVal val="#ppt_w"/>
                                          </p:val>
                                        </p:tav>
                                      </p:tavLst>
                                    </p:anim>
                                    <p:anim calcmode="lin" valueType="num">
                                      <p:cBhvr>
                                        <p:cTn id="108" dur="1000" fill="hold"/>
                                        <p:tgtEl>
                                          <p:spTgt spid="17452"/>
                                        </p:tgtEl>
                                        <p:attrNameLst>
                                          <p:attrName>ppt_h</p:attrName>
                                        </p:attrNameLst>
                                      </p:cBhvr>
                                      <p:tavLst>
                                        <p:tav tm="0">
                                          <p:val>
                                            <p:strVal val="#ppt_h"/>
                                          </p:val>
                                        </p:tav>
                                        <p:tav tm="100000">
                                          <p:val>
                                            <p:strVal val="#ppt_h"/>
                                          </p:val>
                                        </p:tav>
                                      </p:tavLst>
                                    </p:anim>
                                    <p:anim calcmode="lin" valueType="num">
                                      <p:cBhvr>
                                        <p:cTn id="109" dur="1000" fill="hold"/>
                                        <p:tgtEl>
                                          <p:spTgt spid="17452"/>
                                        </p:tgtEl>
                                        <p:attrNameLst>
                                          <p:attrName>ppt_x</p:attrName>
                                        </p:attrNameLst>
                                      </p:cBhvr>
                                      <p:tavLst>
                                        <p:tav tm="0">
                                          <p:val>
                                            <p:strVal val="#ppt_x-.2"/>
                                          </p:val>
                                        </p:tav>
                                        <p:tav tm="100000">
                                          <p:val>
                                            <p:strVal val="#ppt_x"/>
                                          </p:val>
                                        </p:tav>
                                      </p:tavLst>
                                    </p:anim>
                                    <p:anim calcmode="lin" valueType="num">
                                      <p:cBhvr>
                                        <p:cTn id="110" dur="1000" fill="hold"/>
                                        <p:tgtEl>
                                          <p:spTgt spid="17452"/>
                                        </p:tgtEl>
                                        <p:attrNameLst>
                                          <p:attrName>ppt_y</p:attrName>
                                        </p:attrNameLst>
                                      </p:cBhvr>
                                      <p:tavLst>
                                        <p:tav tm="0">
                                          <p:val>
                                            <p:strVal val="#ppt_y"/>
                                          </p:val>
                                        </p:tav>
                                        <p:tav tm="100000">
                                          <p:val>
                                            <p:strVal val="#ppt_y"/>
                                          </p:val>
                                        </p:tav>
                                      </p:tavLst>
                                    </p:anim>
                                    <p:animEffect transition="in" filter="fade">
                                      <p:cBhvr>
                                        <p:cTn id="111" dur="1000"/>
                                        <p:tgtEl>
                                          <p:spTgt spid="17452"/>
                                        </p:tgtEl>
                                      </p:cBhvr>
                                    </p:animEffect>
                                  </p:childTnLst>
                                </p:cTn>
                              </p:par>
                            </p:childTnLst>
                          </p:cTn>
                        </p:par>
                        <p:par>
                          <p:cTn id="112" fill="hold">
                            <p:stCondLst>
                              <p:cond delay="1000"/>
                            </p:stCondLst>
                            <p:childTnLst>
                              <p:par>
                                <p:cTn id="113" presetID="54" presetClass="exit" presetSubtype="0" decel="100000" fill="hold" grpId="1" nodeType="afterEffect">
                                  <p:stCondLst>
                                    <p:cond delay="3000"/>
                                  </p:stCondLst>
                                  <p:childTnLst>
                                    <p:anim calcmode="lin" valueType="num">
                                      <p:cBhvr>
                                        <p:cTn id="114" dur="1000"/>
                                        <p:tgtEl>
                                          <p:spTgt spid="17452"/>
                                        </p:tgtEl>
                                        <p:attrNameLst>
                                          <p:attrName>ppt_w</p:attrName>
                                        </p:attrNameLst>
                                      </p:cBhvr>
                                      <p:tavLst>
                                        <p:tav tm="0">
                                          <p:val>
                                            <p:strVal val="ppt_w"/>
                                          </p:val>
                                        </p:tav>
                                        <p:tav tm="100000">
                                          <p:val>
                                            <p:strVal val="ppt_w*0.05"/>
                                          </p:val>
                                        </p:tav>
                                      </p:tavLst>
                                    </p:anim>
                                    <p:anim calcmode="lin" valueType="num">
                                      <p:cBhvr>
                                        <p:cTn id="115" dur="1000"/>
                                        <p:tgtEl>
                                          <p:spTgt spid="17452"/>
                                        </p:tgtEl>
                                        <p:attrNameLst>
                                          <p:attrName>ppt_h</p:attrName>
                                        </p:attrNameLst>
                                      </p:cBhvr>
                                      <p:tavLst>
                                        <p:tav tm="0">
                                          <p:val>
                                            <p:strVal val="ppt_h"/>
                                          </p:val>
                                        </p:tav>
                                        <p:tav tm="100000">
                                          <p:val>
                                            <p:strVal val="ppt_h"/>
                                          </p:val>
                                        </p:tav>
                                      </p:tavLst>
                                    </p:anim>
                                    <p:anim calcmode="lin" valueType="num">
                                      <p:cBhvr>
                                        <p:cTn id="116" dur="1000"/>
                                        <p:tgtEl>
                                          <p:spTgt spid="17452"/>
                                        </p:tgtEl>
                                        <p:attrNameLst>
                                          <p:attrName>ppt_x</p:attrName>
                                        </p:attrNameLst>
                                      </p:cBhvr>
                                      <p:tavLst>
                                        <p:tav tm="0">
                                          <p:val>
                                            <p:strVal val="ppt_x"/>
                                          </p:val>
                                        </p:tav>
                                        <p:tav tm="100000">
                                          <p:val>
                                            <p:strVal val="ppt_x-.2"/>
                                          </p:val>
                                        </p:tav>
                                      </p:tavLst>
                                    </p:anim>
                                    <p:anim calcmode="lin" valueType="num">
                                      <p:cBhvr>
                                        <p:cTn id="117" dur="1000"/>
                                        <p:tgtEl>
                                          <p:spTgt spid="17452"/>
                                        </p:tgtEl>
                                        <p:attrNameLst>
                                          <p:attrName>ppt_y</p:attrName>
                                        </p:attrNameLst>
                                      </p:cBhvr>
                                      <p:tavLst>
                                        <p:tav tm="0">
                                          <p:val>
                                            <p:strVal val="ppt_y"/>
                                          </p:val>
                                        </p:tav>
                                        <p:tav tm="100000">
                                          <p:val>
                                            <p:strVal val="ppt_y"/>
                                          </p:val>
                                        </p:tav>
                                      </p:tavLst>
                                    </p:anim>
                                    <p:animEffect transition="out" filter="fade">
                                      <p:cBhvr>
                                        <p:cTn id="118" dur="1000"/>
                                        <p:tgtEl>
                                          <p:spTgt spid="17452"/>
                                        </p:tgtEl>
                                      </p:cBhvr>
                                    </p:animEffect>
                                    <p:set>
                                      <p:cBhvr>
                                        <p:cTn id="119" dur="1" fill="hold">
                                          <p:stCondLst>
                                            <p:cond delay="999"/>
                                          </p:stCondLst>
                                        </p:cTn>
                                        <p:tgtEl>
                                          <p:spTgt spid="17452"/>
                                        </p:tgtEl>
                                        <p:attrNameLst>
                                          <p:attrName>style.visibility</p:attrName>
                                        </p:attrNameLst>
                                      </p:cBhvr>
                                      <p:to>
                                        <p:strVal val="hidden"/>
                                      </p:to>
                                    </p:set>
                                  </p:childTnLst>
                                </p:cTn>
                              </p:par>
                            </p:childTnLst>
                          </p:cTn>
                        </p:par>
                      </p:childTnLst>
                    </p:cTn>
                  </p:par>
                </p:childTnLst>
              </p:cTn>
              <p:nextCondLst>
                <p:cond evt="onClick" delay="0">
                  <p:tgtEl>
                    <p:spTgt spid="17450"/>
                  </p:tgtEl>
                </p:cond>
              </p:nextCondLst>
            </p:seq>
            <p:seq concurrent="1" nextAc="seek">
              <p:cTn id="120" restart="whenNotActive" fill="hold" evtFilter="cancelBubble" nodeType="interactiveSeq">
                <p:stCondLst>
                  <p:cond evt="onClick" delay="0">
                    <p:tgtEl>
                      <p:spTgt spid="17451"/>
                    </p:tgtEl>
                  </p:cond>
                </p:stCondLst>
                <p:endSync evt="end" delay="0">
                  <p:rtn val="all"/>
                </p:endSync>
                <p:childTnLst>
                  <p:par>
                    <p:cTn id="121" fill="hold">
                      <p:stCondLst>
                        <p:cond delay="0"/>
                      </p:stCondLst>
                      <p:childTnLst>
                        <p:par>
                          <p:cTn id="122" fill="hold">
                            <p:stCondLst>
                              <p:cond delay="0"/>
                            </p:stCondLst>
                            <p:childTnLst>
                              <p:par>
                                <p:cTn id="123" presetID="54" presetClass="entr" presetSubtype="0" accel="100000" fill="hold" grpId="0" nodeType="clickEffect">
                                  <p:stCondLst>
                                    <p:cond delay="0"/>
                                  </p:stCondLst>
                                  <p:childTnLst>
                                    <p:set>
                                      <p:cBhvr>
                                        <p:cTn id="124" dur="1" fill="hold">
                                          <p:stCondLst>
                                            <p:cond delay="0"/>
                                          </p:stCondLst>
                                        </p:cTn>
                                        <p:tgtEl>
                                          <p:spTgt spid="17453"/>
                                        </p:tgtEl>
                                        <p:attrNameLst>
                                          <p:attrName>style.visibility</p:attrName>
                                        </p:attrNameLst>
                                      </p:cBhvr>
                                      <p:to>
                                        <p:strVal val="visible"/>
                                      </p:to>
                                    </p:set>
                                    <p:anim calcmode="lin" valueType="num">
                                      <p:cBhvr>
                                        <p:cTn id="125" dur="1000" fill="hold"/>
                                        <p:tgtEl>
                                          <p:spTgt spid="17453"/>
                                        </p:tgtEl>
                                        <p:attrNameLst>
                                          <p:attrName>ppt_w</p:attrName>
                                        </p:attrNameLst>
                                      </p:cBhvr>
                                      <p:tavLst>
                                        <p:tav tm="0">
                                          <p:val>
                                            <p:strVal val="#ppt_w*0.05"/>
                                          </p:val>
                                        </p:tav>
                                        <p:tav tm="100000">
                                          <p:val>
                                            <p:strVal val="#ppt_w"/>
                                          </p:val>
                                        </p:tav>
                                      </p:tavLst>
                                    </p:anim>
                                    <p:anim calcmode="lin" valueType="num">
                                      <p:cBhvr>
                                        <p:cTn id="126" dur="1000" fill="hold"/>
                                        <p:tgtEl>
                                          <p:spTgt spid="17453"/>
                                        </p:tgtEl>
                                        <p:attrNameLst>
                                          <p:attrName>ppt_h</p:attrName>
                                        </p:attrNameLst>
                                      </p:cBhvr>
                                      <p:tavLst>
                                        <p:tav tm="0">
                                          <p:val>
                                            <p:strVal val="#ppt_h"/>
                                          </p:val>
                                        </p:tav>
                                        <p:tav tm="100000">
                                          <p:val>
                                            <p:strVal val="#ppt_h"/>
                                          </p:val>
                                        </p:tav>
                                      </p:tavLst>
                                    </p:anim>
                                    <p:anim calcmode="lin" valueType="num">
                                      <p:cBhvr>
                                        <p:cTn id="127" dur="1000" fill="hold"/>
                                        <p:tgtEl>
                                          <p:spTgt spid="17453"/>
                                        </p:tgtEl>
                                        <p:attrNameLst>
                                          <p:attrName>ppt_x</p:attrName>
                                        </p:attrNameLst>
                                      </p:cBhvr>
                                      <p:tavLst>
                                        <p:tav tm="0">
                                          <p:val>
                                            <p:strVal val="#ppt_x-.2"/>
                                          </p:val>
                                        </p:tav>
                                        <p:tav tm="100000">
                                          <p:val>
                                            <p:strVal val="#ppt_x"/>
                                          </p:val>
                                        </p:tav>
                                      </p:tavLst>
                                    </p:anim>
                                    <p:anim calcmode="lin" valueType="num">
                                      <p:cBhvr>
                                        <p:cTn id="128" dur="1000" fill="hold"/>
                                        <p:tgtEl>
                                          <p:spTgt spid="17453"/>
                                        </p:tgtEl>
                                        <p:attrNameLst>
                                          <p:attrName>ppt_y</p:attrName>
                                        </p:attrNameLst>
                                      </p:cBhvr>
                                      <p:tavLst>
                                        <p:tav tm="0">
                                          <p:val>
                                            <p:strVal val="#ppt_y"/>
                                          </p:val>
                                        </p:tav>
                                        <p:tav tm="100000">
                                          <p:val>
                                            <p:strVal val="#ppt_y"/>
                                          </p:val>
                                        </p:tav>
                                      </p:tavLst>
                                    </p:anim>
                                    <p:animEffect transition="in" filter="fade">
                                      <p:cBhvr>
                                        <p:cTn id="129" dur="1000"/>
                                        <p:tgtEl>
                                          <p:spTgt spid="17453"/>
                                        </p:tgtEl>
                                      </p:cBhvr>
                                    </p:animEffect>
                                  </p:childTnLst>
                                </p:cTn>
                              </p:par>
                            </p:childTnLst>
                          </p:cTn>
                        </p:par>
                        <p:par>
                          <p:cTn id="130" fill="hold">
                            <p:stCondLst>
                              <p:cond delay="1000"/>
                            </p:stCondLst>
                            <p:childTnLst>
                              <p:par>
                                <p:cTn id="131" presetID="54" presetClass="exit" presetSubtype="0" decel="100000" fill="hold" grpId="1" nodeType="afterEffect">
                                  <p:stCondLst>
                                    <p:cond delay="3000"/>
                                  </p:stCondLst>
                                  <p:childTnLst>
                                    <p:anim calcmode="lin" valueType="num">
                                      <p:cBhvr>
                                        <p:cTn id="132" dur="1000"/>
                                        <p:tgtEl>
                                          <p:spTgt spid="17453"/>
                                        </p:tgtEl>
                                        <p:attrNameLst>
                                          <p:attrName>ppt_w</p:attrName>
                                        </p:attrNameLst>
                                      </p:cBhvr>
                                      <p:tavLst>
                                        <p:tav tm="0">
                                          <p:val>
                                            <p:strVal val="ppt_w"/>
                                          </p:val>
                                        </p:tav>
                                        <p:tav tm="100000">
                                          <p:val>
                                            <p:strVal val="ppt_w*0.05"/>
                                          </p:val>
                                        </p:tav>
                                      </p:tavLst>
                                    </p:anim>
                                    <p:anim calcmode="lin" valueType="num">
                                      <p:cBhvr>
                                        <p:cTn id="133" dur="1000"/>
                                        <p:tgtEl>
                                          <p:spTgt spid="17453"/>
                                        </p:tgtEl>
                                        <p:attrNameLst>
                                          <p:attrName>ppt_h</p:attrName>
                                        </p:attrNameLst>
                                      </p:cBhvr>
                                      <p:tavLst>
                                        <p:tav tm="0">
                                          <p:val>
                                            <p:strVal val="ppt_h"/>
                                          </p:val>
                                        </p:tav>
                                        <p:tav tm="100000">
                                          <p:val>
                                            <p:strVal val="ppt_h"/>
                                          </p:val>
                                        </p:tav>
                                      </p:tavLst>
                                    </p:anim>
                                    <p:anim calcmode="lin" valueType="num">
                                      <p:cBhvr>
                                        <p:cTn id="134" dur="1000"/>
                                        <p:tgtEl>
                                          <p:spTgt spid="17453"/>
                                        </p:tgtEl>
                                        <p:attrNameLst>
                                          <p:attrName>ppt_x</p:attrName>
                                        </p:attrNameLst>
                                      </p:cBhvr>
                                      <p:tavLst>
                                        <p:tav tm="0">
                                          <p:val>
                                            <p:strVal val="ppt_x"/>
                                          </p:val>
                                        </p:tav>
                                        <p:tav tm="100000">
                                          <p:val>
                                            <p:strVal val="ppt_x-.2"/>
                                          </p:val>
                                        </p:tav>
                                      </p:tavLst>
                                    </p:anim>
                                    <p:anim calcmode="lin" valueType="num">
                                      <p:cBhvr>
                                        <p:cTn id="135" dur="1000"/>
                                        <p:tgtEl>
                                          <p:spTgt spid="17453"/>
                                        </p:tgtEl>
                                        <p:attrNameLst>
                                          <p:attrName>ppt_y</p:attrName>
                                        </p:attrNameLst>
                                      </p:cBhvr>
                                      <p:tavLst>
                                        <p:tav tm="0">
                                          <p:val>
                                            <p:strVal val="ppt_y"/>
                                          </p:val>
                                        </p:tav>
                                        <p:tav tm="100000">
                                          <p:val>
                                            <p:strVal val="ppt_y"/>
                                          </p:val>
                                        </p:tav>
                                      </p:tavLst>
                                    </p:anim>
                                    <p:animEffect transition="out" filter="fade">
                                      <p:cBhvr>
                                        <p:cTn id="136" dur="1000"/>
                                        <p:tgtEl>
                                          <p:spTgt spid="17453"/>
                                        </p:tgtEl>
                                      </p:cBhvr>
                                    </p:animEffect>
                                    <p:set>
                                      <p:cBhvr>
                                        <p:cTn id="137" dur="1" fill="hold">
                                          <p:stCondLst>
                                            <p:cond delay="999"/>
                                          </p:stCondLst>
                                        </p:cTn>
                                        <p:tgtEl>
                                          <p:spTgt spid="17453"/>
                                        </p:tgtEl>
                                        <p:attrNameLst>
                                          <p:attrName>style.visibility</p:attrName>
                                        </p:attrNameLst>
                                      </p:cBhvr>
                                      <p:to>
                                        <p:strVal val="hidden"/>
                                      </p:to>
                                    </p:set>
                                  </p:childTnLst>
                                </p:cTn>
                              </p:par>
                            </p:childTnLst>
                          </p:cTn>
                        </p:par>
                      </p:childTnLst>
                    </p:cTn>
                  </p:par>
                </p:childTnLst>
              </p:cTn>
              <p:nextCondLst>
                <p:cond evt="onClick" delay="0">
                  <p:tgtEl>
                    <p:spTgt spid="17451"/>
                  </p:tgtEl>
                </p:cond>
              </p:nextCondLst>
            </p:seq>
            <p:seq concurrent="1" nextAc="seek">
              <p:cTn id="138" restart="whenNotActive" fill="hold" evtFilter="cancelBubble" nodeType="interactiveSeq">
                <p:stCondLst>
                  <p:cond evt="onClick" delay="0">
                    <p:tgtEl>
                      <p:spTgt spid="17465"/>
                    </p:tgtEl>
                  </p:cond>
                </p:stCondLst>
                <p:endSync evt="end" delay="0">
                  <p:rtn val="all"/>
                </p:endSync>
                <p:childTnLst>
                  <p:par>
                    <p:cTn id="139" fill="hold">
                      <p:stCondLst>
                        <p:cond delay="0"/>
                      </p:stCondLst>
                      <p:childTnLst>
                        <p:par>
                          <p:cTn id="140" fill="hold">
                            <p:stCondLst>
                              <p:cond delay="0"/>
                            </p:stCondLst>
                            <p:childTnLst>
                              <p:par>
                                <p:cTn id="141" presetID="54" presetClass="entr" presetSubtype="0" accel="100000" fill="hold" nodeType="clickEffect">
                                  <p:stCondLst>
                                    <p:cond delay="0"/>
                                  </p:stCondLst>
                                  <p:childTnLst>
                                    <p:set>
                                      <p:cBhvr>
                                        <p:cTn id="142" dur="1" fill="hold">
                                          <p:stCondLst>
                                            <p:cond delay="0"/>
                                          </p:stCondLst>
                                        </p:cTn>
                                        <p:tgtEl>
                                          <p:spTgt spid="17466"/>
                                        </p:tgtEl>
                                        <p:attrNameLst>
                                          <p:attrName>style.visibility</p:attrName>
                                        </p:attrNameLst>
                                      </p:cBhvr>
                                      <p:to>
                                        <p:strVal val="visible"/>
                                      </p:to>
                                    </p:set>
                                    <p:anim calcmode="lin" valueType="num">
                                      <p:cBhvr>
                                        <p:cTn id="143" dur="1000" fill="hold"/>
                                        <p:tgtEl>
                                          <p:spTgt spid="17466"/>
                                        </p:tgtEl>
                                        <p:attrNameLst>
                                          <p:attrName>ppt_w</p:attrName>
                                        </p:attrNameLst>
                                      </p:cBhvr>
                                      <p:tavLst>
                                        <p:tav tm="0">
                                          <p:val>
                                            <p:strVal val="#ppt_w*0.05"/>
                                          </p:val>
                                        </p:tav>
                                        <p:tav tm="100000">
                                          <p:val>
                                            <p:strVal val="#ppt_w"/>
                                          </p:val>
                                        </p:tav>
                                      </p:tavLst>
                                    </p:anim>
                                    <p:anim calcmode="lin" valueType="num">
                                      <p:cBhvr>
                                        <p:cTn id="144" dur="1000" fill="hold"/>
                                        <p:tgtEl>
                                          <p:spTgt spid="17466"/>
                                        </p:tgtEl>
                                        <p:attrNameLst>
                                          <p:attrName>ppt_h</p:attrName>
                                        </p:attrNameLst>
                                      </p:cBhvr>
                                      <p:tavLst>
                                        <p:tav tm="0">
                                          <p:val>
                                            <p:strVal val="#ppt_h"/>
                                          </p:val>
                                        </p:tav>
                                        <p:tav tm="100000">
                                          <p:val>
                                            <p:strVal val="#ppt_h"/>
                                          </p:val>
                                        </p:tav>
                                      </p:tavLst>
                                    </p:anim>
                                    <p:anim calcmode="lin" valueType="num">
                                      <p:cBhvr>
                                        <p:cTn id="145" dur="1000" fill="hold"/>
                                        <p:tgtEl>
                                          <p:spTgt spid="17466"/>
                                        </p:tgtEl>
                                        <p:attrNameLst>
                                          <p:attrName>ppt_x</p:attrName>
                                        </p:attrNameLst>
                                      </p:cBhvr>
                                      <p:tavLst>
                                        <p:tav tm="0">
                                          <p:val>
                                            <p:strVal val="#ppt_x-.2"/>
                                          </p:val>
                                        </p:tav>
                                        <p:tav tm="100000">
                                          <p:val>
                                            <p:strVal val="#ppt_x"/>
                                          </p:val>
                                        </p:tav>
                                      </p:tavLst>
                                    </p:anim>
                                    <p:anim calcmode="lin" valueType="num">
                                      <p:cBhvr>
                                        <p:cTn id="146" dur="1000" fill="hold"/>
                                        <p:tgtEl>
                                          <p:spTgt spid="17466"/>
                                        </p:tgtEl>
                                        <p:attrNameLst>
                                          <p:attrName>ppt_y</p:attrName>
                                        </p:attrNameLst>
                                      </p:cBhvr>
                                      <p:tavLst>
                                        <p:tav tm="0">
                                          <p:val>
                                            <p:strVal val="#ppt_y"/>
                                          </p:val>
                                        </p:tav>
                                        <p:tav tm="100000">
                                          <p:val>
                                            <p:strVal val="#ppt_y"/>
                                          </p:val>
                                        </p:tav>
                                      </p:tavLst>
                                    </p:anim>
                                    <p:animEffect transition="in" filter="fade">
                                      <p:cBhvr>
                                        <p:cTn id="147" dur="1000"/>
                                        <p:tgtEl>
                                          <p:spTgt spid="17466"/>
                                        </p:tgtEl>
                                      </p:cBhvr>
                                    </p:animEffect>
                                  </p:childTnLst>
                                </p:cTn>
                              </p:par>
                            </p:childTnLst>
                          </p:cTn>
                        </p:par>
                        <p:par>
                          <p:cTn id="148" fill="hold">
                            <p:stCondLst>
                              <p:cond delay="1000"/>
                            </p:stCondLst>
                            <p:childTnLst>
                              <p:par>
                                <p:cTn id="149" presetID="54" presetClass="exit" presetSubtype="0" decel="100000" fill="hold" nodeType="afterEffect">
                                  <p:stCondLst>
                                    <p:cond delay="3000"/>
                                  </p:stCondLst>
                                  <p:childTnLst>
                                    <p:anim calcmode="lin" valueType="num">
                                      <p:cBhvr>
                                        <p:cTn id="150" dur="1000"/>
                                        <p:tgtEl>
                                          <p:spTgt spid="17466"/>
                                        </p:tgtEl>
                                        <p:attrNameLst>
                                          <p:attrName>ppt_w</p:attrName>
                                        </p:attrNameLst>
                                      </p:cBhvr>
                                      <p:tavLst>
                                        <p:tav tm="0">
                                          <p:val>
                                            <p:strVal val="ppt_w"/>
                                          </p:val>
                                        </p:tav>
                                        <p:tav tm="100000">
                                          <p:val>
                                            <p:strVal val="ppt_w*0.05"/>
                                          </p:val>
                                        </p:tav>
                                      </p:tavLst>
                                    </p:anim>
                                    <p:anim calcmode="lin" valueType="num">
                                      <p:cBhvr>
                                        <p:cTn id="151" dur="1000"/>
                                        <p:tgtEl>
                                          <p:spTgt spid="17466"/>
                                        </p:tgtEl>
                                        <p:attrNameLst>
                                          <p:attrName>ppt_h</p:attrName>
                                        </p:attrNameLst>
                                      </p:cBhvr>
                                      <p:tavLst>
                                        <p:tav tm="0">
                                          <p:val>
                                            <p:strVal val="ppt_h"/>
                                          </p:val>
                                        </p:tav>
                                        <p:tav tm="100000">
                                          <p:val>
                                            <p:strVal val="ppt_h"/>
                                          </p:val>
                                        </p:tav>
                                      </p:tavLst>
                                    </p:anim>
                                    <p:anim calcmode="lin" valueType="num">
                                      <p:cBhvr>
                                        <p:cTn id="152" dur="1000"/>
                                        <p:tgtEl>
                                          <p:spTgt spid="17466"/>
                                        </p:tgtEl>
                                        <p:attrNameLst>
                                          <p:attrName>ppt_x</p:attrName>
                                        </p:attrNameLst>
                                      </p:cBhvr>
                                      <p:tavLst>
                                        <p:tav tm="0">
                                          <p:val>
                                            <p:strVal val="ppt_x"/>
                                          </p:val>
                                        </p:tav>
                                        <p:tav tm="100000">
                                          <p:val>
                                            <p:strVal val="ppt_x-.2"/>
                                          </p:val>
                                        </p:tav>
                                      </p:tavLst>
                                    </p:anim>
                                    <p:anim calcmode="lin" valueType="num">
                                      <p:cBhvr>
                                        <p:cTn id="153" dur="1000"/>
                                        <p:tgtEl>
                                          <p:spTgt spid="17466"/>
                                        </p:tgtEl>
                                        <p:attrNameLst>
                                          <p:attrName>ppt_y</p:attrName>
                                        </p:attrNameLst>
                                      </p:cBhvr>
                                      <p:tavLst>
                                        <p:tav tm="0">
                                          <p:val>
                                            <p:strVal val="ppt_y"/>
                                          </p:val>
                                        </p:tav>
                                        <p:tav tm="100000">
                                          <p:val>
                                            <p:strVal val="ppt_y"/>
                                          </p:val>
                                        </p:tav>
                                      </p:tavLst>
                                    </p:anim>
                                    <p:animEffect transition="out" filter="fade">
                                      <p:cBhvr>
                                        <p:cTn id="154" dur="1000"/>
                                        <p:tgtEl>
                                          <p:spTgt spid="17466"/>
                                        </p:tgtEl>
                                      </p:cBhvr>
                                    </p:animEffect>
                                    <p:set>
                                      <p:cBhvr>
                                        <p:cTn id="155" dur="1" fill="hold">
                                          <p:stCondLst>
                                            <p:cond delay="999"/>
                                          </p:stCondLst>
                                        </p:cTn>
                                        <p:tgtEl>
                                          <p:spTgt spid="17466"/>
                                        </p:tgtEl>
                                        <p:attrNameLst>
                                          <p:attrName>style.visibility</p:attrName>
                                        </p:attrNameLst>
                                      </p:cBhvr>
                                      <p:to>
                                        <p:strVal val="hidden"/>
                                      </p:to>
                                    </p:set>
                                  </p:childTnLst>
                                </p:cTn>
                              </p:par>
                            </p:childTnLst>
                          </p:cTn>
                        </p:par>
                      </p:childTnLst>
                    </p:cTn>
                  </p:par>
                </p:childTnLst>
              </p:cTn>
              <p:nextCondLst>
                <p:cond evt="onClick" delay="0">
                  <p:tgtEl>
                    <p:spTgt spid="17465"/>
                  </p:tgtEl>
                </p:cond>
              </p:nextCondLst>
            </p:seq>
          </p:childTnLst>
        </p:cTn>
      </p:par>
    </p:tnLst>
    <p:bldLst>
      <p:bldP spid="17427" grpId="1"/>
      <p:bldP spid="17428" grpId="0"/>
      <p:bldP spid="17428" grpId="1"/>
      <p:bldP spid="17429" grpId="0" animBg="1"/>
      <p:bldP spid="17429" grpId="1" animBg="1"/>
      <p:bldP spid="17430" grpId="0" animBg="1"/>
      <p:bldP spid="17430" grpId="1" animBg="1"/>
      <p:bldP spid="17431" grpId="0" animBg="1"/>
      <p:bldP spid="17431" grpId="1" animBg="1"/>
      <p:bldP spid="17432" grpId="0" animBg="1"/>
      <p:bldP spid="17432" grpId="1" animBg="1"/>
      <p:bldP spid="17433" grpId="0"/>
      <p:bldP spid="17434" grpId="0" animBg="1"/>
      <p:bldP spid="17435" grpId="0" animBg="1"/>
      <p:bldP spid="17436" grpId="0" animBg="1"/>
      <p:bldP spid="17452" grpId="0" animBg="1"/>
      <p:bldP spid="17452" grpId="1" animBg="1"/>
      <p:bldP spid="17453" grpId="0" animBg="1"/>
      <p:bldP spid="17453"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6410" name="Rectangle 26"/>
          <p:cNvSpPr>
            <a:spLocks noChangeArrowheads="1"/>
          </p:cNvSpPr>
          <p:nvPr/>
        </p:nvSpPr>
        <p:spPr bwMode="auto">
          <a:xfrm>
            <a:off x="0" y="0"/>
            <a:ext cx="9144000" cy="6858000"/>
          </a:xfrm>
          <a:prstGeom prst="rect">
            <a:avLst/>
          </a:prstGeom>
          <a:solidFill>
            <a:srgbClr val="97FF2F">
              <a:alpha val="89999"/>
            </a:srgbClr>
          </a:solidFill>
          <a:ln w="9525">
            <a:noFill/>
            <a:miter lim="800000"/>
            <a:headEnd/>
            <a:tailEnd/>
          </a:ln>
          <a:effectLst/>
        </p:spPr>
        <p:txBody>
          <a:bodyPr wrap="none" anchor="ctr"/>
          <a:lstStyle/>
          <a:p>
            <a:endParaRPr lang="ja-JP" altLang="en-US"/>
          </a:p>
        </p:txBody>
      </p:sp>
      <p:sp>
        <p:nvSpPr>
          <p:cNvPr id="16411" name="Freeform 27"/>
          <p:cNvSpPr>
            <a:spLocks/>
          </p:cNvSpPr>
          <p:nvPr/>
        </p:nvSpPr>
        <p:spPr bwMode="auto">
          <a:xfrm>
            <a:off x="6905625" y="657225"/>
            <a:ext cx="2324100" cy="3571875"/>
          </a:xfrm>
          <a:custGeom>
            <a:avLst/>
            <a:gdLst/>
            <a:ahLst/>
            <a:cxnLst>
              <a:cxn ang="0">
                <a:pos x="0" y="0"/>
              </a:cxn>
              <a:cxn ang="0">
                <a:pos x="60" y="102"/>
              </a:cxn>
              <a:cxn ang="0">
                <a:pos x="108" y="108"/>
              </a:cxn>
              <a:cxn ang="0">
                <a:pos x="156" y="132"/>
              </a:cxn>
              <a:cxn ang="0">
                <a:pos x="210" y="114"/>
              </a:cxn>
              <a:cxn ang="0">
                <a:pos x="234" y="42"/>
              </a:cxn>
              <a:cxn ang="0">
                <a:pos x="264" y="126"/>
              </a:cxn>
              <a:cxn ang="0">
                <a:pos x="318" y="156"/>
              </a:cxn>
              <a:cxn ang="0">
                <a:pos x="402" y="264"/>
              </a:cxn>
              <a:cxn ang="0">
                <a:pos x="438" y="276"/>
              </a:cxn>
              <a:cxn ang="0">
                <a:pos x="456" y="282"/>
              </a:cxn>
              <a:cxn ang="0">
                <a:pos x="468" y="336"/>
              </a:cxn>
              <a:cxn ang="0">
                <a:pos x="510" y="348"/>
              </a:cxn>
              <a:cxn ang="0">
                <a:pos x="564" y="396"/>
              </a:cxn>
              <a:cxn ang="0">
                <a:pos x="510" y="420"/>
              </a:cxn>
              <a:cxn ang="0">
                <a:pos x="504" y="438"/>
              </a:cxn>
              <a:cxn ang="0">
                <a:pos x="546" y="480"/>
              </a:cxn>
              <a:cxn ang="0">
                <a:pos x="612" y="468"/>
              </a:cxn>
              <a:cxn ang="0">
                <a:pos x="636" y="522"/>
              </a:cxn>
              <a:cxn ang="0">
                <a:pos x="678" y="624"/>
              </a:cxn>
              <a:cxn ang="0">
                <a:pos x="630" y="666"/>
              </a:cxn>
              <a:cxn ang="0">
                <a:pos x="636" y="738"/>
              </a:cxn>
              <a:cxn ang="0">
                <a:pos x="726" y="828"/>
              </a:cxn>
              <a:cxn ang="0">
                <a:pos x="732" y="882"/>
              </a:cxn>
              <a:cxn ang="0">
                <a:pos x="738" y="936"/>
              </a:cxn>
              <a:cxn ang="0">
                <a:pos x="870" y="972"/>
              </a:cxn>
              <a:cxn ang="0">
                <a:pos x="930" y="1044"/>
              </a:cxn>
              <a:cxn ang="0">
                <a:pos x="1008" y="1164"/>
              </a:cxn>
              <a:cxn ang="0">
                <a:pos x="1020" y="1182"/>
              </a:cxn>
              <a:cxn ang="0">
                <a:pos x="990" y="1176"/>
              </a:cxn>
              <a:cxn ang="0">
                <a:pos x="930" y="1182"/>
              </a:cxn>
              <a:cxn ang="0">
                <a:pos x="948" y="1260"/>
              </a:cxn>
              <a:cxn ang="0">
                <a:pos x="1026" y="1236"/>
              </a:cxn>
              <a:cxn ang="0">
                <a:pos x="1050" y="1242"/>
              </a:cxn>
              <a:cxn ang="0">
                <a:pos x="1080" y="1374"/>
              </a:cxn>
              <a:cxn ang="0">
                <a:pos x="1110" y="1566"/>
              </a:cxn>
              <a:cxn ang="0">
                <a:pos x="1158" y="1638"/>
              </a:cxn>
              <a:cxn ang="0">
                <a:pos x="1182" y="1710"/>
              </a:cxn>
              <a:cxn ang="0">
                <a:pos x="1200" y="1728"/>
              </a:cxn>
              <a:cxn ang="0">
                <a:pos x="1224" y="1764"/>
              </a:cxn>
              <a:cxn ang="0">
                <a:pos x="1260" y="1800"/>
              </a:cxn>
              <a:cxn ang="0">
                <a:pos x="1284" y="1836"/>
              </a:cxn>
              <a:cxn ang="0">
                <a:pos x="1296" y="1872"/>
              </a:cxn>
              <a:cxn ang="0">
                <a:pos x="1242" y="2076"/>
              </a:cxn>
              <a:cxn ang="0">
                <a:pos x="1302" y="2070"/>
              </a:cxn>
              <a:cxn ang="0">
                <a:pos x="1320" y="2076"/>
              </a:cxn>
              <a:cxn ang="0">
                <a:pos x="1308" y="2112"/>
              </a:cxn>
              <a:cxn ang="0">
                <a:pos x="1302" y="2130"/>
              </a:cxn>
              <a:cxn ang="0">
                <a:pos x="1362" y="2196"/>
              </a:cxn>
              <a:cxn ang="0">
                <a:pos x="1464" y="2250"/>
              </a:cxn>
            </a:cxnLst>
            <a:rect l="0" t="0" r="r" b="b"/>
            <a:pathLst>
              <a:path w="1464" h="2250">
                <a:moveTo>
                  <a:pt x="0" y="0"/>
                </a:moveTo>
                <a:cubicBezTo>
                  <a:pt x="8" y="23"/>
                  <a:pt x="33" y="95"/>
                  <a:pt x="60" y="102"/>
                </a:cubicBezTo>
                <a:cubicBezTo>
                  <a:pt x="76" y="106"/>
                  <a:pt x="92" y="106"/>
                  <a:pt x="108" y="108"/>
                </a:cubicBezTo>
                <a:cubicBezTo>
                  <a:pt x="118" y="137"/>
                  <a:pt x="127" y="139"/>
                  <a:pt x="156" y="132"/>
                </a:cubicBezTo>
                <a:cubicBezTo>
                  <a:pt x="168" y="96"/>
                  <a:pt x="176" y="125"/>
                  <a:pt x="210" y="114"/>
                </a:cubicBezTo>
                <a:cubicBezTo>
                  <a:pt x="215" y="83"/>
                  <a:pt x="217" y="67"/>
                  <a:pt x="234" y="42"/>
                </a:cubicBezTo>
                <a:cubicBezTo>
                  <a:pt x="274" y="55"/>
                  <a:pt x="248" y="94"/>
                  <a:pt x="264" y="126"/>
                </a:cubicBezTo>
                <a:cubicBezTo>
                  <a:pt x="273" y="144"/>
                  <a:pt x="318" y="156"/>
                  <a:pt x="318" y="156"/>
                </a:cubicBezTo>
                <a:cubicBezTo>
                  <a:pt x="344" y="195"/>
                  <a:pt x="376" y="225"/>
                  <a:pt x="402" y="264"/>
                </a:cubicBezTo>
                <a:cubicBezTo>
                  <a:pt x="409" y="275"/>
                  <a:pt x="426" y="272"/>
                  <a:pt x="438" y="276"/>
                </a:cubicBezTo>
                <a:cubicBezTo>
                  <a:pt x="444" y="278"/>
                  <a:pt x="456" y="282"/>
                  <a:pt x="456" y="282"/>
                </a:cubicBezTo>
                <a:cubicBezTo>
                  <a:pt x="462" y="299"/>
                  <a:pt x="459" y="320"/>
                  <a:pt x="468" y="336"/>
                </a:cubicBezTo>
                <a:cubicBezTo>
                  <a:pt x="475" y="349"/>
                  <a:pt x="496" y="344"/>
                  <a:pt x="510" y="348"/>
                </a:cubicBezTo>
                <a:cubicBezTo>
                  <a:pt x="530" y="361"/>
                  <a:pt x="564" y="396"/>
                  <a:pt x="564" y="396"/>
                </a:cubicBezTo>
                <a:cubicBezTo>
                  <a:pt x="578" y="438"/>
                  <a:pt x="571" y="398"/>
                  <a:pt x="510" y="420"/>
                </a:cubicBezTo>
                <a:cubicBezTo>
                  <a:pt x="504" y="422"/>
                  <a:pt x="506" y="432"/>
                  <a:pt x="504" y="438"/>
                </a:cubicBezTo>
                <a:cubicBezTo>
                  <a:pt x="512" y="462"/>
                  <a:pt x="522" y="472"/>
                  <a:pt x="546" y="480"/>
                </a:cubicBezTo>
                <a:cubicBezTo>
                  <a:pt x="552" y="479"/>
                  <a:pt x="609" y="467"/>
                  <a:pt x="612" y="468"/>
                </a:cubicBezTo>
                <a:cubicBezTo>
                  <a:pt x="620" y="470"/>
                  <a:pt x="634" y="511"/>
                  <a:pt x="636" y="522"/>
                </a:cubicBezTo>
                <a:cubicBezTo>
                  <a:pt x="645" y="565"/>
                  <a:pt x="665" y="586"/>
                  <a:pt x="678" y="624"/>
                </a:cubicBezTo>
                <a:cubicBezTo>
                  <a:pt x="664" y="646"/>
                  <a:pt x="649" y="647"/>
                  <a:pt x="630" y="666"/>
                </a:cubicBezTo>
                <a:cubicBezTo>
                  <a:pt x="636" y="696"/>
                  <a:pt x="643" y="709"/>
                  <a:pt x="636" y="738"/>
                </a:cubicBezTo>
                <a:cubicBezTo>
                  <a:pt x="655" y="777"/>
                  <a:pt x="696" y="798"/>
                  <a:pt x="726" y="828"/>
                </a:cubicBezTo>
                <a:cubicBezTo>
                  <a:pt x="740" y="870"/>
                  <a:pt x="742" y="852"/>
                  <a:pt x="732" y="882"/>
                </a:cubicBezTo>
                <a:cubicBezTo>
                  <a:pt x="734" y="900"/>
                  <a:pt x="734" y="918"/>
                  <a:pt x="738" y="936"/>
                </a:cubicBezTo>
                <a:cubicBezTo>
                  <a:pt x="749" y="978"/>
                  <a:pt x="851" y="971"/>
                  <a:pt x="870" y="972"/>
                </a:cubicBezTo>
                <a:cubicBezTo>
                  <a:pt x="887" y="998"/>
                  <a:pt x="917" y="1015"/>
                  <a:pt x="930" y="1044"/>
                </a:cubicBezTo>
                <a:cubicBezTo>
                  <a:pt x="951" y="1091"/>
                  <a:pt x="954" y="1146"/>
                  <a:pt x="1008" y="1164"/>
                </a:cubicBezTo>
                <a:cubicBezTo>
                  <a:pt x="1012" y="1170"/>
                  <a:pt x="1026" y="1178"/>
                  <a:pt x="1020" y="1182"/>
                </a:cubicBezTo>
                <a:cubicBezTo>
                  <a:pt x="1012" y="1188"/>
                  <a:pt x="1000" y="1176"/>
                  <a:pt x="990" y="1176"/>
                </a:cubicBezTo>
                <a:cubicBezTo>
                  <a:pt x="970" y="1176"/>
                  <a:pt x="950" y="1180"/>
                  <a:pt x="930" y="1182"/>
                </a:cubicBezTo>
                <a:cubicBezTo>
                  <a:pt x="919" y="1214"/>
                  <a:pt x="919" y="1241"/>
                  <a:pt x="948" y="1260"/>
                </a:cubicBezTo>
                <a:cubicBezTo>
                  <a:pt x="985" y="1255"/>
                  <a:pt x="995" y="1246"/>
                  <a:pt x="1026" y="1236"/>
                </a:cubicBezTo>
                <a:cubicBezTo>
                  <a:pt x="1034" y="1238"/>
                  <a:pt x="1044" y="1237"/>
                  <a:pt x="1050" y="1242"/>
                </a:cubicBezTo>
                <a:cubicBezTo>
                  <a:pt x="1068" y="1257"/>
                  <a:pt x="1058" y="1342"/>
                  <a:pt x="1080" y="1374"/>
                </a:cubicBezTo>
                <a:cubicBezTo>
                  <a:pt x="1096" y="1437"/>
                  <a:pt x="1101" y="1502"/>
                  <a:pt x="1110" y="1566"/>
                </a:cubicBezTo>
                <a:cubicBezTo>
                  <a:pt x="1117" y="1617"/>
                  <a:pt x="1109" y="1628"/>
                  <a:pt x="1158" y="1638"/>
                </a:cubicBezTo>
                <a:cubicBezTo>
                  <a:pt x="1199" y="1679"/>
                  <a:pt x="1154" y="1627"/>
                  <a:pt x="1182" y="1710"/>
                </a:cubicBezTo>
                <a:cubicBezTo>
                  <a:pt x="1185" y="1718"/>
                  <a:pt x="1195" y="1721"/>
                  <a:pt x="1200" y="1728"/>
                </a:cubicBezTo>
                <a:cubicBezTo>
                  <a:pt x="1209" y="1739"/>
                  <a:pt x="1216" y="1752"/>
                  <a:pt x="1224" y="1764"/>
                </a:cubicBezTo>
                <a:cubicBezTo>
                  <a:pt x="1233" y="1778"/>
                  <a:pt x="1251" y="1786"/>
                  <a:pt x="1260" y="1800"/>
                </a:cubicBezTo>
                <a:cubicBezTo>
                  <a:pt x="1268" y="1812"/>
                  <a:pt x="1279" y="1822"/>
                  <a:pt x="1284" y="1836"/>
                </a:cubicBezTo>
                <a:cubicBezTo>
                  <a:pt x="1288" y="1848"/>
                  <a:pt x="1296" y="1872"/>
                  <a:pt x="1296" y="1872"/>
                </a:cubicBezTo>
                <a:cubicBezTo>
                  <a:pt x="1284" y="1942"/>
                  <a:pt x="1256" y="2007"/>
                  <a:pt x="1242" y="2076"/>
                </a:cubicBezTo>
                <a:cubicBezTo>
                  <a:pt x="1265" y="2084"/>
                  <a:pt x="1279" y="2078"/>
                  <a:pt x="1302" y="2070"/>
                </a:cubicBezTo>
                <a:cubicBezTo>
                  <a:pt x="1308" y="2072"/>
                  <a:pt x="1319" y="2070"/>
                  <a:pt x="1320" y="2076"/>
                </a:cubicBezTo>
                <a:cubicBezTo>
                  <a:pt x="1322" y="2089"/>
                  <a:pt x="1312" y="2100"/>
                  <a:pt x="1308" y="2112"/>
                </a:cubicBezTo>
                <a:cubicBezTo>
                  <a:pt x="1306" y="2118"/>
                  <a:pt x="1302" y="2130"/>
                  <a:pt x="1302" y="2130"/>
                </a:cubicBezTo>
                <a:cubicBezTo>
                  <a:pt x="1318" y="2154"/>
                  <a:pt x="1341" y="2175"/>
                  <a:pt x="1362" y="2196"/>
                </a:cubicBezTo>
                <a:cubicBezTo>
                  <a:pt x="1377" y="2242"/>
                  <a:pt x="1420" y="2250"/>
                  <a:pt x="1464" y="2250"/>
                </a:cubicBezTo>
              </a:path>
            </a:pathLst>
          </a:custGeom>
          <a:noFill/>
          <a:ln w="19050">
            <a:solidFill>
              <a:srgbClr val="3366FF"/>
            </a:solidFill>
            <a:round/>
            <a:headEnd/>
            <a:tailEnd/>
          </a:ln>
          <a:effectLst/>
        </p:spPr>
        <p:txBody>
          <a:bodyPr/>
          <a:lstStyle/>
          <a:p>
            <a:endParaRPr lang="ja-JP" altLang="en-US"/>
          </a:p>
        </p:txBody>
      </p:sp>
      <p:sp>
        <p:nvSpPr>
          <p:cNvPr id="16412" name="Freeform 28"/>
          <p:cNvSpPr>
            <a:spLocks/>
          </p:cNvSpPr>
          <p:nvPr/>
        </p:nvSpPr>
        <p:spPr bwMode="auto">
          <a:xfrm>
            <a:off x="1747838" y="757238"/>
            <a:ext cx="6335712" cy="3206750"/>
          </a:xfrm>
          <a:custGeom>
            <a:avLst/>
            <a:gdLst/>
            <a:ahLst/>
            <a:cxnLst>
              <a:cxn ang="0">
                <a:pos x="3895" y="1923"/>
              </a:cxn>
              <a:cxn ang="0">
                <a:pos x="3750" y="1971"/>
              </a:cxn>
              <a:cxn ang="0">
                <a:pos x="3702" y="1779"/>
              </a:cxn>
              <a:cxn ang="0">
                <a:pos x="3606" y="1779"/>
              </a:cxn>
              <a:cxn ang="0">
                <a:pos x="3702" y="1683"/>
              </a:cxn>
              <a:cxn ang="0">
                <a:pos x="3606" y="1587"/>
              </a:cxn>
              <a:cxn ang="0">
                <a:pos x="3414" y="1443"/>
              </a:cxn>
              <a:cxn ang="0">
                <a:pos x="3366" y="1154"/>
              </a:cxn>
              <a:cxn ang="0">
                <a:pos x="3414" y="1010"/>
              </a:cxn>
              <a:cxn ang="0">
                <a:pos x="3270" y="914"/>
              </a:cxn>
              <a:cxn ang="0">
                <a:pos x="3077" y="577"/>
              </a:cxn>
              <a:cxn ang="0">
                <a:pos x="2789" y="529"/>
              </a:cxn>
              <a:cxn ang="0">
                <a:pos x="2693" y="625"/>
              </a:cxn>
              <a:cxn ang="0">
                <a:pos x="2404" y="481"/>
              </a:cxn>
              <a:cxn ang="0">
                <a:pos x="2212" y="625"/>
              </a:cxn>
              <a:cxn ang="0">
                <a:pos x="2067" y="721"/>
              </a:cxn>
              <a:cxn ang="0">
                <a:pos x="1779" y="818"/>
              </a:cxn>
              <a:cxn ang="0">
                <a:pos x="1491" y="914"/>
              </a:cxn>
              <a:cxn ang="0">
                <a:pos x="1058" y="866"/>
              </a:cxn>
              <a:cxn ang="0">
                <a:pos x="914" y="914"/>
              </a:cxn>
              <a:cxn ang="0">
                <a:pos x="721" y="866"/>
              </a:cxn>
              <a:cxn ang="0">
                <a:pos x="625" y="866"/>
              </a:cxn>
              <a:cxn ang="0">
                <a:pos x="337" y="866"/>
              </a:cxn>
              <a:cxn ang="0">
                <a:pos x="96" y="769"/>
              </a:cxn>
              <a:cxn ang="0">
                <a:pos x="0" y="721"/>
              </a:cxn>
              <a:cxn ang="0">
                <a:pos x="144" y="577"/>
              </a:cxn>
              <a:cxn ang="0">
                <a:pos x="192" y="481"/>
              </a:cxn>
              <a:cxn ang="0">
                <a:pos x="385" y="433"/>
              </a:cxn>
              <a:cxn ang="0">
                <a:pos x="673" y="337"/>
              </a:cxn>
              <a:cxn ang="0">
                <a:pos x="865" y="192"/>
              </a:cxn>
              <a:cxn ang="0">
                <a:pos x="1058" y="96"/>
              </a:cxn>
              <a:cxn ang="0">
                <a:pos x="1298" y="144"/>
              </a:cxn>
              <a:cxn ang="0">
                <a:pos x="1491" y="48"/>
              </a:cxn>
              <a:cxn ang="0">
                <a:pos x="1875" y="144"/>
              </a:cxn>
              <a:cxn ang="0">
                <a:pos x="2212" y="0"/>
              </a:cxn>
            </a:cxnLst>
            <a:rect l="0" t="0" r="r" b="b"/>
            <a:pathLst>
              <a:path w="3991" h="2020">
                <a:moveTo>
                  <a:pt x="3991" y="1875"/>
                </a:moveTo>
                <a:lnTo>
                  <a:pt x="3895" y="1923"/>
                </a:lnTo>
                <a:lnTo>
                  <a:pt x="3798" y="2020"/>
                </a:lnTo>
                <a:lnTo>
                  <a:pt x="3750" y="1971"/>
                </a:lnTo>
                <a:lnTo>
                  <a:pt x="3750" y="1875"/>
                </a:lnTo>
                <a:lnTo>
                  <a:pt x="3702" y="1779"/>
                </a:lnTo>
                <a:lnTo>
                  <a:pt x="3654" y="1827"/>
                </a:lnTo>
                <a:lnTo>
                  <a:pt x="3606" y="1779"/>
                </a:lnTo>
                <a:lnTo>
                  <a:pt x="3654" y="1731"/>
                </a:lnTo>
                <a:lnTo>
                  <a:pt x="3702" y="1683"/>
                </a:lnTo>
                <a:lnTo>
                  <a:pt x="3654" y="1683"/>
                </a:lnTo>
                <a:lnTo>
                  <a:pt x="3606" y="1587"/>
                </a:lnTo>
                <a:lnTo>
                  <a:pt x="3558" y="1539"/>
                </a:lnTo>
                <a:lnTo>
                  <a:pt x="3414" y="1443"/>
                </a:lnTo>
                <a:lnTo>
                  <a:pt x="3414" y="1250"/>
                </a:lnTo>
                <a:lnTo>
                  <a:pt x="3366" y="1154"/>
                </a:lnTo>
                <a:lnTo>
                  <a:pt x="3414" y="1058"/>
                </a:lnTo>
                <a:lnTo>
                  <a:pt x="3414" y="1010"/>
                </a:lnTo>
                <a:lnTo>
                  <a:pt x="3270" y="1010"/>
                </a:lnTo>
                <a:lnTo>
                  <a:pt x="3270" y="914"/>
                </a:lnTo>
                <a:lnTo>
                  <a:pt x="3125" y="625"/>
                </a:lnTo>
                <a:lnTo>
                  <a:pt x="3077" y="577"/>
                </a:lnTo>
                <a:lnTo>
                  <a:pt x="2933" y="577"/>
                </a:lnTo>
                <a:lnTo>
                  <a:pt x="2789" y="529"/>
                </a:lnTo>
                <a:lnTo>
                  <a:pt x="2789" y="577"/>
                </a:lnTo>
                <a:lnTo>
                  <a:pt x="2693" y="625"/>
                </a:lnTo>
                <a:lnTo>
                  <a:pt x="2596" y="577"/>
                </a:lnTo>
                <a:lnTo>
                  <a:pt x="2404" y="481"/>
                </a:lnTo>
                <a:lnTo>
                  <a:pt x="2356" y="529"/>
                </a:lnTo>
                <a:lnTo>
                  <a:pt x="2212" y="625"/>
                </a:lnTo>
                <a:lnTo>
                  <a:pt x="2116" y="673"/>
                </a:lnTo>
                <a:lnTo>
                  <a:pt x="2067" y="721"/>
                </a:lnTo>
                <a:lnTo>
                  <a:pt x="1971" y="721"/>
                </a:lnTo>
                <a:lnTo>
                  <a:pt x="1779" y="818"/>
                </a:lnTo>
                <a:lnTo>
                  <a:pt x="1683" y="818"/>
                </a:lnTo>
                <a:lnTo>
                  <a:pt x="1491" y="914"/>
                </a:lnTo>
                <a:lnTo>
                  <a:pt x="1250" y="914"/>
                </a:lnTo>
                <a:lnTo>
                  <a:pt x="1058" y="866"/>
                </a:lnTo>
                <a:lnTo>
                  <a:pt x="962" y="866"/>
                </a:lnTo>
                <a:lnTo>
                  <a:pt x="914" y="914"/>
                </a:lnTo>
                <a:lnTo>
                  <a:pt x="817" y="818"/>
                </a:lnTo>
                <a:lnTo>
                  <a:pt x="721" y="866"/>
                </a:lnTo>
                <a:lnTo>
                  <a:pt x="673" y="818"/>
                </a:lnTo>
                <a:lnTo>
                  <a:pt x="625" y="866"/>
                </a:lnTo>
                <a:lnTo>
                  <a:pt x="481" y="866"/>
                </a:lnTo>
                <a:lnTo>
                  <a:pt x="337" y="866"/>
                </a:lnTo>
                <a:lnTo>
                  <a:pt x="240" y="866"/>
                </a:lnTo>
                <a:lnTo>
                  <a:pt x="96" y="769"/>
                </a:lnTo>
                <a:lnTo>
                  <a:pt x="0" y="769"/>
                </a:lnTo>
                <a:lnTo>
                  <a:pt x="0" y="721"/>
                </a:lnTo>
                <a:lnTo>
                  <a:pt x="96" y="673"/>
                </a:lnTo>
                <a:lnTo>
                  <a:pt x="144" y="577"/>
                </a:lnTo>
                <a:lnTo>
                  <a:pt x="96" y="529"/>
                </a:lnTo>
                <a:lnTo>
                  <a:pt x="192" y="481"/>
                </a:lnTo>
                <a:lnTo>
                  <a:pt x="288" y="481"/>
                </a:lnTo>
                <a:lnTo>
                  <a:pt x="385" y="433"/>
                </a:lnTo>
                <a:lnTo>
                  <a:pt x="529" y="385"/>
                </a:lnTo>
                <a:lnTo>
                  <a:pt x="673" y="337"/>
                </a:lnTo>
                <a:lnTo>
                  <a:pt x="769" y="241"/>
                </a:lnTo>
                <a:lnTo>
                  <a:pt x="865" y="192"/>
                </a:lnTo>
                <a:lnTo>
                  <a:pt x="962" y="144"/>
                </a:lnTo>
                <a:lnTo>
                  <a:pt x="1058" y="96"/>
                </a:lnTo>
                <a:lnTo>
                  <a:pt x="1154" y="144"/>
                </a:lnTo>
                <a:lnTo>
                  <a:pt x="1298" y="144"/>
                </a:lnTo>
                <a:lnTo>
                  <a:pt x="1394" y="144"/>
                </a:lnTo>
                <a:lnTo>
                  <a:pt x="1491" y="48"/>
                </a:lnTo>
                <a:lnTo>
                  <a:pt x="1731" y="144"/>
                </a:lnTo>
                <a:lnTo>
                  <a:pt x="1875" y="144"/>
                </a:lnTo>
                <a:lnTo>
                  <a:pt x="2019" y="48"/>
                </a:lnTo>
                <a:lnTo>
                  <a:pt x="2212" y="0"/>
                </a:lnTo>
              </a:path>
            </a:pathLst>
          </a:custGeom>
          <a:noFill/>
          <a:ln w="19050">
            <a:solidFill>
              <a:srgbClr val="3366FF"/>
            </a:solidFill>
            <a:round/>
            <a:headEnd/>
            <a:tailEnd/>
          </a:ln>
          <a:effectLst/>
        </p:spPr>
        <p:txBody>
          <a:bodyPr/>
          <a:lstStyle/>
          <a:p>
            <a:endParaRPr lang="ja-JP" altLang="en-US"/>
          </a:p>
        </p:txBody>
      </p:sp>
      <p:sp>
        <p:nvSpPr>
          <p:cNvPr id="16413" name="Freeform 29"/>
          <p:cNvSpPr>
            <a:spLocks/>
          </p:cNvSpPr>
          <p:nvPr/>
        </p:nvSpPr>
        <p:spPr bwMode="auto">
          <a:xfrm>
            <a:off x="4114800" y="5337175"/>
            <a:ext cx="1581150" cy="1530350"/>
          </a:xfrm>
          <a:custGeom>
            <a:avLst/>
            <a:gdLst/>
            <a:ahLst/>
            <a:cxnLst>
              <a:cxn ang="0">
                <a:pos x="996" y="964"/>
              </a:cxn>
              <a:cxn ang="0">
                <a:pos x="930" y="916"/>
              </a:cxn>
              <a:cxn ang="0">
                <a:pos x="865" y="866"/>
              </a:cxn>
              <a:cxn ang="0">
                <a:pos x="817" y="817"/>
              </a:cxn>
              <a:cxn ang="0">
                <a:pos x="769" y="721"/>
              </a:cxn>
              <a:cxn ang="0">
                <a:pos x="721" y="673"/>
              </a:cxn>
              <a:cxn ang="0">
                <a:pos x="673" y="529"/>
              </a:cxn>
              <a:cxn ang="0">
                <a:pos x="528" y="433"/>
              </a:cxn>
              <a:cxn ang="0">
                <a:pos x="528" y="337"/>
              </a:cxn>
              <a:cxn ang="0">
                <a:pos x="432" y="337"/>
              </a:cxn>
              <a:cxn ang="0">
                <a:pos x="384" y="192"/>
              </a:cxn>
              <a:cxn ang="0">
                <a:pos x="288" y="96"/>
              </a:cxn>
              <a:cxn ang="0">
                <a:pos x="0" y="0"/>
              </a:cxn>
            </a:cxnLst>
            <a:rect l="0" t="0" r="r" b="b"/>
            <a:pathLst>
              <a:path w="996" h="964">
                <a:moveTo>
                  <a:pt x="996" y="964"/>
                </a:moveTo>
                <a:cubicBezTo>
                  <a:pt x="976" y="951"/>
                  <a:pt x="951" y="927"/>
                  <a:pt x="930" y="916"/>
                </a:cubicBezTo>
                <a:lnTo>
                  <a:pt x="865" y="866"/>
                </a:lnTo>
                <a:lnTo>
                  <a:pt x="817" y="817"/>
                </a:lnTo>
                <a:lnTo>
                  <a:pt x="769" y="721"/>
                </a:lnTo>
                <a:lnTo>
                  <a:pt x="721" y="673"/>
                </a:lnTo>
                <a:lnTo>
                  <a:pt x="673" y="529"/>
                </a:lnTo>
                <a:lnTo>
                  <a:pt x="528" y="433"/>
                </a:lnTo>
                <a:lnTo>
                  <a:pt x="528" y="337"/>
                </a:lnTo>
                <a:lnTo>
                  <a:pt x="432" y="337"/>
                </a:lnTo>
                <a:lnTo>
                  <a:pt x="384" y="192"/>
                </a:lnTo>
                <a:lnTo>
                  <a:pt x="288" y="96"/>
                </a:lnTo>
                <a:lnTo>
                  <a:pt x="0" y="0"/>
                </a:lnTo>
              </a:path>
            </a:pathLst>
          </a:custGeom>
          <a:noFill/>
          <a:ln w="9525">
            <a:solidFill>
              <a:srgbClr val="3366FF"/>
            </a:solidFill>
            <a:round/>
            <a:headEnd/>
            <a:tailEnd/>
          </a:ln>
          <a:effectLst/>
        </p:spPr>
        <p:txBody>
          <a:bodyPr/>
          <a:lstStyle/>
          <a:p>
            <a:endParaRPr lang="ja-JP" altLang="en-US"/>
          </a:p>
        </p:txBody>
      </p:sp>
      <p:sp>
        <p:nvSpPr>
          <p:cNvPr id="16414" name="Oval 30"/>
          <p:cNvSpPr>
            <a:spLocks noChangeArrowheads="1"/>
          </p:cNvSpPr>
          <p:nvPr/>
        </p:nvSpPr>
        <p:spPr bwMode="auto">
          <a:xfrm>
            <a:off x="296863" y="4040188"/>
            <a:ext cx="306387" cy="304800"/>
          </a:xfrm>
          <a:prstGeom prst="ellipse">
            <a:avLst/>
          </a:prstGeom>
          <a:pattFill prst="smGrid">
            <a:fgClr>
              <a:schemeClr val="tx1"/>
            </a:fgClr>
            <a:bgClr>
              <a:schemeClr val="bg1"/>
            </a:bgClr>
          </a:pattFill>
          <a:ln w="38100">
            <a:solidFill>
              <a:schemeClr val="tx1"/>
            </a:solidFill>
            <a:round/>
            <a:headEnd/>
            <a:tailEnd/>
          </a:ln>
          <a:effectLst/>
        </p:spPr>
        <p:txBody>
          <a:bodyPr wrap="none" anchor="ctr"/>
          <a:lstStyle/>
          <a:p>
            <a:endParaRPr lang="ja-JP" altLang="en-US"/>
          </a:p>
        </p:txBody>
      </p:sp>
      <p:sp>
        <p:nvSpPr>
          <p:cNvPr id="16415" name="Freeform 31"/>
          <p:cNvSpPr>
            <a:spLocks/>
          </p:cNvSpPr>
          <p:nvPr/>
        </p:nvSpPr>
        <p:spPr bwMode="auto">
          <a:xfrm>
            <a:off x="-84138" y="1978025"/>
            <a:ext cx="1831976" cy="1603375"/>
          </a:xfrm>
          <a:custGeom>
            <a:avLst/>
            <a:gdLst/>
            <a:ahLst/>
            <a:cxnLst>
              <a:cxn ang="0">
                <a:pos x="1154" y="0"/>
              </a:cxn>
              <a:cxn ang="0">
                <a:pos x="1058" y="49"/>
              </a:cxn>
              <a:cxn ang="0">
                <a:pos x="962" y="145"/>
              </a:cxn>
              <a:cxn ang="0">
                <a:pos x="962" y="241"/>
              </a:cxn>
              <a:cxn ang="0">
                <a:pos x="865" y="193"/>
              </a:cxn>
              <a:cxn ang="0">
                <a:pos x="817" y="193"/>
              </a:cxn>
              <a:cxn ang="0">
                <a:pos x="817" y="289"/>
              </a:cxn>
              <a:cxn ang="0">
                <a:pos x="721" y="241"/>
              </a:cxn>
              <a:cxn ang="0">
                <a:pos x="625" y="337"/>
              </a:cxn>
              <a:cxn ang="0">
                <a:pos x="529" y="385"/>
              </a:cxn>
              <a:cxn ang="0">
                <a:pos x="288" y="481"/>
              </a:cxn>
              <a:cxn ang="0">
                <a:pos x="192" y="818"/>
              </a:cxn>
              <a:cxn ang="0">
                <a:pos x="96" y="1010"/>
              </a:cxn>
              <a:cxn ang="0">
                <a:pos x="0" y="1010"/>
              </a:cxn>
            </a:cxnLst>
            <a:rect l="0" t="0" r="r" b="b"/>
            <a:pathLst>
              <a:path w="1154" h="1010">
                <a:moveTo>
                  <a:pt x="1154" y="0"/>
                </a:moveTo>
                <a:lnTo>
                  <a:pt x="1058" y="49"/>
                </a:lnTo>
                <a:lnTo>
                  <a:pt x="962" y="145"/>
                </a:lnTo>
                <a:lnTo>
                  <a:pt x="962" y="241"/>
                </a:lnTo>
                <a:lnTo>
                  <a:pt x="865" y="193"/>
                </a:lnTo>
                <a:lnTo>
                  <a:pt x="817" y="193"/>
                </a:lnTo>
                <a:lnTo>
                  <a:pt x="817" y="289"/>
                </a:lnTo>
                <a:lnTo>
                  <a:pt x="721" y="241"/>
                </a:lnTo>
                <a:lnTo>
                  <a:pt x="625" y="337"/>
                </a:lnTo>
                <a:lnTo>
                  <a:pt x="529" y="385"/>
                </a:lnTo>
                <a:lnTo>
                  <a:pt x="288" y="481"/>
                </a:lnTo>
                <a:lnTo>
                  <a:pt x="192" y="818"/>
                </a:lnTo>
                <a:lnTo>
                  <a:pt x="96" y="1010"/>
                </a:lnTo>
                <a:lnTo>
                  <a:pt x="0" y="1010"/>
                </a:lnTo>
              </a:path>
            </a:pathLst>
          </a:custGeom>
          <a:noFill/>
          <a:ln w="19050">
            <a:solidFill>
              <a:srgbClr val="3366FF"/>
            </a:solidFill>
            <a:round/>
            <a:headEnd/>
            <a:tailEnd/>
          </a:ln>
          <a:effectLst/>
        </p:spPr>
        <p:txBody>
          <a:bodyPr/>
          <a:lstStyle/>
          <a:p>
            <a:endParaRPr lang="ja-JP" altLang="en-US"/>
          </a:p>
        </p:txBody>
      </p:sp>
      <p:sp>
        <p:nvSpPr>
          <p:cNvPr id="16416" name="Freeform 32"/>
          <p:cNvSpPr>
            <a:spLocks/>
          </p:cNvSpPr>
          <p:nvPr/>
        </p:nvSpPr>
        <p:spPr bwMode="auto">
          <a:xfrm>
            <a:off x="68263" y="3124200"/>
            <a:ext cx="8015287" cy="3816350"/>
          </a:xfrm>
          <a:custGeom>
            <a:avLst/>
            <a:gdLst/>
            <a:ahLst/>
            <a:cxnLst>
              <a:cxn ang="0">
                <a:pos x="96" y="336"/>
              </a:cxn>
              <a:cxn ang="0">
                <a:pos x="48" y="577"/>
              </a:cxn>
              <a:cxn ang="0">
                <a:pos x="144" y="432"/>
              </a:cxn>
              <a:cxn ang="0">
                <a:pos x="241" y="432"/>
              </a:cxn>
              <a:cxn ang="0">
                <a:pos x="289" y="721"/>
              </a:cxn>
              <a:cxn ang="0">
                <a:pos x="481" y="817"/>
              </a:cxn>
              <a:cxn ang="0">
                <a:pos x="625" y="625"/>
              </a:cxn>
              <a:cxn ang="0">
                <a:pos x="962" y="529"/>
              </a:cxn>
              <a:cxn ang="0">
                <a:pos x="818" y="432"/>
              </a:cxn>
              <a:cxn ang="0">
                <a:pos x="1010" y="480"/>
              </a:cxn>
              <a:cxn ang="0">
                <a:pos x="1154" y="384"/>
              </a:cxn>
              <a:cxn ang="0">
                <a:pos x="1346" y="288"/>
              </a:cxn>
              <a:cxn ang="0">
                <a:pos x="1250" y="384"/>
              </a:cxn>
              <a:cxn ang="0">
                <a:pos x="1443" y="432"/>
              </a:cxn>
              <a:cxn ang="0">
                <a:pos x="1587" y="288"/>
              </a:cxn>
              <a:cxn ang="0">
                <a:pos x="1587" y="432"/>
              </a:cxn>
              <a:cxn ang="0">
                <a:pos x="1731" y="384"/>
              </a:cxn>
              <a:cxn ang="0">
                <a:pos x="1827" y="336"/>
              </a:cxn>
              <a:cxn ang="0">
                <a:pos x="2116" y="192"/>
              </a:cxn>
              <a:cxn ang="0">
                <a:pos x="2260" y="96"/>
              </a:cxn>
              <a:cxn ang="0">
                <a:pos x="2452" y="0"/>
              </a:cxn>
              <a:cxn ang="0">
                <a:pos x="2933" y="96"/>
              </a:cxn>
              <a:cxn ang="0">
                <a:pos x="3270" y="192"/>
              </a:cxn>
              <a:cxn ang="0">
                <a:pos x="3510" y="336"/>
              </a:cxn>
              <a:cxn ang="0">
                <a:pos x="3943" y="721"/>
              </a:cxn>
              <a:cxn ang="0">
                <a:pos x="4087" y="1057"/>
              </a:cxn>
              <a:cxn ang="0">
                <a:pos x="4279" y="1154"/>
              </a:cxn>
              <a:cxn ang="0">
                <a:pos x="4664" y="1106"/>
              </a:cxn>
              <a:cxn ang="0">
                <a:pos x="4953" y="1394"/>
              </a:cxn>
              <a:cxn ang="0">
                <a:pos x="4953" y="1538"/>
              </a:cxn>
              <a:cxn ang="0">
                <a:pos x="5001" y="1827"/>
              </a:cxn>
              <a:cxn ang="0">
                <a:pos x="5049" y="2115"/>
              </a:cxn>
            </a:cxnLst>
            <a:rect l="0" t="0" r="r" b="b"/>
            <a:pathLst>
              <a:path w="5049" h="2404">
                <a:moveTo>
                  <a:pt x="0" y="288"/>
                </a:moveTo>
                <a:lnTo>
                  <a:pt x="96" y="336"/>
                </a:lnTo>
                <a:lnTo>
                  <a:pt x="48" y="480"/>
                </a:lnTo>
                <a:lnTo>
                  <a:pt x="48" y="577"/>
                </a:lnTo>
                <a:lnTo>
                  <a:pt x="96" y="577"/>
                </a:lnTo>
                <a:lnTo>
                  <a:pt x="144" y="432"/>
                </a:lnTo>
                <a:lnTo>
                  <a:pt x="241" y="384"/>
                </a:lnTo>
                <a:lnTo>
                  <a:pt x="241" y="432"/>
                </a:lnTo>
                <a:lnTo>
                  <a:pt x="144" y="577"/>
                </a:lnTo>
                <a:lnTo>
                  <a:pt x="289" y="721"/>
                </a:lnTo>
                <a:lnTo>
                  <a:pt x="337" y="817"/>
                </a:lnTo>
                <a:lnTo>
                  <a:pt x="481" y="817"/>
                </a:lnTo>
                <a:lnTo>
                  <a:pt x="433" y="721"/>
                </a:lnTo>
                <a:lnTo>
                  <a:pt x="625" y="625"/>
                </a:lnTo>
                <a:lnTo>
                  <a:pt x="769" y="625"/>
                </a:lnTo>
                <a:lnTo>
                  <a:pt x="962" y="529"/>
                </a:lnTo>
                <a:lnTo>
                  <a:pt x="818" y="480"/>
                </a:lnTo>
                <a:lnTo>
                  <a:pt x="818" y="432"/>
                </a:lnTo>
                <a:lnTo>
                  <a:pt x="914" y="432"/>
                </a:lnTo>
                <a:lnTo>
                  <a:pt x="1010" y="480"/>
                </a:lnTo>
                <a:lnTo>
                  <a:pt x="1058" y="384"/>
                </a:lnTo>
                <a:lnTo>
                  <a:pt x="1154" y="384"/>
                </a:lnTo>
                <a:lnTo>
                  <a:pt x="1202" y="288"/>
                </a:lnTo>
                <a:lnTo>
                  <a:pt x="1346" y="288"/>
                </a:lnTo>
                <a:lnTo>
                  <a:pt x="1346" y="336"/>
                </a:lnTo>
                <a:lnTo>
                  <a:pt x="1250" y="384"/>
                </a:lnTo>
                <a:lnTo>
                  <a:pt x="1298" y="432"/>
                </a:lnTo>
                <a:lnTo>
                  <a:pt x="1443" y="432"/>
                </a:lnTo>
                <a:lnTo>
                  <a:pt x="1539" y="432"/>
                </a:lnTo>
                <a:lnTo>
                  <a:pt x="1587" y="288"/>
                </a:lnTo>
                <a:lnTo>
                  <a:pt x="1635" y="288"/>
                </a:lnTo>
                <a:lnTo>
                  <a:pt x="1587" y="432"/>
                </a:lnTo>
                <a:lnTo>
                  <a:pt x="1731" y="336"/>
                </a:lnTo>
                <a:lnTo>
                  <a:pt x="1731" y="384"/>
                </a:lnTo>
                <a:lnTo>
                  <a:pt x="1731" y="432"/>
                </a:lnTo>
                <a:lnTo>
                  <a:pt x="1827" y="336"/>
                </a:lnTo>
                <a:lnTo>
                  <a:pt x="1972" y="240"/>
                </a:lnTo>
                <a:lnTo>
                  <a:pt x="2116" y="192"/>
                </a:lnTo>
                <a:lnTo>
                  <a:pt x="2116" y="96"/>
                </a:lnTo>
                <a:lnTo>
                  <a:pt x="2260" y="96"/>
                </a:lnTo>
                <a:lnTo>
                  <a:pt x="2356" y="144"/>
                </a:lnTo>
                <a:lnTo>
                  <a:pt x="2452" y="0"/>
                </a:lnTo>
                <a:lnTo>
                  <a:pt x="2741" y="96"/>
                </a:lnTo>
                <a:lnTo>
                  <a:pt x="2933" y="96"/>
                </a:lnTo>
                <a:lnTo>
                  <a:pt x="2981" y="192"/>
                </a:lnTo>
                <a:lnTo>
                  <a:pt x="3270" y="192"/>
                </a:lnTo>
                <a:lnTo>
                  <a:pt x="3317" y="252"/>
                </a:lnTo>
                <a:lnTo>
                  <a:pt x="3510" y="336"/>
                </a:lnTo>
                <a:lnTo>
                  <a:pt x="3751" y="529"/>
                </a:lnTo>
                <a:lnTo>
                  <a:pt x="3943" y="721"/>
                </a:lnTo>
                <a:lnTo>
                  <a:pt x="3943" y="817"/>
                </a:lnTo>
                <a:lnTo>
                  <a:pt x="4087" y="1057"/>
                </a:lnTo>
                <a:lnTo>
                  <a:pt x="4135" y="1106"/>
                </a:lnTo>
                <a:lnTo>
                  <a:pt x="4279" y="1154"/>
                </a:lnTo>
                <a:lnTo>
                  <a:pt x="4424" y="1057"/>
                </a:lnTo>
                <a:lnTo>
                  <a:pt x="4664" y="1106"/>
                </a:lnTo>
                <a:lnTo>
                  <a:pt x="4856" y="1202"/>
                </a:lnTo>
                <a:lnTo>
                  <a:pt x="4953" y="1394"/>
                </a:lnTo>
                <a:lnTo>
                  <a:pt x="5001" y="1442"/>
                </a:lnTo>
                <a:lnTo>
                  <a:pt x="4953" y="1538"/>
                </a:lnTo>
                <a:lnTo>
                  <a:pt x="5001" y="1586"/>
                </a:lnTo>
                <a:lnTo>
                  <a:pt x="5001" y="1827"/>
                </a:lnTo>
                <a:lnTo>
                  <a:pt x="5001" y="1971"/>
                </a:lnTo>
                <a:lnTo>
                  <a:pt x="5049" y="2115"/>
                </a:lnTo>
                <a:lnTo>
                  <a:pt x="5001" y="2404"/>
                </a:lnTo>
              </a:path>
            </a:pathLst>
          </a:custGeom>
          <a:noFill/>
          <a:ln w="19050">
            <a:solidFill>
              <a:srgbClr val="3366FF"/>
            </a:solidFill>
            <a:round/>
            <a:headEnd/>
            <a:tailEnd/>
          </a:ln>
          <a:effectLst/>
        </p:spPr>
        <p:txBody>
          <a:bodyPr/>
          <a:lstStyle/>
          <a:p>
            <a:endParaRPr lang="ja-JP" altLang="en-US"/>
          </a:p>
        </p:txBody>
      </p:sp>
      <p:sp>
        <p:nvSpPr>
          <p:cNvPr id="16417" name="Freeform 33"/>
          <p:cNvSpPr>
            <a:spLocks/>
          </p:cNvSpPr>
          <p:nvPr/>
        </p:nvSpPr>
        <p:spPr bwMode="auto">
          <a:xfrm>
            <a:off x="527050" y="4421188"/>
            <a:ext cx="6869113" cy="2443162"/>
          </a:xfrm>
          <a:custGeom>
            <a:avLst/>
            <a:gdLst/>
            <a:ahLst/>
            <a:cxnLst>
              <a:cxn ang="0">
                <a:pos x="48" y="0"/>
              </a:cxn>
              <a:cxn ang="0">
                <a:pos x="0" y="240"/>
              </a:cxn>
              <a:cxn ang="0">
                <a:pos x="192" y="385"/>
              </a:cxn>
              <a:cxn ang="0">
                <a:pos x="192" y="433"/>
              </a:cxn>
              <a:cxn ang="0">
                <a:pos x="144" y="481"/>
              </a:cxn>
              <a:cxn ang="0">
                <a:pos x="240" y="481"/>
              </a:cxn>
              <a:cxn ang="0">
                <a:pos x="192" y="577"/>
              </a:cxn>
              <a:cxn ang="0">
                <a:pos x="192" y="625"/>
              </a:cxn>
              <a:cxn ang="0">
                <a:pos x="240" y="625"/>
              </a:cxn>
              <a:cxn ang="0">
                <a:pos x="336" y="721"/>
              </a:cxn>
              <a:cxn ang="0">
                <a:pos x="432" y="625"/>
              </a:cxn>
              <a:cxn ang="0">
                <a:pos x="480" y="673"/>
              </a:cxn>
              <a:cxn ang="0">
                <a:pos x="480" y="721"/>
              </a:cxn>
              <a:cxn ang="0">
                <a:pos x="625" y="769"/>
              </a:cxn>
              <a:cxn ang="0">
                <a:pos x="625" y="817"/>
              </a:cxn>
              <a:cxn ang="0">
                <a:pos x="577" y="866"/>
              </a:cxn>
              <a:cxn ang="0">
                <a:pos x="625" y="914"/>
              </a:cxn>
              <a:cxn ang="0">
                <a:pos x="721" y="1010"/>
              </a:cxn>
              <a:cxn ang="0">
                <a:pos x="1154" y="914"/>
              </a:cxn>
              <a:cxn ang="0">
                <a:pos x="1298" y="962"/>
              </a:cxn>
              <a:cxn ang="0">
                <a:pos x="1346" y="866"/>
              </a:cxn>
              <a:cxn ang="0">
                <a:pos x="1442" y="866"/>
              </a:cxn>
              <a:cxn ang="0">
                <a:pos x="1586" y="866"/>
              </a:cxn>
              <a:cxn ang="0">
                <a:pos x="1683" y="769"/>
              </a:cxn>
              <a:cxn ang="0">
                <a:pos x="1779" y="721"/>
              </a:cxn>
              <a:cxn ang="0">
                <a:pos x="1875" y="721"/>
              </a:cxn>
              <a:cxn ang="0">
                <a:pos x="2260" y="577"/>
              </a:cxn>
              <a:cxn ang="0">
                <a:pos x="2404" y="481"/>
              </a:cxn>
              <a:cxn ang="0">
                <a:pos x="2692" y="529"/>
              </a:cxn>
              <a:cxn ang="0">
                <a:pos x="2885" y="529"/>
              </a:cxn>
              <a:cxn ang="0">
                <a:pos x="2981" y="625"/>
              </a:cxn>
              <a:cxn ang="0">
                <a:pos x="3077" y="577"/>
              </a:cxn>
              <a:cxn ang="0">
                <a:pos x="3125" y="625"/>
              </a:cxn>
              <a:cxn ang="0">
                <a:pos x="3365" y="721"/>
              </a:cxn>
              <a:cxn ang="0">
                <a:pos x="3413" y="769"/>
              </a:cxn>
              <a:cxn ang="0">
                <a:pos x="3510" y="769"/>
              </a:cxn>
              <a:cxn ang="0">
                <a:pos x="3606" y="914"/>
              </a:cxn>
              <a:cxn ang="0">
                <a:pos x="3654" y="962"/>
              </a:cxn>
              <a:cxn ang="0">
                <a:pos x="3750" y="1154"/>
              </a:cxn>
              <a:cxn ang="0">
                <a:pos x="3894" y="1202"/>
              </a:cxn>
              <a:cxn ang="0">
                <a:pos x="3990" y="1298"/>
              </a:cxn>
              <a:cxn ang="0">
                <a:pos x="4135" y="1298"/>
              </a:cxn>
              <a:cxn ang="0">
                <a:pos x="4135" y="1443"/>
              </a:cxn>
              <a:cxn ang="0">
                <a:pos x="4327" y="1539"/>
              </a:cxn>
            </a:cxnLst>
            <a:rect l="0" t="0" r="r" b="b"/>
            <a:pathLst>
              <a:path w="4327" h="1539">
                <a:moveTo>
                  <a:pt x="48" y="0"/>
                </a:moveTo>
                <a:lnTo>
                  <a:pt x="0" y="240"/>
                </a:lnTo>
                <a:lnTo>
                  <a:pt x="192" y="385"/>
                </a:lnTo>
                <a:lnTo>
                  <a:pt x="192" y="433"/>
                </a:lnTo>
                <a:lnTo>
                  <a:pt x="144" y="481"/>
                </a:lnTo>
                <a:lnTo>
                  <a:pt x="240" y="481"/>
                </a:lnTo>
                <a:lnTo>
                  <a:pt x="192" y="577"/>
                </a:lnTo>
                <a:lnTo>
                  <a:pt x="192" y="625"/>
                </a:lnTo>
                <a:lnTo>
                  <a:pt x="240" y="625"/>
                </a:lnTo>
                <a:lnTo>
                  <a:pt x="336" y="721"/>
                </a:lnTo>
                <a:lnTo>
                  <a:pt x="432" y="625"/>
                </a:lnTo>
                <a:lnTo>
                  <a:pt x="480" y="673"/>
                </a:lnTo>
                <a:lnTo>
                  <a:pt x="480" y="721"/>
                </a:lnTo>
                <a:lnTo>
                  <a:pt x="625" y="769"/>
                </a:lnTo>
                <a:lnTo>
                  <a:pt x="625" y="817"/>
                </a:lnTo>
                <a:lnTo>
                  <a:pt x="577" y="866"/>
                </a:lnTo>
                <a:lnTo>
                  <a:pt x="625" y="914"/>
                </a:lnTo>
                <a:lnTo>
                  <a:pt x="721" y="1010"/>
                </a:lnTo>
                <a:lnTo>
                  <a:pt x="1154" y="914"/>
                </a:lnTo>
                <a:lnTo>
                  <a:pt x="1298" y="962"/>
                </a:lnTo>
                <a:lnTo>
                  <a:pt x="1346" y="866"/>
                </a:lnTo>
                <a:lnTo>
                  <a:pt x="1442" y="866"/>
                </a:lnTo>
                <a:lnTo>
                  <a:pt x="1586" y="866"/>
                </a:lnTo>
                <a:lnTo>
                  <a:pt x="1683" y="769"/>
                </a:lnTo>
                <a:lnTo>
                  <a:pt x="1779" y="721"/>
                </a:lnTo>
                <a:lnTo>
                  <a:pt x="1875" y="721"/>
                </a:lnTo>
                <a:lnTo>
                  <a:pt x="2260" y="577"/>
                </a:lnTo>
                <a:lnTo>
                  <a:pt x="2404" y="481"/>
                </a:lnTo>
                <a:lnTo>
                  <a:pt x="2692" y="529"/>
                </a:lnTo>
                <a:lnTo>
                  <a:pt x="2885" y="529"/>
                </a:lnTo>
                <a:lnTo>
                  <a:pt x="2981" y="625"/>
                </a:lnTo>
                <a:lnTo>
                  <a:pt x="3077" y="577"/>
                </a:lnTo>
                <a:lnTo>
                  <a:pt x="3125" y="625"/>
                </a:lnTo>
                <a:lnTo>
                  <a:pt x="3365" y="721"/>
                </a:lnTo>
                <a:lnTo>
                  <a:pt x="3413" y="769"/>
                </a:lnTo>
                <a:lnTo>
                  <a:pt x="3510" y="769"/>
                </a:lnTo>
                <a:lnTo>
                  <a:pt x="3606" y="914"/>
                </a:lnTo>
                <a:lnTo>
                  <a:pt x="3654" y="962"/>
                </a:lnTo>
                <a:lnTo>
                  <a:pt x="3750" y="1154"/>
                </a:lnTo>
                <a:lnTo>
                  <a:pt x="3894" y="1202"/>
                </a:lnTo>
                <a:lnTo>
                  <a:pt x="3990" y="1298"/>
                </a:lnTo>
                <a:lnTo>
                  <a:pt x="4135" y="1298"/>
                </a:lnTo>
                <a:lnTo>
                  <a:pt x="4135" y="1443"/>
                </a:lnTo>
                <a:lnTo>
                  <a:pt x="4327" y="1539"/>
                </a:lnTo>
              </a:path>
            </a:pathLst>
          </a:custGeom>
          <a:noFill/>
          <a:ln w="19050">
            <a:solidFill>
              <a:srgbClr val="3366FF"/>
            </a:solidFill>
            <a:round/>
            <a:headEnd/>
            <a:tailEnd/>
          </a:ln>
          <a:effectLst/>
        </p:spPr>
        <p:txBody>
          <a:bodyPr/>
          <a:lstStyle/>
          <a:p>
            <a:endParaRPr lang="ja-JP" altLang="en-US"/>
          </a:p>
        </p:txBody>
      </p:sp>
      <p:sp>
        <p:nvSpPr>
          <p:cNvPr id="16418" name="Freeform 34"/>
          <p:cNvSpPr>
            <a:spLocks/>
          </p:cNvSpPr>
          <p:nvPr/>
        </p:nvSpPr>
        <p:spPr bwMode="auto">
          <a:xfrm>
            <a:off x="1289050" y="6024563"/>
            <a:ext cx="382588" cy="839787"/>
          </a:xfrm>
          <a:custGeom>
            <a:avLst/>
            <a:gdLst/>
            <a:ahLst/>
            <a:cxnLst>
              <a:cxn ang="0">
                <a:pos x="241" y="0"/>
              </a:cxn>
              <a:cxn ang="0">
                <a:pos x="145" y="96"/>
              </a:cxn>
              <a:cxn ang="0">
                <a:pos x="49" y="96"/>
              </a:cxn>
              <a:cxn ang="0">
                <a:pos x="0" y="192"/>
              </a:cxn>
              <a:cxn ang="0">
                <a:pos x="49" y="240"/>
              </a:cxn>
              <a:cxn ang="0">
                <a:pos x="97" y="384"/>
              </a:cxn>
              <a:cxn ang="0">
                <a:pos x="145" y="384"/>
              </a:cxn>
              <a:cxn ang="0">
                <a:pos x="97" y="529"/>
              </a:cxn>
            </a:cxnLst>
            <a:rect l="0" t="0" r="r" b="b"/>
            <a:pathLst>
              <a:path w="241" h="529">
                <a:moveTo>
                  <a:pt x="241" y="0"/>
                </a:moveTo>
                <a:lnTo>
                  <a:pt x="145" y="96"/>
                </a:lnTo>
                <a:lnTo>
                  <a:pt x="49" y="96"/>
                </a:lnTo>
                <a:lnTo>
                  <a:pt x="0" y="192"/>
                </a:lnTo>
                <a:lnTo>
                  <a:pt x="49" y="240"/>
                </a:lnTo>
                <a:lnTo>
                  <a:pt x="97" y="384"/>
                </a:lnTo>
                <a:lnTo>
                  <a:pt x="145" y="384"/>
                </a:lnTo>
                <a:lnTo>
                  <a:pt x="97" y="529"/>
                </a:lnTo>
              </a:path>
            </a:pathLst>
          </a:custGeom>
          <a:noFill/>
          <a:ln w="9525">
            <a:solidFill>
              <a:srgbClr val="3366FF"/>
            </a:solidFill>
            <a:round/>
            <a:headEnd/>
            <a:tailEnd/>
          </a:ln>
          <a:effectLst/>
        </p:spPr>
        <p:txBody>
          <a:bodyPr/>
          <a:lstStyle/>
          <a:p>
            <a:endParaRPr lang="ja-JP" altLang="en-US"/>
          </a:p>
        </p:txBody>
      </p:sp>
      <p:sp>
        <p:nvSpPr>
          <p:cNvPr id="16419" name="Freeform 35"/>
          <p:cNvSpPr>
            <a:spLocks/>
          </p:cNvSpPr>
          <p:nvPr/>
        </p:nvSpPr>
        <p:spPr bwMode="auto">
          <a:xfrm>
            <a:off x="2128838" y="2741613"/>
            <a:ext cx="1527175" cy="839787"/>
          </a:xfrm>
          <a:custGeom>
            <a:avLst/>
            <a:gdLst/>
            <a:ahLst/>
            <a:cxnLst>
              <a:cxn ang="0">
                <a:pos x="0" y="529"/>
              </a:cxn>
              <a:cxn ang="0">
                <a:pos x="97" y="433"/>
              </a:cxn>
              <a:cxn ang="0">
                <a:pos x="97" y="337"/>
              </a:cxn>
              <a:cxn ang="0">
                <a:pos x="145" y="193"/>
              </a:cxn>
              <a:cxn ang="0">
                <a:pos x="193" y="96"/>
              </a:cxn>
              <a:cxn ang="0">
                <a:pos x="337" y="48"/>
              </a:cxn>
              <a:cxn ang="0">
                <a:pos x="481" y="48"/>
              </a:cxn>
              <a:cxn ang="0">
                <a:pos x="674" y="0"/>
              </a:cxn>
              <a:cxn ang="0">
                <a:pos x="914" y="48"/>
              </a:cxn>
              <a:cxn ang="0">
                <a:pos x="962" y="145"/>
              </a:cxn>
            </a:cxnLst>
            <a:rect l="0" t="0" r="r" b="b"/>
            <a:pathLst>
              <a:path w="962" h="529">
                <a:moveTo>
                  <a:pt x="0" y="529"/>
                </a:moveTo>
                <a:lnTo>
                  <a:pt x="97" y="433"/>
                </a:lnTo>
                <a:lnTo>
                  <a:pt x="97" y="337"/>
                </a:lnTo>
                <a:lnTo>
                  <a:pt x="145" y="193"/>
                </a:lnTo>
                <a:lnTo>
                  <a:pt x="193" y="96"/>
                </a:lnTo>
                <a:lnTo>
                  <a:pt x="337" y="48"/>
                </a:lnTo>
                <a:lnTo>
                  <a:pt x="481" y="48"/>
                </a:lnTo>
                <a:lnTo>
                  <a:pt x="674" y="0"/>
                </a:lnTo>
                <a:lnTo>
                  <a:pt x="914" y="48"/>
                </a:lnTo>
                <a:lnTo>
                  <a:pt x="962" y="145"/>
                </a:lnTo>
              </a:path>
            </a:pathLst>
          </a:custGeom>
          <a:noFill/>
          <a:ln w="9525">
            <a:solidFill>
              <a:srgbClr val="3366FF"/>
            </a:solidFill>
            <a:round/>
            <a:headEnd/>
            <a:tailEnd/>
          </a:ln>
          <a:effectLst/>
        </p:spPr>
        <p:txBody>
          <a:bodyPr/>
          <a:lstStyle/>
          <a:p>
            <a:endParaRPr lang="ja-JP" altLang="en-US"/>
          </a:p>
        </p:txBody>
      </p:sp>
      <p:sp>
        <p:nvSpPr>
          <p:cNvPr id="16420" name="Freeform 36"/>
          <p:cNvSpPr>
            <a:spLocks/>
          </p:cNvSpPr>
          <p:nvPr/>
        </p:nvSpPr>
        <p:spPr bwMode="auto">
          <a:xfrm>
            <a:off x="3351213" y="2132013"/>
            <a:ext cx="2747962" cy="1296987"/>
          </a:xfrm>
          <a:custGeom>
            <a:avLst/>
            <a:gdLst/>
            <a:ahLst/>
            <a:cxnLst>
              <a:cxn ang="0">
                <a:pos x="0" y="0"/>
              </a:cxn>
              <a:cxn ang="0">
                <a:pos x="48" y="96"/>
              </a:cxn>
              <a:cxn ang="0">
                <a:pos x="144" y="144"/>
              </a:cxn>
              <a:cxn ang="0">
                <a:pos x="192" y="240"/>
              </a:cxn>
              <a:cxn ang="0">
                <a:pos x="384" y="192"/>
              </a:cxn>
              <a:cxn ang="0">
                <a:pos x="432" y="144"/>
              </a:cxn>
              <a:cxn ang="0">
                <a:pos x="625" y="192"/>
              </a:cxn>
              <a:cxn ang="0">
                <a:pos x="769" y="288"/>
              </a:cxn>
              <a:cxn ang="0">
                <a:pos x="961" y="288"/>
              </a:cxn>
              <a:cxn ang="0">
                <a:pos x="1106" y="336"/>
              </a:cxn>
              <a:cxn ang="0">
                <a:pos x="1154" y="432"/>
              </a:cxn>
              <a:cxn ang="0">
                <a:pos x="1250" y="432"/>
              </a:cxn>
              <a:cxn ang="0">
                <a:pos x="1298" y="480"/>
              </a:cxn>
              <a:cxn ang="0">
                <a:pos x="1394" y="480"/>
              </a:cxn>
              <a:cxn ang="0">
                <a:pos x="1442" y="577"/>
              </a:cxn>
              <a:cxn ang="0">
                <a:pos x="1586" y="673"/>
              </a:cxn>
              <a:cxn ang="0">
                <a:pos x="1634" y="673"/>
              </a:cxn>
              <a:cxn ang="0">
                <a:pos x="1731" y="817"/>
              </a:cxn>
            </a:cxnLst>
            <a:rect l="0" t="0" r="r" b="b"/>
            <a:pathLst>
              <a:path w="1731" h="817">
                <a:moveTo>
                  <a:pt x="0" y="0"/>
                </a:moveTo>
                <a:lnTo>
                  <a:pt x="48" y="96"/>
                </a:lnTo>
                <a:lnTo>
                  <a:pt x="144" y="144"/>
                </a:lnTo>
                <a:lnTo>
                  <a:pt x="192" y="240"/>
                </a:lnTo>
                <a:lnTo>
                  <a:pt x="384" y="192"/>
                </a:lnTo>
                <a:lnTo>
                  <a:pt x="432" y="144"/>
                </a:lnTo>
                <a:lnTo>
                  <a:pt x="625" y="192"/>
                </a:lnTo>
                <a:lnTo>
                  <a:pt x="769" y="288"/>
                </a:lnTo>
                <a:lnTo>
                  <a:pt x="961" y="288"/>
                </a:lnTo>
                <a:lnTo>
                  <a:pt x="1106" y="336"/>
                </a:lnTo>
                <a:lnTo>
                  <a:pt x="1154" y="432"/>
                </a:lnTo>
                <a:lnTo>
                  <a:pt x="1250" y="432"/>
                </a:lnTo>
                <a:lnTo>
                  <a:pt x="1298" y="480"/>
                </a:lnTo>
                <a:lnTo>
                  <a:pt x="1394" y="480"/>
                </a:lnTo>
                <a:lnTo>
                  <a:pt x="1442" y="577"/>
                </a:lnTo>
                <a:lnTo>
                  <a:pt x="1586" y="673"/>
                </a:lnTo>
                <a:lnTo>
                  <a:pt x="1634" y="673"/>
                </a:lnTo>
                <a:lnTo>
                  <a:pt x="1731" y="817"/>
                </a:lnTo>
              </a:path>
            </a:pathLst>
          </a:custGeom>
          <a:noFill/>
          <a:ln w="9525">
            <a:solidFill>
              <a:srgbClr val="3366FF"/>
            </a:solidFill>
            <a:round/>
            <a:headEnd/>
            <a:tailEnd/>
          </a:ln>
          <a:effectLst/>
        </p:spPr>
        <p:txBody>
          <a:bodyPr/>
          <a:lstStyle/>
          <a:p>
            <a:endParaRPr lang="ja-JP" altLang="en-US"/>
          </a:p>
        </p:txBody>
      </p:sp>
      <p:sp>
        <p:nvSpPr>
          <p:cNvPr id="16421" name="Freeform 37"/>
          <p:cNvSpPr>
            <a:spLocks/>
          </p:cNvSpPr>
          <p:nvPr/>
        </p:nvSpPr>
        <p:spPr bwMode="auto">
          <a:xfrm>
            <a:off x="546100" y="4648200"/>
            <a:ext cx="1736725" cy="307975"/>
          </a:xfrm>
          <a:custGeom>
            <a:avLst/>
            <a:gdLst/>
            <a:ahLst/>
            <a:cxnLst>
              <a:cxn ang="0">
                <a:pos x="0" y="0"/>
              </a:cxn>
              <a:cxn ang="0">
                <a:pos x="228" y="146"/>
              </a:cxn>
              <a:cxn ang="0">
                <a:pos x="324" y="97"/>
              </a:cxn>
              <a:cxn ang="0">
                <a:pos x="420" y="146"/>
              </a:cxn>
              <a:cxn ang="0">
                <a:pos x="517" y="146"/>
              </a:cxn>
              <a:cxn ang="0">
                <a:pos x="565" y="97"/>
              </a:cxn>
              <a:cxn ang="0">
                <a:pos x="757" y="97"/>
              </a:cxn>
              <a:cxn ang="0">
                <a:pos x="901" y="146"/>
              </a:cxn>
              <a:cxn ang="0">
                <a:pos x="1094" y="194"/>
              </a:cxn>
            </a:cxnLst>
            <a:rect l="0" t="0" r="r" b="b"/>
            <a:pathLst>
              <a:path w="1094" h="194">
                <a:moveTo>
                  <a:pt x="0" y="0"/>
                </a:moveTo>
                <a:lnTo>
                  <a:pt x="228" y="146"/>
                </a:lnTo>
                <a:lnTo>
                  <a:pt x="324" y="97"/>
                </a:lnTo>
                <a:lnTo>
                  <a:pt x="420" y="146"/>
                </a:lnTo>
                <a:lnTo>
                  <a:pt x="517" y="146"/>
                </a:lnTo>
                <a:lnTo>
                  <a:pt x="565" y="97"/>
                </a:lnTo>
                <a:lnTo>
                  <a:pt x="757" y="97"/>
                </a:lnTo>
                <a:lnTo>
                  <a:pt x="901" y="146"/>
                </a:lnTo>
                <a:lnTo>
                  <a:pt x="1094" y="194"/>
                </a:lnTo>
              </a:path>
            </a:pathLst>
          </a:custGeom>
          <a:noFill/>
          <a:ln w="9525">
            <a:solidFill>
              <a:srgbClr val="3366FF"/>
            </a:solidFill>
            <a:round/>
            <a:headEnd/>
            <a:tailEnd/>
          </a:ln>
          <a:effectLst/>
        </p:spPr>
        <p:txBody>
          <a:bodyPr/>
          <a:lstStyle/>
          <a:p>
            <a:endParaRPr lang="ja-JP" altLang="en-US"/>
          </a:p>
        </p:txBody>
      </p:sp>
      <p:sp>
        <p:nvSpPr>
          <p:cNvPr id="16422" name="Freeform 38"/>
          <p:cNvSpPr>
            <a:spLocks/>
          </p:cNvSpPr>
          <p:nvPr/>
        </p:nvSpPr>
        <p:spPr bwMode="auto">
          <a:xfrm>
            <a:off x="2587625" y="1368425"/>
            <a:ext cx="1679575" cy="533400"/>
          </a:xfrm>
          <a:custGeom>
            <a:avLst/>
            <a:gdLst/>
            <a:ahLst/>
            <a:cxnLst>
              <a:cxn ang="0">
                <a:pos x="0" y="0"/>
              </a:cxn>
              <a:cxn ang="0">
                <a:pos x="336" y="96"/>
              </a:cxn>
              <a:cxn ang="0">
                <a:pos x="529" y="144"/>
              </a:cxn>
              <a:cxn ang="0">
                <a:pos x="577" y="144"/>
              </a:cxn>
              <a:cxn ang="0">
                <a:pos x="769" y="240"/>
              </a:cxn>
              <a:cxn ang="0">
                <a:pos x="1058" y="336"/>
              </a:cxn>
            </a:cxnLst>
            <a:rect l="0" t="0" r="r" b="b"/>
            <a:pathLst>
              <a:path w="1058" h="336">
                <a:moveTo>
                  <a:pt x="0" y="0"/>
                </a:moveTo>
                <a:lnTo>
                  <a:pt x="336" y="96"/>
                </a:lnTo>
                <a:lnTo>
                  <a:pt x="529" y="144"/>
                </a:lnTo>
                <a:lnTo>
                  <a:pt x="577" y="144"/>
                </a:lnTo>
                <a:lnTo>
                  <a:pt x="769" y="240"/>
                </a:lnTo>
                <a:lnTo>
                  <a:pt x="1058" y="336"/>
                </a:lnTo>
              </a:path>
            </a:pathLst>
          </a:custGeom>
          <a:noFill/>
          <a:ln w="9525">
            <a:solidFill>
              <a:srgbClr val="3366FF"/>
            </a:solidFill>
            <a:round/>
            <a:headEnd/>
            <a:tailEnd/>
          </a:ln>
          <a:effectLst/>
        </p:spPr>
        <p:txBody>
          <a:bodyPr/>
          <a:lstStyle/>
          <a:p>
            <a:endParaRPr lang="ja-JP" altLang="en-US"/>
          </a:p>
        </p:txBody>
      </p:sp>
      <p:sp>
        <p:nvSpPr>
          <p:cNvPr id="16423" name="Freeform 39"/>
          <p:cNvSpPr>
            <a:spLocks/>
          </p:cNvSpPr>
          <p:nvPr/>
        </p:nvSpPr>
        <p:spPr bwMode="auto">
          <a:xfrm>
            <a:off x="6403975" y="4192588"/>
            <a:ext cx="2595563" cy="1603375"/>
          </a:xfrm>
          <a:custGeom>
            <a:avLst/>
            <a:gdLst/>
            <a:ahLst/>
            <a:cxnLst>
              <a:cxn ang="0">
                <a:pos x="0" y="192"/>
              </a:cxn>
              <a:cxn ang="0">
                <a:pos x="96" y="192"/>
              </a:cxn>
              <a:cxn ang="0">
                <a:pos x="192" y="144"/>
              </a:cxn>
              <a:cxn ang="0">
                <a:pos x="240" y="144"/>
              </a:cxn>
              <a:cxn ang="0">
                <a:pos x="337" y="96"/>
              </a:cxn>
              <a:cxn ang="0">
                <a:pos x="433" y="96"/>
              </a:cxn>
              <a:cxn ang="0">
                <a:pos x="577" y="96"/>
              </a:cxn>
              <a:cxn ang="0">
                <a:pos x="625" y="0"/>
              </a:cxn>
              <a:cxn ang="0">
                <a:pos x="769" y="0"/>
              </a:cxn>
              <a:cxn ang="0">
                <a:pos x="1010" y="96"/>
              </a:cxn>
              <a:cxn ang="0">
                <a:pos x="1154" y="192"/>
              </a:cxn>
              <a:cxn ang="0">
                <a:pos x="1250" y="192"/>
              </a:cxn>
              <a:cxn ang="0">
                <a:pos x="1394" y="288"/>
              </a:cxn>
              <a:cxn ang="0">
                <a:pos x="1635" y="481"/>
              </a:cxn>
              <a:cxn ang="0">
                <a:pos x="1635" y="625"/>
              </a:cxn>
              <a:cxn ang="0">
                <a:pos x="1587" y="769"/>
              </a:cxn>
              <a:cxn ang="0">
                <a:pos x="1539" y="1010"/>
              </a:cxn>
            </a:cxnLst>
            <a:rect l="0" t="0" r="r" b="b"/>
            <a:pathLst>
              <a:path w="1635" h="1010">
                <a:moveTo>
                  <a:pt x="0" y="192"/>
                </a:moveTo>
                <a:lnTo>
                  <a:pt x="96" y="192"/>
                </a:lnTo>
                <a:lnTo>
                  <a:pt x="192" y="144"/>
                </a:lnTo>
                <a:lnTo>
                  <a:pt x="240" y="144"/>
                </a:lnTo>
                <a:lnTo>
                  <a:pt x="337" y="96"/>
                </a:lnTo>
                <a:lnTo>
                  <a:pt x="433" y="96"/>
                </a:lnTo>
                <a:lnTo>
                  <a:pt x="577" y="96"/>
                </a:lnTo>
                <a:lnTo>
                  <a:pt x="625" y="0"/>
                </a:lnTo>
                <a:lnTo>
                  <a:pt x="769" y="0"/>
                </a:lnTo>
                <a:lnTo>
                  <a:pt x="1010" y="96"/>
                </a:lnTo>
                <a:lnTo>
                  <a:pt x="1154" y="192"/>
                </a:lnTo>
                <a:lnTo>
                  <a:pt x="1250" y="192"/>
                </a:lnTo>
                <a:lnTo>
                  <a:pt x="1394" y="288"/>
                </a:lnTo>
                <a:lnTo>
                  <a:pt x="1635" y="481"/>
                </a:lnTo>
                <a:lnTo>
                  <a:pt x="1635" y="625"/>
                </a:lnTo>
                <a:lnTo>
                  <a:pt x="1587" y="769"/>
                </a:lnTo>
                <a:lnTo>
                  <a:pt x="1539" y="1010"/>
                </a:lnTo>
              </a:path>
            </a:pathLst>
          </a:custGeom>
          <a:noFill/>
          <a:ln w="9525">
            <a:solidFill>
              <a:srgbClr val="3366FF"/>
            </a:solidFill>
            <a:round/>
            <a:headEnd/>
            <a:tailEnd/>
          </a:ln>
          <a:effectLst/>
        </p:spPr>
        <p:txBody>
          <a:bodyPr/>
          <a:lstStyle/>
          <a:p>
            <a:endParaRPr lang="ja-JP" altLang="en-US"/>
          </a:p>
        </p:txBody>
      </p:sp>
      <p:sp>
        <p:nvSpPr>
          <p:cNvPr id="16424" name="Freeform 40"/>
          <p:cNvSpPr>
            <a:spLocks/>
          </p:cNvSpPr>
          <p:nvPr/>
        </p:nvSpPr>
        <p:spPr bwMode="auto">
          <a:xfrm>
            <a:off x="3044825" y="604838"/>
            <a:ext cx="161925" cy="398462"/>
          </a:xfrm>
          <a:custGeom>
            <a:avLst/>
            <a:gdLst/>
            <a:ahLst/>
            <a:cxnLst>
              <a:cxn ang="0">
                <a:pos x="102" y="251"/>
              </a:cxn>
              <a:cxn ang="0">
                <a:pos x="48" y="192"/>
              </a:cxn>
              <a:cxn ang="0">
                <a:pos x="0" y="144"/>
              </a:cxn>
              <a:cxn ang="0">
                <a:pos x="48" y="0"/>
              </a:cxn>
            </a:cxnLst>
            <a:rect l="0" t="0" r="r" b="b"/>
            <a:pathLst>
              <a:path w="102" h="251">
                <a:moveTo>
                  <a:pt x="102" y="251"/>
                </a:moveTo>
                <a:lnTo>
                  <a:pt x="48" y="192"/>
                </a:lnTo>
                <a:lnTo>
                  <a:pt x="0" y="144"/>
                </a:lnTo>
                <a:lnTo>
                  <a:pt x="48" y="0"/>
                </a:lnTo>
              </a:path>
            </a:pathLst>
          </a:custGeom>
          <a:noFill/>
          <a:ln w="9525">
            <a:solidFill>
              <a:srgbClr val="3366FF"/>
            </a:solidFill>
            <a:round/>
            <a:headEnd/>
            <a:tailEnd/>
          </a:ln>
          <a:effectLst/>
        </p:spPr>
        <p:txBody>
          <a:bodyPr/>
          <a:lstStyle/>
          <a:p>
            <a:endParaRPr lang="ja-JP" altLang="en-US"/>
          </a:p>
        </p:txBody>
      </p:sp>
      <p:sp>
        <p:nvSpPr>
          <p:cNvPr id="16425" name="Freeform 41"/>
          <p:cNvSpPr>
            <a:spLocks/>
          </p:cNvSpPr>
          <p:nvPr/>
        </p:nvSpPr>
        <p:spPr bwMode="auto">
          <a:xfrm>
            <a:off x="2435225" y="3810000"/>
            <a:ext cx="2136775" cy="611188"/>
          </a:xfrm>
          <a:custGeom>
            <a:avLst/>
            <a:gdLst/>
            <a:ahLst/>
            <a:cxnLst>
              <a:cxn ang="0">
                <a:pos x="0" y="0"/>
              </a:cxn>
              <a:cxn ang="0">
                <a:pos x="48" y="48"/>
              </a:cxn>
              <a:cxn ang="0">
                <a:pos x="240" y="48"/>
              </a:cxn>
              <a:cxn ang="0">
                <a:pos x="240" y="97"/>
              </a:cxn>
              <a:cxn ang="0">
                <a:pos x="336" y="193"/>
              </a:cxn>
              <a:cxn ang="0">
                <a:pos x="481" y="145"/>
              </a:cxn>
              <a:cxn ang="0">
                <a:pos x="529" y="193"/>
              </a:cxn>
              <a:cxn ang="0">
                <a:pos x="625" y="145"/>
              </a:cxn>
              <a:cxn ang="0">
                <a:pos x="817" y="241"/>
              </a:cxn>
              <a:cxn ang="0">
                <a:pos x="961" y="193"/>
              </a:cxn>
              <a:cxn ang="0">
                <a:pos x="1058" y="289"/>
              </a:cxn>
              <a:cxn ang="0">
                <a:pos x="1154" y="289"/>
              </a:cxn>
              <a:cxn ang="0">
                <a:pos x="1346" y="385"/>
              </a:cxn>
            </a:cxnLst>
            <a:rect l="0" t="0" r="r" b="b"/>
            <a:pathLst>
              <a:path w="1346" h="385">
                <a:moveTo>
                  <a:pt x="0" y="0"/>
                </a:moveTo>
                <a:lnTo>
                  <a:pt x="48" y="48"/>
                </a:lnTo>
                <a:lnTo>
                  <a:pt x="240" y="48"/>
                </a:lnTo>
                <a:lnTo>
                  <a:pt x="240" y="97"/>
                </a:lnTo>
                <a:lnTo>
                  <a:pt x="336" y="193"/>
                </a:lnTo>
                <a:lnTo>
                  <a:pt x="481" y="145"/>
                </a:lnTo>
                <a:lnTo>
                  <a:pt x="529" y="193"/>
                </a:lnTo>
                <a:lnTo>
                  <a:pt x="625" y="145"/>
                </a:lnTo>
                <a:lnTo>
                  <a:pt x="817" y="241"/>
                </a:lnTo>
                <a:lnTo>
                  <a:pt x="961" y="193"/>
                </a:lnTo>
                <a:lnTo>
                  <a:pt x="1058" y="289"/>
                </a:lnTo>
                <a:lnTo>
                  <a:pt x="1154" y="289"/>
                </a:lnTo>
                <a:lnTo>
                  <a:pt x="1346" y="385"/>
                </a:lnTo>
              </a:path>
            </a:pathLst>
          </a:custGeom>
          <a:noFill/>
          <a:ln w="9525">
            <a:solidFill>
              <a:srgbClr val="3366FF"/>
            </a:solidFill>
            <a:round/>
            <a:headEnd/>
            <a:tailEnd/>
          </a:ln>
          <a:effectLst/>
        </p:spPr>
        <p:txBody>
          <a:bodyPr/>
          <a:lstStyle/>
          <a:p>
            <a:endParaRPr lang="ja-JP" altLang="en-US"/>
          </a:p>
        </p:txBody>
      </p:sp>
      <p:sp>
        <p:nvSpPr>
          <p:cNvPr id="16426" name="Freeform 42"/>
          <p:cNvSpPr>
            <a:spLocks/>
          </p:cNvSpPr>
          <p:nvPr/>
        </p:nvSpPr>
        <p:spPr bwMode="auto">
          <a:xfrm>
            <a:off x="831850" y="3124200"/>
            <a:ext cx="1144588" cy="457200"/>
          </a:xfrm>
          <a:custGeom>
            <a:avLst/>
            <a:gdLst/>
            <a:ahLst/>
            <a:cxnLst>
              <a:cxn ang="0">
                <a:pos x="721" y="288"/>
              </a:cxn>
              <a:cxn ang="0">
                <a:pos x="625" y="240"/>
              </a:cxn>
              <a:cxn ang="0">
                <a:pos x="577" y="192"/>
              </a:cxn>
              <a:cxn ang="0">
                <a:pos x="481" y="144"/>
              </a:cxn>
              <a:cxn ang="0">
                <a:pos x="433" y="192"/>
              </a:cxn>
              <a:cxn ang="0">
                <a:pos x="298" y="102"/>
              </a:cxn>
              <a:cxn ang="0">
                <a:pos x="0" y="0"/>
              </a:cxn>
            </a:cxnLst>
            <a:rect l="0" t="0" r="r" b="b"/>
            <a:pathLst>
              <a:path w="721" h="288">
                <a:moveTo>
                  <a:pt x="721" y="288"/>
                </a:moveTo>
                <a:lnTo>
                  <a:pt x="625" y="240"/>
                </a:lnTo>
                <a:lnTo>
                  <a:pt x="577" y="192"/>
                </a:lnTo>
                <a:lnTo>
                  <a:pt x="481" y="144"/>
                </a:lnTo>
                <a:lnTo>
                  <a:pt x="433" y="192"/>
                </a:lnTo>
                <a:lnTo>
                  <a:pt x="298" y="102"/>
                </a:lnTo>
                <a:lnTo>
                  <a:pt x="0" y="0"/>
                </a:lnTo>
              </a:path>
            </a:pathLst>
          </a:custGeom>
          <a:noFill/>
          <a:ln w="9525">
            <a:solidFill>
              <a:srgbClr val="3366FF"/>
            </a:solidFill>
            <a:round/>
            <a:headEnd/>
            <a:tailEnd/>
          </a:ln>
          <a:effectLst/>
        </p:spPr>
        <p:txBody>
          <a:bodyPr/>
          <a:lstStyle/>
          <a:p>
            <a:endParaRPr lang="ja-JP" altLang="en-US"/>
          </a:p>
        </p:txBody>
      </p:sp>
      <p:sp>
        <p:nvSpPr>
          <p:cNvPr id="16427" name="Freeform 43"/>
          <p:cNvSpPr>
            <a:spLocks/>
          </p:cNvSpPr>
          <p:nvPr/>
        </p:nvSpPr>
        <p:spPr bwMode="auto">
          <a:xfrm>
            <a:off x="1876425" y="5991225"/>
            <a:ext cx="1057275" cy="942975"/>
          </a:xfrm>
          <a:custGeom>
            <a:avLst/>
            <a:gdLst/>
            <a:ahLst/>
            <a:cxnLst>
              <a:cxn ang="0">
                <a:pos x="0" y="0"/>
              </a:cxn>
              <a:cxn ang="0">
                <a:pos x="111" y="69"/>
              </a:cxn>
              <a:cxn ang="0">
                <a:pos x="304" y="69"/>
              </a:cxn>
              <a:cxn ang="0">
                <a:pos x="352" y="117"/>
              </a:cxn>
              <a:cxn ang="0">
                <a:pos x="448" y="117"/>
              </a:cxn>
              <a:cxn ang="0">
                <a:pos x="448" y="165"/>
              </a:cxn>
              <a:cxn ang="0">
                <a:pos x="544" y="165"/>
              </a:cxn>
              <a:cxn ang="0">
                <a:pos x="592" y="261"/>
              </a:cxn>
              <a:cxn ang="0">
                <a:pos x="612" y="462"/>
              </a:cxn>
              <a:cxn ang="0">
                <a:pos x="666" y="594"/>
              </a:cxn>
            </a:cxnLst>
            <a:rect l="0" t="0" r="r" b="b"/>
            <a:pathLst>
              <a:path w="666" h="594">
                <a:moveTo>
                  <a:pt x="0" y="0"/>
                </a:moveTo>
                <a:lnTo>
                  <a:pt x="111" y="69"/>
                </a:lnTo>
                <a:lnTo>
                  <a:pt x="304" y="69"/>
                </a:lnTo>
                <a:lnTo>
                  <a:pt x="352" y="117"/>
                </a:lnTo>
                <a:lnTo>
                  <a:pt x="448" y="117"/>
                </a:lnTo>
                <a:lnTo>
                  <a:pt x="448" y="165"/>
                </a:lnTo>
                <a:lnTo>
                  <a:pt x="544" y="165"/>
                </a:lnTo>
                <a:lnTo>
                  <a:pt x="592" y="261"/>
                </a:lnTo>
                <a:lnTo>
                  <a:pt x="612" y="462"/>
                </a:lnTo>
                <a:lnTo>
                  <a:pt x="666" y="594"/>
                </a:lnTo>
              </a:path>
            </a:pathLst>
          </a:custGeom>
          <a:noFill/>
          <a:ln w="9525">
            <a:solidFill>
              <a:srgbClr val="3366FF"/>
            </a:solidFill>
            <a:round/>
            <a:headEnd/>
            <a:tailEnd/>
          </a:ln>
          <a:effectLst/>
        </p:spPr>
        <p:txBody>
          <a:bodyPr/>
          <a:lstStyle/>
          <a:p>
            <a:endParaRPr lang="ja-JP" altLang="en-US"/>
          </a:p>
        </p:txBody>
      </p:sp>
      <p:sp>
        <p:nvSpPr>
          <p:cNvPr id="16428" name="Freeform 44"/>
          <p:cNvSpPr>
            <a:spLocks/>
          </p:cNvSpPr>
          <p:nvPr/>
        </p:nvSpPr>
        <p:spPr bwMode="auto">
          <a:xfrm>
            <a:off x="6099175" y="3810000"/>
            <a:ext cx="685800" cy="230188"/>
          </a:xfrm>
          <a:custGeom>
            <a:avLst/>
            <a:gdLst/>
            <a:ahLst/>
            <a:cxnLst>
              <a:cxn ang="0">
                <a:pos x="0" y="145"/>
              </a:cxn>
              <a:cxn ang="0">
                <a:pos x="96" y="145"/>
              </a:cxn>
              <a:cxn ang="0">
                <a:pos x="144" y="97"/>
              </a:cxn>
              <a:cxn ang="0">
                <a:pos x="240" y="48"/>
              </a:cxn>
              <a:cxn ang="0">
                <a:pos x="336" y="48"/>
              </a:cxn>
              <a:cxn ang="0">
                <a:pos x="432" y="0"/>
              </a:cxn>
            </a:cxnLst>
            <a:rect l="0" t="0" r="r" b="b"/>
            <a:pathLst>
              <a:path w="432" h="145">
                <a:moveTo>
                  <a:pt x="0" y="145"/>
                </a:moveTo>
                <a:lnTo>
                  <a:pt x="96" y="145"/>
                </a:lnTo>
                <a:lnTo>
                  <a:pt x="144" y="97"/>
                </a:lnTo>
                <a:lnTo>
                  <a:pt x="240" y="48"/>
                </a:lnTo>
                <a:lnTo>
                  <a:pt x="336" y="48"/>
                </a:lnTo>
                <a:lnTo>
                  <a:pt x="432" y="0"/>
                </a:lnTo>
              </a:path>
            </a:pathLst>
          </a:custGeom>
          <a:noFill/>
          <a:ln w="9525">
            <a:solidFill>
              <a:srgbClr val="3366FF"/>
            </a:solidFill>
            <a:round/>
            <a:headEnd/>
            <a:tailEnd/>
          </a:ln>
          <a:effectLst/>
        </p:spPr>
        <p:txBody>
          <a:bodyPr/>
          <a:lstStyle/>
          <a:p>
            <a:endParaRPr lang="ja-JP" altLang="en-US"/>
          </a:p>
        </p:txBody>
      </p:sp>
      <p:sp>
        <p:nvSpPr>
          <p:cNvPr id="16429" name="Freeform 45"/>
          <p:cNvSpPr>
            <a:spLocks/>
          </p:cNvSpPr>
          <p:nvPr/>
        </p:nvSpPr>
        <p:spPr bwMode="auto">
          <a:xfrm>
            <a:off x="5792788" y="5337175"/>
            <a:ext cx="1385887" cy="228600"/>
          </a:xfrm>
          <a:custGeom>
            <a:avLst/>
            <a:gdLst/>
            <a:ahLst/>
            <a:cxnLst>
              <a:cxn ang="0">
                <a:pos x="0" y="118"/>
              </a:cxn>
              <a:cxn ang="0">
                <a:pos x="143" y="112"/>
              </a:cxn>
              <a:cxn ang="0">
                <a:pos x="296" y="96"/>
              </a:cxn>
              <a:cxn ang="0">
                <a:pos x="344" y="48"/>
              </a:cxn>
              <a:cxn ang="0">
                <a:pos x="584" y="48"/>
              </a:cxn>
              <a:cxn ang="0">
                <a:pos x="680" y="0"/>
              </a:cxn>
              <a:cxn ang="0">
                <a:pos x="729" y="48"/>
              </a:cxn>
              <a:cxn ang="0">
                <a:pos x="825" y="96"/>
              </a:cxn>
              <a:cxn ang="0">
                <a:pos x="873" y="144"/>
              </a:cxn>
            </a:cxnLst>
            <a:rect l="0" t="0" r="r" b="b"/>
            <a:pathLst>
              <a:path w="873" h="144">
                <a:moveTo>
                  <a:pt x="0" y="118"/>
                </a:moveTo>
                <a:lnTo>
                  <a:pt x="143" y="112"/>
                </a:lnTo>
                <a:lnTo>
                  <a:pt x="296" y="96"/>
                </a:lnTo>
                <a:lnTo>
                  <a:pt x="344" y="48"/>
                </a:lnTo>
                <a:lnTo>
                  <a:pt x="584" y="48"/>
                </a:lnTo>
                <a:lnTo>
                  <a:pt x="680" y="0"/>
                </a:lnTo>
                <a:lnTo>
                  <a:pt x="729" y="48"/>
                </a:lnTo>
                <a:lnTo>
                  <a:pt x="825" y="96"/>
                </a:lnTo>
                <a:lnTo>
                  <a:pt x="873" y="144"/>
                </a:lnTo>
              </a:path>
            </a:pathLst>
          </a:custGeom>
          <a:noFill/>
          <a:ln w="9525">
            <a:solidFill>
              <a:srgbClr val="3366FF"/>
            </a:solidFill>
            <a:round/>
            <a:headEnd/>
            <a:tailEnd/>
          </a:ln>
          <a:effectLst/>
        </p:spPr>
        <p:txBody>
          <a:bodyPr/>
          <a:lstStyle/>
          <a:p>
            <a:endParaRPr lang="ja-JP" altLang="en-US"/>
          </a:p>
        </p:txBody>
      </p:sp>
      <p:pic>
        <p:nvPicPr>
          <p:cNvPr id="16430" name="Picture 46" descr="red infantry"/>
          <p:cNvPicPr>
            <a:picLocks noChangeAspect="1" noChangeArrowheads="1"/>
          </p:cNvPicPr>
          <p:nvPr/>
        </p:nvPicPr>
        <p:blipFill>
          <a:blip r:embed="rId3"/>
          <a:srcRect/>
          <a:stretch>
            <a:fillRect/>
          </a:stretch>
        </p:blipFill>
        <p:spPr bwMode="auto">
          <a:xfrm>
            <a:off x="2892425" y="3810000"/>
            <a:ext cx="304800" cy="195263"/>
          </a:xfrm>
          <a:prstGeom prst="rect">
            <a:avLst/>
          </a:prstGeom>
          <a:noFill/>
        </p:spPr>
      </p:pic>
      <p:pic>
        <p:nvPicPr>
          <p:cNvPr id="16431" name="Picture 47" descr="red infantry"/>
          <p:cNvPicPr>
            <a:picLocks noChangeAspect="1" noChangeArrowheads="1"/>
          </p:cNvPicPr>
          <p:nvPr/>
        </p:nvPicPr>
        <p:blipFill>
          <a:blip r:embed="rId3"/>
          <a:srcRect/>
          <a:stretch>
            <a:fillRect/>
          </a:stretch>
        </p:blipFill>
        <p:spPr bwMode="auto">
          <a:xfrm>
            <a:off x="3198813" y="3505200"/>
            <a:ext cx="304800" cy="195263"/>
          </a:xfrm>
          <a:prstGeom prst="rect">
            <a:avLst/>
          </a:prstGeom>
          <a:noFill/>
        </p:spPr>
      </p:pic>
      <p:pic>
        <p:nvPicPr>
          <p:cNvPr id="16432" name="Picture 48" descr="red infantry"/>
          <p:cNvPicPr>
            <a:picLocks noChangeAspect="1" noChangeArrowheads="1"/>
          </p:cNvPicPr>
          <p:nvPr/>
        </p:nvPicPr>
        <p:blipFill>
          <a:blip r:embed="rId3"/>
          <a:srcRect/>
          <a:stretch>
            <a:fillRect/>
          </a:stretch>
        </p:blipFill>
        <p:spPr bwMode="auto">
          <a:xfrm>
            <a:off x="5716588" y="1139825"/>
            <a:ext cx="304800" cy="195263"/>
          </a:xfrm>
          <a:prstGeom prst="rect">
            <a:avLst/>
          </a:prstGeom>
          <a:noFill/>
        </p:spPr>
      </p:pic>
      <p:pic>
        <p:nvPicPr>
          <p:cNvPr id="16434" name="Picture 50" descr="red infantry"/>
          <p:cNvPicPr>
            <a:picLocks noChangeAspect="1" noChangeArrowheads="1"/>
          </p:cNvPicPr>
          <p:nvPr/>
        </p:nvPicPr>
        <p:blipFill>
          <a:blip r:embed="rId3"/>
          <a:srcRect/>
          <a:stretch>
            <a:fillRect/>
          </a:stretch>
        </p:blipFill>
        <p:spPr bwMode="auto">
          <a:xfrm>
            <a:off x="5029200" y="4268788"/>
            <a:ext cx="304800" cy="195262"/>
          </a:xfrm>
          <a:prstGeom prst="rect">
            <a:avLst/>
          </a:prstGeom>
          <a:noFill/>
        </p:spPr>
      </p:pic>
      <p:pic>
        <p:nvPicPr>
          <p:cNvPr id="16435" name="Picture 51" descr="red infantry"/>
          <p:cNvPicPr>
            <a:picLocks noChangeAspect="1" noChangeArrowheads="1"/>
          </p:cNvPicPr>
          <p:nvPr/>
        </p:nvPicPr>
        <p:blipFill>
          <a:blip r:embed="rId3"/>
          <a:srcRect/>
          <a:stretch>
            <a:fillRect/>
          </a:stretch>
        </p:blipFill>
        <p:spPr bwMode="auto">
          <a:xfrm>
            <a:off x="5259388" y="4040188"/>
            <a:ext cx="304800" cy="195262"/>
          </a:xfrm>
          <a:prstGeom prst="rect">
            <a:avLst/>
          </a:prstGeom>
          <a:noFill/>
        </p:spPr>
      </p:pic>
      <p:pic>
        <p:nvPicPr>
          <p:cNvPr id="16436" name="Picture 52" descr="blue infantry"/>
          <p:cNvPicPr>
            <a:picLocks noChangeAspect="1" noChangeArrowheads="1"/>
          </p:cNvPicPr>
          <p:nvPr/>
        </p:nvPicPr>
        <p:blipFill>
          <a:blip r:embed="rId4"/>
          <a:srcRect/>
          <a:stretch>
            <a:fillRect/>
          </a:stretch>
        </p:blipFill>
        <p:spPr bwMode="auto">
          <a:xfrm>
            <a:off x="4037013" y="4040188"/>
            <a:ext cx="306387" cy="195262"/>
          </a:xfrm>
          <a:prstGeom prst="rect">
            <a:avLst/>
          </a:prstGeom>
          <a:noFill/>
          <a:ln w="9525">
            <a:noFill/>
            <a:miter lim="800000"/>
            <a:headEnd/>
            <a:tailEnd/>
          </a:ln>
        </p:spPr>
      </p:pic>
      <p:pic>
        <p:nvPicPr>
          <p:cNvPr id="16438" name="Picture 54" descr="blue infantry"/>
          <p:cNvPicPr>
            <a:picLocks noChangeAspect="1" noChangeArrowheads="1"/>
          </p:cNvPicPr>
          <p:nvPr/>
        </p:nvPicPr>
        <p:blipFill>
          <a:blip r:embed="rId4"/>
          <a:srcRect/>
          <a:stretch>
            <a:fillRect/>
          </a:stretch>
        </p:blipFill>
        <p:spPr bwMode="auto">
          <a:xfrm>
            <a:off x="1976438" y="5872163"/>
            <a:ext cx="304800" cy="193675"/>
          </a:xfrm>
          <a:prstGeom prst="rect">
            <a:avLst/>
          </a:prstGeom>
          <a:noFill/>
        </p:spPr>
      </p:pic>
      <p:pic>
        <p:nvPicPr>
          <p:cNvPr id="16439" name="Picture 55" descr="blue infantry"/>
          <p:cNvPicPr>
            <a:picLocks noChangeAspect="1" noChangeArrowheads="1"/>
          </p:cNvPicPr>
          <p:nvPr/>
        </p:nvPicPr>
        <p:blipFill>
          <a:blip r:embed="rId4"/>
          <a:srcRect/>
          <a:stretch>
            <a:fillRect/>
          </a:stretch>
        </p:blipFill>
        <p:spPr bwMode="auto">
          <a:xfrm>
            <a:off x="3351213" y="5260975"/>
            <a:ext cx="304800" cy="193675"/>
          </a:xfrm>
          <a:prstGeom prst="rect">
            <a:avLst/>
          </a:prstGeom>
          <a:noFill/>
        </p:spPr>
      </p:pic>
      <p:grpSp>
        <p:nvGrpSpPr>
          <p:cNvPr id="16440" name="Group 56"/>
          <p:cNvGrpSpPr>
            <a:grpSpLocks/>
          </p:cNvGrpSpPr>
          <p:nvPr/>
        </p:nvGrpSpPr>
        <p:grpSpPr bwMode="auto">
          <a:xfrm>
            <a:off x="4037013" y="6024563"/>
            <a:ext cx="1908175" cy="500062"/>
            <a:chOff x="3024" y="3795"/>
            <a:chExt cx="1202" cy="315"/>
          </a:xfrm>
        </p:grpSpPr>
        <p:pic>
          <p:nvPicPr>
            <p:cNvPr id="16441" name="Picture 57" descr="red infantry"/>
            <p:cNvPicPr>
              <a:picLocks noChangeAspect="1" noChangeArrowheads="1"/>
            </p:cNvPicPr>
            <p:nvPr/>
          </p:nvPicPr>
          <p:blipFill>
            <a:blip r:embed="rId3"/>
            <a:srcRect/>
            <a:stretch>
              <a:fillRect/>
            </a:stretch>
          </p:blipFill>
          <p:spPr bwMode="auto">
            <a:xfrm>
              <a:off x="3553" y="3795"/>
              <a:ext cx="192" cy="123"/>
            </a:xfrm>
            <a:prstGeom prst="rect">
              <a:avLst/>
            </a:prstGeom>
            <a:noFill/>
          </p:spPr>
        </p:pic>
        <p:pic>
          <p:nvPicPr>
            <p:cNvPr id="16442" name="Picture 58" descr="red infantry"/>
            <p:cNvPicPr>
              <a:picLocks noChangeAspect="1" noChangeArrowheads="1"/>
            </p:cNvPicPr>
            <p:nvPr/>
          </p:nvPicPr>
          <p:blipFill>
            <a:blip r:embed="rId3"/>
            <a:srcRect/>
            <a:stretch>
              <a:fillRect/>
            </a:stretch>
          </p:blipFill>
          <p:spPr bwMode="auto">
            <a:xfrm>
              <a:off x="3216" y="3795"/>
              <a:ext cx="192" cy="123"/>
            </a:xfrm>
            <a:prstGeom prst="rect">
              <a:avLst/>
            </a:prstGeom>
            <a:noFill/>
          </p:spPr>
        </p:pic>
        <p:pic>
          <p:nvPicPr>
            <p:cNvPr id="16443" name="Picture 59" descr="red infantry"/>
            <p:cNvPicPr>
              <a:picLocks noChangeAspect="1" noChangeArrowheads="1"/>
            </p:cNvPicPr>
            <p:nvPr/>
          </p:nvPicPr>
          <p:blipFill>
            <a:blip r:embed="rId3"/>
            <a:srcRect/>
            <a:stretch>
              <a:fillRect/>
            </a:stretch>
          </p:blipFill>
          <p:spPr bwMode="auto">
            <a:xfrm>
              <a:off x="3890" y="3795"/>
              <a:ext cx="192" cy="123"/>
            </a:xfrm>
            <a:prstGeom prst="rect">
              <a:avLst/>
            </a:prstGeom>
            <a:noFill/>
          </p:spPr>
        </p:pic>
        <p:pic>
          <p:nvPicPr>
            <p:cNvPr id="16444" name="Picture 60" descr="red infantry"/>
            <p:cNvPicPr>
              <a:picLocks noChangeAspect="1" noChangeArrowheads="1"/>
            </p:cNvPicPr>
            <p:nvPr/>
          </p:nvPicPr>
          <p:blipFill>
            <a:blip r:embed="rId3"/>
            <a:srcRect/>
            <a:stretch>
              <a:fillRect/>
            </a:stretch>
          </p:blipFill>
          <p:spPr bwMode="auto">
            <a:xfrm>
              <a:off x="3024" y="3987"/>
              <a:ext cx="192" cy="123"/>
            </a:xfrm>
            <a:prstGeom prst="rect">
              <a:avLst/>
            </a:prstGeom>
            <a:noFill/>
          </p:spPr>
        </p:pic>
        <p:pic>
          <p:nvPicPr>
            <p:cNvPr id="16445" name="Picture 61" descr="red infantry"/>
            <p:cNvPicPr>
              <a:picLocks noChangeAspect="1" noChangeArrowheads="1"/>
            </p:cNvPicPr>
            <p:nvPr/>
          </p:nvPicPr>
          <p:blipFill>
            <a:blip r:embed="rId3"/>
            <a:srcRect/>
            <a:stretch>
              <a:fillRect/>
            </a:stretch>
          </p:blipFill>
          <p:spPr bwMode="auto">
            <a:xfrm>
              <a:off x="3745" y="3987"/>
              <a:ext cx="192" cy="123"/>
            </a:xfrm>
            <a:prstGeom prst="rect">
              <a:avLst/>
            </a:prstGeom>
            <a:noFill/>
          </p:spPr>
        </p:pic>
        <p:pic>
          <p:nvPicPr>
            <p:cNvPr id="16446" name="Picture 62" descr="red infantry"/>
            <p:cNvPicPr>
              <a:picLocks noChangeAspect="1" noChangeArrowheads="1"/>
            </p:cNvPicPr>
            <p:nvPr/>
          </p:nvPicPr>
          <p:blipFill>
            <a:blip r:embed="rId3"/>
            <a:srcRect/>
            <a:stretch>
              <a:fillRect/>
            </a:stretch>
          </p:blipFill>
          <p:spPr bwMode="auto">
            <a:xfrm>
              <a:off x="3361" y="3987"/>
              <a:ext cx="192" cy="123"/>
            </a:xfrm>
            <a:prstGeom prst="rect">
              <a:avLst/>
            </a:prstGeom>
            <a:noFill/>
          </p:spPr>
        </p:pic>
        <p:pic>
          <p:nvPicPr>
            <p:cNvPr id="16447" name="Picture 63" descr="red infantry"/>
            <p:cNvPicPr>
              <a:picLocks noChangeAspect="1" noChangeArrowheads="1"/>
            </p:cNvPicPr>
            <p:nvPr/>
          </p:nvPicPr>
          <p:blipFill>
            <a:blip r:embed="rId3"/>
            <a:srcRect/>
            <a:stretch>
              <a:fillRect/>
            </a:stretch>
          </p:blipFill>
          <p:spPr bwMode="auto">
            <a:xfrm>
              <a:off x="4034" y="3987"/>
              <a:ext cx="192" cy="123"/>
            </a:xfrm>
            <a:prstGeom prst="rect">
              <a:avLst/>
            </a:prstGeom>
            <a:noFill/>
          </p:spPr>
        </p:pic>
      </p:grpSp>
      <p:sp>
        <p:nvSpPr>
          <p:cNvPr id="16452" name="Text Box 68"/>
          <p:cNvSpPr txBox="1">
            <a:spLocks noChangeArrowheads="1"/>
          </p:cNvSpPr>
          <p:nvPr/>
        </p:nvSpPr>
        <p:spPr bwMode="auto">
          <a:xfrm>
            <a:off x="5945188" y="1139825"/>
            <a:ext cx="993775" cy="214313"/>
          </a:xfrm>
          <a:prstGeom prst="rect">
            <a:avLst/>
          </a:prstGeom>
          <a:noFill/>
          <a:ln w="9525">
            <a:noFill/>
            <a:miter lim="800000"/>
            <a:headEnd/>
            <a:tailEnd/>
          </a:ln>
          <a:effectLst/>
        </p:spPr>
        <p:txBody>
          <a:bodyPr>
            <a:spAutoFit/>
          </a:bodyPr>
          <a:lstStyle/>
          <a:p>
            <a:pPr>
              <a:spcBef>
                <a:spcPct val="50000"/>
              </a:spcBef>
            </a:pPr>
            <a:r>
              <a:rPr lang="en-US" altLang="ja-JP" sz="800" b="1">
                <a:solidFill>
                  <a:srgbClr val="CC0000"/>
                </a:solidFill>
                <a:ea typeface="ＭＳ Ｐゴシック" charset="-128"/>
              </a:rPr>
              <a:t>WINZINGERODE</a:t>
            </a:r>
          </a:p>
        </p:txBody>
      </p:sp>
      <p:sp>
        <p:nvSpPr>
          <p:cNvPr id="16462" name="Text Box 78"/>
          <p:cNvSpPr txBox="1">
            <a:spLocks noChangeArrowheads="1"/>
          </p:cNvSpPr>
          <p:nvPr/>
        </p:nvSpPr>
        <p:spPr bwMode="auto">
          <a:xfrm>
            <a:off x="6938963" y="5718175"/>
            <a:ext cx="1298575" cy="434975"/>
          </a:xfrm>
          <a:prstGeom prst="rect">
            <a:avLst/>
          </a:prstGeom>
          <a:solidFill>
            <a:schemeClr val="bg1"/>
          </a:solidFill>
          <a:ln w="38100">
            <a:solidFill>
              <a:srgbClr val="FF0000"/>
            </a:solidFill>
            <a:miter lim="800000"/>
            <a:headEnd/>
            <a:tailEnd/>
          </a:ln>
          <a:effectLst/>
        </p:spPr>
        <p:txBody>
          <a:bodyPr>
            <a:spAutoFit/>
          </a:bodyPr>
          <a:lstStyle/>
          <a:p>
            <a:pPr algn="ctr">
              <a:spcBef>
                <a:spcPct val="50000"/>
              </a:spcBef>
            </a:pPr>
            <a:r>
              <a:rPr lang="en-US" altLang="ja-JP" sz="1000" b="1">
                <a:ea typeface="ＭＳ Ｐゴシック" charset="-128"/>
              </a:rPr>
              <a:t>Army of Bohemia</a:t>
            </a:r>
            <a:r>
              <a:rPr lang="en-US" altLang="ja-JP" sz="1000">
                <a:ea typeface="ＭＳ Ｐゴシック" charset="-128"/>
              </a:rPr>
              <a:t> (Schwarzenberg)</a:t>
            </a:r>
          </a:p>
        </p:txBody>
      </p:sp>
      <p:sp>
        <p:nvSpPr>
          <p:cNvPr id="16463" name="Text Box 79"/>
          <p:cNvSpPr txBox="1">
            <a:spLocks noChangeArrowheads="1"/>
          </p:cNvSpPr>
          <p:nvPr/>
        </p:nvSpPr>
        <p:spPr bwMode="auto">
          <a:xfrm>
            <a:off x="6861175" y="1444625"/>
            <a:ext cx="1373188" cy="434975"/>
          </a:xfrm>
          <a:prstGeom prst="rect">
            <a:avLst/>
          </a:prstGeom>
          <a:solidFill>
            <a:schemeClr val="bg1"/>
          </a:solidFill>
          <a:ln w="38100">
            <a:solidFill>
              <a:srgbClr val="FF0000"/>
            </a:solidFill>
            <a:miter lim="800000"/>
            <a:headEnd/>
            <a:tailEnd/>
          </a:ln>
          <a:effectLst/>
        </p:spPr>
        <p:txBody>
          <a:bodyPr>
            <a:spAutoFit/>
          </a:bodyPr>
          <a:lstStyle/>
          <a:p>
            <a:pPr algn="ctr">
              <a:spcBef>
                <a:spcPct val="50000"/>
              </a:spcBef>
            </a:pPr>
            <a:r>
              <a:rPr lang="en-US" altLang="ja-JP" sz="1000" b="1">
                <a:ea typeface="ＭＳ Ｐゴシック" charset="-128"/>
              </a:rPr>
              <a:t>Army of the North</a:t>
            </a:r>
            <a:r>
              <a:rPr lang="en-US" altLang="ja-JP" sz="1000">
                <a:ea typeface="ＭＳ Ｐゴシック" charset="-128"/>
              </a:rPr>
              <a:t> (Bernadotte)</a:t>
            </a:r>
          </a:p>
        </p:txBody>
      </p:sp>
      <p:sp>
        <p:nvSpPr>
          <p:cNvPr id="16465" name="Text Box 81"/>
          <p:cNvSpPr txBox="1">
            <a:spLocks noChangeArrowheads="1"/>
          </p:cNvSpPr>
          <p:nvPr/>
        </p:nvSpPr>
        <p:spPr bwMode="auto">
          <a:xfrm>
            <a:off x="3121025" y="3810000"/>
            <a:ext cx="687388" cy="214313"/>
          </a:xfrm>
          <a:prstGeom prst="rect">
            <a:avLst/>
          </a:prstGeom>
          <a:noFill/>
          <a:ln w="9525">
            <a:noFill/>
            <a:miter lim="800000"/>
            <a:headEnd/>
            <a:tailEnd/>
          </a:ln>
          <a:effectLst/>
        </p:spPr>
        <p:txBody>
          <a:bodyPr>
            <a:spAutoFit/>
          </a:bodyPr>
          <a:lstStyle/>
          <a:p>
            <a:pPr>
              <a:spcBef>
                <a:spcPct val="50000"/>
              </a:spcBef>
            </a:pPr>
            <a:r>
              <a:rPr lang="en-US" altLang="ja-JP" sz="800" b="1">
                <a:solidFill>
                  <a:srgbClr val="CC0000"/>
                </a:solidFill>
                <a:ea typeface="ＭＳ Ｐゴシック" charset="-128"/>
              </a:rPr>
              <a:t>SACKEN</a:t>
            </a:r>
          </a:p>
        </p:txBody>
      </p:sp>
      <p:sp>
        <p:nvSpPr>
          <p:cNvPr id="16466" name="Text Box 82"/>
          <p:cNvSpPr txBox="1">
            <a:spLocks noChangeArrowheads="1"/>
          </p:cNvSpPr>
          <p:nvPr/>
        </p:nvSpPr>
        <p:spPr bwMode="auto">
          <a:xfrm>
            <a:off x="5259388" y="4268788"/>
            <a:ext cx="915987" cy="214312"/>
          </a:xfrm>
          <a:prstGeom prst="rect">
            <a:avLst/>
          </a:prstGeom>
          <a:noFill/>
          <a:ln w="9525">
            <a:noFill/>
            <a:miter lim="800000"/>
            <a:headEnd/>
            <a:tailEnd/>
          </a:ln>
          <a:effectLst/>
        </p:spPr>
        <p:txBody>
          <a:bodyPr>
            <a:spAutoFit/>
          </a:bodyPr>
          <a:lstStyle/>
          <a:p>
            <a:pPr>
              <a:spcBef>
                <a:spcPct val="50000"/>
              </a:spcBef>
            </a:pPr>
            <a:r>
              <a:rPr lang="en-US" altLang="ja-JP" sz="800" b="1">
                <a:solidFill>
                  <a:srgbClr val="CC0000"/>
                </a:solidFill>
                <a:ea typeface="ＭＳ Ｐゴシック" charset="-128"/>
              </a:rPr>
              <a:t>KAPZEVITSCH</a:t>
            </a:r>
          </a:p>
        </p:txBody>
      </p:sp>
      <p:sp>
        <p:nvSpPr>
          <p:cNvPr id="16467" name="Text Box 83"/>
          <p:cNvSpPr txBox="1">
            <a:spLocks noChangeArrowheads="1"/>
          </p:cNvSpPr>
          <p:nvPr/>
        </p:nvSpPr>
        <p:spPr bwMode="auto">
          <a:xfrm>
            <a:off x="3427413" y="3505200"/>
            <a:ext cx="609600" cy="214313"/>
          </a:xfrm>
          <a:prstGeom prst="rect">
            <a:avLst/>
          </a:prstGeom>
          <a:noFill/>
          <a:ln w="9525">
            <a:noFill/>
            <a:miter lim="800000"/>
            <a:headEnd/>
            <a:tailEnd/>
          </a:ln>
          <a:effectLst/>
        </p:spPr>
        <p:txBody>
          <a:bodyPr>
            <a:spAutoFit/>
          </a:bodyPr>
          <a:lstStyle/>
          <a:p>
            <a:pPr>
              <a:spcBef>
                <a:spcPct val="50000"/>
              </a:spcBef>
            </a:pPr>
            <a:r>
              <a:rPr lang="en-US" altLang="ja-JP" sz="800" b="1">
                <a:solidFill>
                  <a:srgbClr val="CC0000"/>
                </a:solidFill>
                <a:ea typeface="ＭＳ Ｐゴシック" charset="-128"/>
              </a:rPr>
              <a:t>YORCK</a:t>
            </a:r>
          </a:p>
        </p:txBody>
      </p:sp>
      <p:sp>
        <p:nvSpPr>
          <p:cNvPr id="16468" name="Text Box 84"/>
          <p:cNvSpPr txBox="1">
            <a:spLocks noChangeArrowheads="1"/>
          </p:cNvSpPr>
          <p:nvPr/>
        </p:nvSpPr>
        <p:spPr bwMode="auto">
          <a:xfrm>
            <a:off x="5487988" y="4040188"/>
            <a:ext cx="611187" cy="214312"/>
          </a:xfrm>
          <a:prstGeom prst="rect">
            <a:avLst/>
          </a:prstGeom>
          <a:noFill/>
          <a:ln w="9525">
            <a:noFill/>
            <a:miter lim="800000"/>
            <a:headEnd/>
            <a:tailEnd/>
          </a:ln>
          <a:effectLst/>
        </p:spPr>
        <p:txBody>
          <a:bodyPr>
            <a:spAutoFit/>
          </a:bodyPr>
          <a:lstStyle/>
          <a:p>
            <a:pPr>
              <a:spcBef>
                <a:spcPct val="50000"/>
              </a:spcBef>
            </a:pPr>
            <a:r>
              <a:rPr lang="en-US" altLang="ja-JP" sz="800" b="1">
                <a:solidFill>
                  <a:srgbClr val="CC0000"/>
                </a:solidFill>
                <a:ea typeface="ＭＳ Ｐゴシック" charset="-128"/>
              </a:rPr>
              <a:t>KLEIST</a:t>
            </a:r>
          </a:p>
        </p:txBody>
      </p:sp>
      <p:sp>
        <p:nvSpPr>
          <p:cNvPr id="16470" name="Text Box 86"/>
          <p:cNvSpPr txBox="1">
            <a:spLocks noChangeArrowheads="1"/>
          </p:cNvSpPr>
          <p:nvPr/>
        </p:nvSpPr>
        <p:spPr bwMode="auto">
          <a:xfrm>
            <a:off x="3427413" y="4040188"/>
            <a:ext cx="687387" cy="214312"/>
          </a:xfrm>
          <a:prstGeom prst="rect">
            <a:avLst/>
          </a:prstGeom>
          <a:noFill/>
          <a:ln w="9525">
            <a:noFill/>
            <a:miter lim="800000"/>
            <a:headEnd/>
            <a:tailEnd/>
          </a:ln>
          <a:effectLst/>
        </p:spPr>
        <p:txBody>
          <a:bodyPr>
            <a:spAutoFit/>
          </a:bodyPr>
          <a:lstStyle/>
          <a:p>
            <a:pPr>
              <a:spcBef>
                <a:spcPct val="50000"/>
              </a:spcBef>
            </a:pPr>
            <a:r>
              <a:rPr lang="en-US" altLang="ja-JP" sz="800" b="1">
                <a:solidFill>
                  <a:srgbClr val="0000FF"/>
                </a:solidFill>
                <a:ea typeface="ＭＳ Ｐゴシック" charset="-128"/>
              </a:rPr>
              <a:t>MORTIER</a:t>
            </a:r>
          </a:p>
        </p:txBody>
      </p:sp>
      <p:sp>
        <p:nvSpPr>
          <p:cNvPr id="16471" name="Text Box 87"/>
          <p:cNvSpPr txBox="1">
            <a:spLocks noChangeArrowheads="1"/>
          </p:cNvSpPr>
          <p:nvPr/>
        </p:nvSpPr>
        <p:spPr bwMode="auto">
          <a:xfrm>
            <a:off x="2205038" y="5872163"/>
            <a:ext cx="687387" cy="214312"/>
          </a:xfrm>
          <a:prstGeom prst="rect">
            <a:avLst/>
          </a:prstGeom>
          <a:noFill/>
          <a:ln w="9525">
            <a:noFill/>
            <a:miter lim="800000"/>
            <a:headEnd/>
            <a:tailEnd/>
          </a:ln>
          <a:effectLst/>
        </p:spPr>
        <p:txBody>
          <a:bodyPr>
            <a:spAutoFit/>
          </a:bodyPr>
          <a:lstStyle/>
          <a:p>
            <a:pPr>
              <a:spcBef>
                <a:spcPct val="50000"/>
              </a:spcBef>
            </a:pPr>
            <a:r>
              <a:rPr lang="en-US" altLang="ja-JP" sz="800" b="1">
                <a:solidFill>
                  <a:srgbClr val="0000FF"/>
                </a:solidFill>
                <a:ea typeface="ＭＳ Ｐゴシック" charset="-128"/>
              </a:rPr>
              <a:t>OUDINOT</a:t>
            </a:r>
          </a:p>
        </p:txBody>
      </p:sp>
      <p:sp>
        <p:nvSpPr>
          <p:cNvPr id="16473" name="Text Box 89"/>
          <p:cNvSpPr txBox="1">
            <a:spLocks noChangeArrowheads="1"/>
          </p:cNvSpPr>
          <p:nvPr/>
        </p:nvSpPr>
        <p:spPr bwMode="auto">
          <a:xfrm>
            <a:off x="3579813" y="5260975"/>
            <a:ext cx="611187" cy="214313"/>
          </a:xfrm>
          <a:prstGeom prst="rect">
            <a:avLst/>
          </a:prstGeom>
          <a:noFill/>
          <a:ln w="9525">
            <a:noFill/>
            <a:miter lim="800000"/>
            <a:headEnd/>
            <a:tailEnd/>
          </a:ln>
          <a:effectLst/>
        </p:spPr>
        <p:txBody>
          <a:bodyPr>
            <a:spAutoFit/>
          </a:bodyPr>
          <a:lstStyle/>
          <a:p>
            <a:pPr>
              <a:spcBef>
                <a:spcPct val="50000"/>
              </a:spcBef>
            </a:pPr>
            <a:r>
              <a:rPr lang="en-US" altLang="ja-JP" sz="800" b="1">
                <a:solidFill>
                  <a:srgbClr val="0000FF"/>
                </a:solidFill>
                <a:ea typeface="ＭＳ Ｐゴシック" charset="-128"/>
              </a:rPr>
              <a:t>VICTOR</a:t>
            </a:r>
          </a:p>
        </p:txBody>
      </p:sp>
      <p:sp>
        <p:nvSpPr>
          <p:cNvPr id="16481" name="Rectangle 97"/>
          <p:cNvSpPr>
            <a:spLocks noChangeArrowheads="1"/>
          </p:cNvSpPr>
          <p:nvPr/>
        </p:nvSpPr>
        <p:spPr bwMode="auto">
          <a:xfrm>
            <a:off x="0" y="0"/>
            <a:ext cx="9144000" cy="681038"/>
          </a:xfrm>
          <a:prstGeom prst="rect">
            <a:avLst/>
          </a:prstGeom>
          <a:solidFill>
            <a:srgbClr val="97FF2F"/>
          </a:solidFill>
          <a:ln w="9525">
            <a:noFill/>
            <a:miter lim="800000"/>
            <a:headEnd/>
            <a:tailEnd/>
          </a:ln>
          <a:effectLst/>
        </p:spPr>
        <p:txBody>
          <a:bodyPr wrap="none" anchor="ctr"/>
          <a:lstStyle/>
          <a:p>
            <a:endParaRPr lang="ja-JP" altLang="en-US"/>
          </a:p>
        </p:txBody>
      </p:sp>
      <p:sp>
        <p:nvSpPr>
          <p:cNvPr id="16408" name="Text Box 24"/>
          <p:cNvSpPr txBox="1">
            <a:spLocks noChangeArrowheads="1"/>
          </p:cNvSpPr>
          <p:nvPr/>
        </p:nvSpPr>
        <p:spPr bwMode="auto">
          <a:xfrm>
            <a:off x="0" y="0"/>
            <a:ext cx="9144000" cy="687388"/>
          </a:xfrm>
          <a:prstGeom prst="rect">
            <a:avLst/>
          </a:prstGeom>
          <a:noFill/>
          <a:ln w="9525">
            <a:noFill/>
            <a:miter lim="800000"/>
            <a:headEnd/>
            <a:tailEnd/>
          </a:ln>
          <a:effectLst/>
        </p:spPr>
        <p:txBody>
          <a:bodyPr>
            <a:spAutoFit/>
          </a:bodyPr>
          <a:lstStyle/>
          <a:p>
            <a:pPr algn="just">
              <a:spcBef>
                <a:spcPct val="50000"/>
              </a:spcBef>
            </a:pPr>
            <a:r>
              <a:rPr lang="en-US" altLang="ja-JP" sz="1300">
                <a:latin typeface="Franklin Gothic Demi" pitchFamily="34" charset="0"/>
                <a:ea typeface="ＭＳ Ｐゴシック" charset="-128"/>
              </a:rPr>
              <a:t>With Olssufiev’s corps being annihilated, Bonaparte’s striking force occupies the central position between two pairs of Allied corps. Bonaparte divides his force into three parts: Marmont commands a relatively small force to monitor Kleist and Kapzevitsch’s progress while Nansouty and Mortier command roughly equal forces to confront Yorck and Sacken.</a:t>
            </a:r>
          </a:p>
        </p:txBody>
      </p:sp>
      <p:pic>
        <p:nvPicPr>
          <p:cNvPr id="16484" name="Picture 100" descr="blue infantry"/>
          <p:cNvPicPr>
            <a:picLocks noChangeAspect="1" noChangeArrowheads="1"/>
          </p:cNvPicPr>
          <p:nvPr/>
        </p:nvPicPr>
        <p:blipFill>
          <a:blip r:embed="rId4"/>
          <a:srcRect/>
          <a:stretch>
            <a:fillRect/>
          </a:stretch>
        </p:blipFill>
        <p:spPr bwMode="auto">
          <a:xfrm>
            <a:off x="3960813" y="3810000"/>
            <a:ext cx="306387" cy="195263"/>
          </a:xfrm>
          <a:prstGeom prst="rect">
            <a:avLst/>
          </a:prstGeom>
          <a:noFill/>
          <a:ln w="9525">
            <a:noFill/>
            <a:miter lim="800000"/>
            <a:headEnd/>
            <a:tailEnd/>
          </a:ln>
        </p:spPr>
      </p:pic>
      <p:pic>
        <p:nvPicPr>
          <p:cNvPr id="16485" name="Picture 101" descr="blue infantry"/>
          <p:cNvPicPr>
            <a:picLocks noChangeAspect="1" noChangeArrowheads="1"/>
          </p:cNvPicPr>
          <p:nvPr/>
        </p:nvPicPr>
        <p:blipFill>
          <a:blip r:embed="rId4"/>
          <a:srcRect/>
          <a:stretch>
            <a:fillRect/>
          </a:stretch>
        </p:blipFill>
        <p:spPr bwMode="auto">
          <a:xfrm>
            <a:off x="4383088" y="4040188"/>
            <a:ext cx="306387" cy="195262"/>
          </a:xfrm>
          <a:prstGeom prst="rect">
            <a:avLst/>
          </a:prstGeom>
          <a:noFill/>
          <a:ln w="9525">
            <a:noFill/>
            <a:miter lim="800000"/>
            <a:headEnd/>
            <a:tailEnd/>
          </a:ln>
        </p:spPr>
      </p:pic>
      <p:sp>
        <p:nvSpPr>
          <p:cNvPr id="16486" name="Text Box 102"/>
          <p:cNvSpPr txBox="1">
            <a:spLocks noChangeArrowheads="1"/>
          </p:cNvSpPr>
          <p:nvPr/>
        </p:nvSpPr>
        <p:spPr bwMode="auto">
          <a:xfrm>
            <a:off x="4191000" y="3810000"/>
            <a:ext cx="763588" cy="214313"/>
          </a:xfrm>
          <a:prstGeom prst="rect">
            <a:avLst/>
          </a:prstGeom>
          <a:noFill/>
          <a:ln w="9525">
            <a:noFill/>
            <a:miter lim="800000"/>
            <a:headEnd/>
            <a:tailEnd/>
          </a:ln>
          <a:effectLst/>
        </p:spPr>
        <p:txBody>
          <a:bodyPr>
            <a:spAutoFit/>
          </a:bodyPr>
          <a:lstStyle/>
          <a:p>
            <a:pPr>
              <a:spcBef>
                <a:spcPct val="50000"/>
              </a:spcBef>
            </a:pPr>
            <a:r>
              <a:rPr lang="en-US" altLang="ja-JP" sz="800" b="1">
                <a:solidFill>
                  <a:srgbClr val="0000FF"/>
                </a:solidFill>
                <a:ea typeface="ＭＳ Ｐゴシック" charset="-128"/>
              </a:rPr>
              <a:t>NANSOUTY</a:t>
            </a:r>
          </a:p>
        </p:txBody>
      </p:sp>
      <p:sp>
        <p:nvSpPr>
          <p:cNvPr id="16487" name="Text Box 103"/>
          <p:cNvSpPr txBox="1">
            <a:spLocks noChangeArrowheads="1"/>
          </p:cNvSpPr>
          <p:nvPr/>
        </p:nvSpPr>
        <p:spPr bwMode="auto">
          <a:xfrm>
            <a:off x="4619625" y="4040188"/>
            <a:ext cx="763588" cy="214312"/>
          </a:xfrm>
          <a:prstGeom prst="rect">
            <a:avLst/>
          </a:prstGeom>
          <a:noFill/>
          <a:ln w="9525">
            <a:noFill/>
            <a:miter lim="800000"/>
            <a:headEnd/>
            <a:tailEnd/>
          </a:ln>
          <a:effectLst/>
        </p:spPr>
        <p:txBody>
          <a:bodyPr>
            <a:spAutoFit/>
          </a:bodyPr>
          <a:lstStyle/>
          <a:p>
            <a:pPr>
              <a:spcBef>
                <a:spcPct val="50000"/>
              </a:spcBef>
            </a:pPr>
            <a:r>
              <a:rPr lang="en-US" altLang="ja-JP" sz="800" b="1">
                <a:solidFill>
                  <a:srgbClr val="0000FF"/>
                </a:solidFill>
                <a:ea typeface="ＭＳ Ｐゴシック" charset="-128"/>
              </a:rPr>
              <a:t>MARMONT</a:t>
            </a:r>
          </a:p>
        </p:txBody>
      </p:sp>
      <p:sp>
        <p:nvSpPr>
          <p:cNvPr id="16489" name="Text Box 105"/>
          <p:cNvSpPr txBox="1">
            <a:spLocks noChangeArrowheads="1"/>
          </p:cNvSpPr>
          <p:nvPr/>
        </p:nvSpPr>
        <p:spPr bwMode="auto">
          <a:xfrm>
            <a:off x="0" y="-28575"/>
            <a:ext cx="9144000" cy="765175"/>
          </a:xfrm>
          <a:prstGeom prst="rect">
            <a:avLst/>
          </a:prstGeom>
          <a:noFill/>
          <a:ln w="9525">
            <a:noFill/>
            <a:miter lim="800000"/>
            <a:headEnd/>
            <a:tailEnd/>
          </a:ln>
          <a:effectLst/>
        </p:spPr>
        <p:txBody>
          <a:bodyPr>
            <a:spAutoFit/>
          </a:bodyPr>
          <a:lstStyle/>
          <a:p>
            <a:pPr algn="just">
              <a:spcBef>
                <a:spcPct val="50000"/>
              </a:spcBef>
            </a:pPr>
            <a:r>
              <a:rPr lang="en-US" altLang="ja-JP" sz="1100">
                <a:latin typeface="Franklin Gothic Demi" pitchFamily="34" charset="0"/>
                <a:ea typeface="ＭＳ Ｐゴシック" charset="-128"/>
              </a:rPr>
              <a:t>Winzingerode’s corps from Bernadotte’s Army of the North continues its advance towards the theater and Schwarzenberg advances west, expecting little resistance. Yorck and Sacken march towards each other but set the meeting point too far east, leaving little time for Kleist and Kapzevitsch to march to their aid. Bonaparte sends Nansouty and Mortier west to battle Yorck and Sacken while MacDonald is to march east to cut off their retreat north. Nansouty and Sacken collide at Montrimail.</a:t>
            </a:r>
          </a:p>
        </p:txBody>
      </p:sp>
      <p:sp>
        <p:nvSpPr>
          <p:cNvPr id="16490" name="Text Box 106"/>
          <p:cNvSpPr txBox="1">
            <a:spLocks noChangeArrowheads="1"/>
          </p:cNvSpPr>
          <p:nvPr/>
        </p:nvSpPr>
        <p:spPr bwMode="auto">
          <a:xfrm>
            <a:off x="5029200" y="1444625"/>
            <a:ext cx="993775" cy="214313"/>
          </a:xfrm>
          <a:prstGeom prst="rect">
            <a:avLst/>
          </a:prstGeom>
          <a:noFill/>
          <a:ln w="9525">
            <a:noFill/>
            <a:miter lim="800000"/>
            <a:headEnd/>
            <a:tailEnd/>
          </a:ln>
          <a:effectLst/>
        </p:spPr>
        <p:txBody>
          <a:bodyPr>
            <a:spAutoFit/>
          </a:bodyPr>
          <a:lstStyle/>
          <a:p>
            <a:pPr>
              <a:spcBef>
                <a:spcPct val="50000"/>
              </a:spcBef>
            </a:pPr>
            <a:r>
              <a:rPr lang="en-US" altLang="ja-JP" sz="800" b="1">
                <a:solidFill>
                  <a:srgbClr val="CC0000"/>
                </a:solidFill>
                <a:ea typeface="ＭＳ Ｐゴシック" charset="-128"/>
              </a:rPr>
              <a:t>WINZINGERODE</a:t>
            </a:r>
          </a:p>
        </p:txBody>
      </p:sp>
      <p:sp>
        <p:nvSpPr>
          <p:cNvPr id="16492" name="Text Box 108"/>
          <p:cNvSpPr txBox="1">
            <a:spLocks noChangeArrowheads="1"/>
          </p:cNvSpPr>
          <p:nvPr/>
        </p:nvSpPr>
        <p:spPr bwMode="auto">
          <a:xfrm>
            <a:off x="5106988" y="3963988"/>
            <a:ext cx="915987" cy="214312"/>
          </a:xfrm>
          <a:prstGeom prst="rect">
            <a:avLst/>
          </a:prstGeom>
          <a:noFill/>
          <a:ln w="9525">
            <a:noFill/>
            <a:miter lim="800000"/>
            <a:headEnd/>
            <a:tailEnd/>
          </a:ln>
          <a:effectLst/>
        </p:spPr>
        <p:txBody>
          <a:bodyPr>
            <a:spAutoFit/>
          </a:bodyPr>
          <a:lstStyle/>
          <a:p>
            <a:pPr>
              <a:spcBef>
                <a:spcPct val="50000"/>
              </a:spcBef>
            </a:pPr>
            <a:r>
              <a:rPr lang="en-US" altLang="ja-JP" sz="800" b="1">
                <a:solidFill>
                  <a:srgbClr val="CC0000"/>
                </a:solidFill>
                <a:ea typeface="ＭＳ Ｐゴシック" charset="-128"/>
              </a:rPr>
              <a:t>KAPZEVITSCH</a:t>
            </a:r>
          </a:p>
        </p:txBody>
      </p:sp>
      <p:sp>
        <p:nvSpPr>
          <p:cNvPr id="16493" name="Text Box 109"/>
          <p:cNvSpPr txBox="1">
            <a:spLocks noChangeArrowheads="1"/>
          </p:cNvSpPr>
          <p:nvPr/>
        </p:nvSpPr>
        <p:spPr bwMode="auto">
          <a:xfrm>
            <a:off x="3427413" y="3657600"/>
            <a:ext cx="609600" cy="214313"/>
          </a:xfrm>
          <a:prstGeom prst="rect">
            <a:avLst/>
          </a:prstGeom>
          <a:noFill/>
          <a:ln w="9525">
            <a:noFill/>
            <a:miter lim="800000"/>
            <a:headEnd/>
            <a:tailEnd/>
          </a:ln>
          <a:effectLst/>
        </p:spPr>
        <p:txBody>
          <a:bodyPr>
            <a:spAutoFit/>
          </a:bodyPr>
          <a:lstStyle/>
          <a:p>
            <a:pPr>
              <a:spcBef>
                <a:spcPct val="50000"/>
              </a:spcBef>
            </a:pPr>
            <a:r>
              <a:rPr lang="en-US" altLang="ja-JP" sz="800" b="1">
                <a:solidFill>
                  <a:srgbClr val="CC0000"/>
                </a:solidFill>
                <a:ea typeface="ＭＳ Ｐゴシック" charset="-128"/>
              </a:rPr>
              <a:t>YORCK</a:t>
            </a:r>
          </a:p>
        </p:txBody>
      </p:sp>
      <p:sp>
        <p:nvSpPr>
          <p:cNvPr id="16494" name="Text Box 110"/>
          <p:cNvSpPr txBox="1">
            <a:spLocks noChangeArrowheads="1"/>
          </p:cNvSpPr>
          <p:nvPr/>
        </p:nvSpPr>
        <p:spPr bwMode="auto">
          <a:xfrm>
            <a:off x="5106988" y="3733800"/>
            <a:ext cx="611187" cy="214313"/>
          </a:xfrm>
          <a:prstGeom prst="rect">
            <a:avLst/>
          </a:prstGeom>
          <a:noFill/>
          <a:ln w="9525">
            <a:noFill/>
            <a:miter lim="800000"/>
            <a:headEnd/>
            <a:tailEnd/>
          </a:ln>
          <a:effectLst/>
        </p:spPr>
        <p:txBody>
          <a:bodyPr>
            <a:spAutoFit/>
          </a:bodyPr>
          <a:lstStyle/>
          <a:p>
            <a:pPr>
              <a:spcBef>
                <a:spcPct val="50000"/>
              </a:spcBef>
            </a:pPr>
            <a:r>
              <a:rPr lang="en-US" altLang="ja-JP" sz="800" b="1">
                <a:solidFill>
                  <a:srgbClr val="CC0000"/>
                </a:solidFill>
                <a:ea typeface="ＭＳ Ｐゴシック" charset="-128"/>
              </a:rPr>
              <a:t>KLEIST</a:t>
            </a:r>
          </a:p>
        </p:txBody>
      </p:sp>
      <p:sp>
        <p:nvSpPr>
          <p:cNvPr id="16495" name="Text Box 111"/>
          <p:cNvSpPr txBox="1">
            <a:spLocks noChangeArrowheads="1"/>
          </p:cNvSpPr>
          <p:nvPr/>
        </p:nvSpPr>
        <p:spPr bwMode="auto">
          <a:xfrm>
            <a:off x="3960813" y="3886200"/>
            <a:ext cx="687387" cy="214313"/>
          </a:xfrm>
          <a:prstGeom prst="rect">
            <a:avLst/>
          </a:prstGeom>
          <a:noFill/>
          <a:ln w="9525">
            <a:noFill/>
            <a:miter lim="800000"/>
            <a:headEnd/>
            <a:tailEnd/>
          </a:ln>
          <a:effectLst/>
        </p:spPr>
        <p:txBody>
          <a:bodyPr>
            <a:spAutoFit/>
          </a:bodyPr>
          <a:lstStyle/>
          <a:p>
            <a:pPr>
              <a:spcBef>
                <a:spcPct val="50000"/>
              </a:spcBef>
            </a:pPr>
            <a:r>
              <a:rPr lang="en-US" altLang="ja-JP" sz="800" b="1">
                <a:solidFill>
                  <a:srgbClr val="0000FF"/>
                </a:solidFill>
                <a:ea typeface="ＭＳ Ｐゴシック" charset="-128"/>
              </a:rPr>
              <a:t>MORTIER</a:t>
            </a:r>
          </a:p>
        </p:txBody>
      </p:sp>
      <p:sp>
        <p:nvSpPr>
          <p:cNvPr id="16497" name="Text Box 113"/>
          <p:cNvSpPr txBox="1">
            <a:spLocks noChangeArrowheads="1"/>
          </p:cNvSpPr>
          <p:nvPr/>
        </p:nvSpPr>
        <p:spPr bwMode="auto">
          <a:xfrm>
            <a:off x="2587625" y="3465513"/>
            <a:ext cx="915988" cy="214312"/>
          </a:xfrm>
          <a:prstGeom prst="rect">
            <a:avLst/>
          </a:prstGeom>
          <a:noFill/>
          <a:ln w="9525">
            <a:noFill/>
            <a:miter lim="800000"/>
            <a:headEnd/>
            <a:tailEnd/>
          </a:ln>
          <a:effectLst/>
        </p:spPr>
        <p:txBody>
          <a:bodyPr>
            <a:spAutoFit/>
          </a:bodyPr>
          <a:lstStyle/>
          <a:p>
            <a:pPr>
              <a:spcBef>
                <a:spcPct val="50000"/>
              </a:spcBef>
            </a:pPr>
            <a:r>
              <a:rPr lang="en-US" altLang="ja-JP" sz="800" b="1">
                <a:solidFill>
                  <a:srgbClr val="0000FF"/>
                </a:solidFill>
                <a:ea typeface="ＭＳ Ｐゴシック" charset="-128"/>
              </a:rPr>
              <a:t>MACDONALD</a:t>
            </a:r>
          </a:p>
        </p:txBody>
      </p:sp>
      <p:sp>
        <p:nvSpPr>
          <p:cNvPr id="16499" name="Text Box 115"/>
          <p:cNvSpPr txBox="1">
            <a:spLocks noChangeArrowheads="1"/>
          </p:cNvSpPr>
          <p:nvPr/>
        </p:nvSpPr>
        <p:spPr bwMode="auto">
          <a:xfrm>
            <a:off x="3275013" y="4116388"/>
            <a:ext cx="763587" cy="214312"/>
          </a:xfrm>
          <a:prstGeom prst="rect">
            <a:avLst/>
          </a:prstGeom>
          <a:noFill/>
          <a:ln w="9525">
            <a:noFill/>
            <a:miter lim="800000"/>
            <a:headEnd/>
            <a:tailEnd/>
          </a:ln>
          <a:effectLst/>
        </p:spPr>
        <p:txBody>
          <a:bodyPr>
            <a:spAutoFit/>
          </a:bodyPr>
          <a:lstStyle/>
          <a:p>
            <a:pPr>
              <a:spcBef>
                <a:spcPct val="50000"/>
              </a:spcBef>
            </a:pPr>
            <a:r>
              <a:rPr lang="en-US" altLang="ja-JP" sz="800" b="1">
                <a:solidFill>
                  <a:srgbClr val="0000FF"/>
                </a:solidFill>
                <a:ea typeface="ＭＳ Ｐゴシック" charset="-128"/>
              </a:rPr>
              <a:t>NANSOUTY</a:t>
            </a:r>
          </a:p>
        </p:txBody>
      </p:sp>
      <p:pic>
        <p:nvPicPr>
          <p:cNvPr id="16503" name="Picture 119" descr="blue infantry"/>
          <p:cNvPicPr>
            <a:picLocks noChangeAspect="1" noChangeArrowheads="1"/>
          </p:cNvPicPr>
          <p:nvPr/>
        </p:nvPicPr>
        <p:blipFill>
          <a:blip r:embed="rId4"/>
          <a:srcRect/>
          <a:stretch>
            <a:fillRect/>
          </a:stretch>
        </p:blipFill>
        <p:spPr bwMode="auto">
          <a:xfrm>
            <a:off x="2128838" y="3562350"/>
            <a:ext cx="304800" cy="193675"/>
          </a:xfrm>
          <a:prstGeom prst="rect">
            <a:avLst/>
          </a:prstGeom>
          <a:noFill/>
        </p:spPr>
      </p:pic>
      <p:sp>
        <p:nvSpPr>
          <p:cNvPr id="16504" name="Text Box 120"/>
          <p:cNvSpPr txBox="1">
            <a:spLocks noChangeArrowheads="1"/>
          </p:cNvSpPr>
          <p:nvPr/>
        </p:nvSpPr>
        <p:spPr bwMode="auto">
          <a:xfrm>
            <a:off x="2359025" y="3562350"/>
            <a:ext cx="915988" cy="214313"/>
          </a:xfrm>
          <a:prstGeom prst="rect">
            <a:avLst/>
          </a:prstGeom>
          <a:noFill/>
          <a:ln w="9525">
            <a:noFill/>
            <a:miter lim="800000"/>
            <a:headEnd/>
            <a:tailEnd/>
          </a:ln>
          <a:effectLst/>
        </p:spPr>
        <p:txBody>
          <a:bodyPr>
            <a:spAutoFit/>
          </a:bodyPr>
          <a:lstStyle/>
          <a:p>
            <a:pPr>
              <a:spcBef>
                <a:spcPct val="50000"/>
              </a:spcBef>
            </a:pPr>
            <a:r>
              <a:rPr lang="en-US" altLang="ja-JP" sz="800" b="1">
                <a:solidFill>
                  <a:srgbClr val="0000FF"/>
                </a:solidFill>
                <a:ea typeface="ＭＳ Ｐゴシック" charset="-128"/>
              </a:rPr>
              <a:t>MACDONALD</a:t>
            </a:r>
          </a:p>
        </p:txBody>
      </p:sp>
      <p:sp>
        <p:nvSpPr>
          <p:cNvPr id="16505" name="Text Box 121"/>
          <p:cNvSpPr txBox="1">
            <a:spLocks noChangeArrowheads="1"/>
          </p:cNvSpPr>
          <p:nvPr/>
        </p:nvSpPr>
        <p:spPr bwMode="auto">
          <a:xfrm>
            <a:off x="4191000" y="4192588"/>
            <a:ext cx="763588" cy="214312"/>
          </a:xfrm>
          <a:prstGeom prst="rect">
            <a:avLst/>
          </a:prstGeom>
          <a:noFill/>
          <a:ln w="9525">
            <a:noFill/>
            <a:miter lim="800000"/>
            <a:headEnd/>
            <a:tailEnd/>
          </a:ln>
          <a:effectLst/>
        </p:spPr>
        <p:txBody>
          <a:bodyPr>
            <a:spAutoFit/>
          </a:bodyPr>
          <a:lstStyle/>
          <a:p>
            <a:pPr>
              <a:spcBef>
                <a:spcPct val="50000"/>
              </a:spcBef>
            </a:pPr>
            <a:r>
              <a:rPr lang="en-US" altLang="ja-JP" sz="800" b="1">
                <a:solidFill>
                  <a:srgbClr val="0000FF"/>
                </a:solidFill>
                <a:ea typeface="ＭＳ Ｐゴシック" charset="-128"/>
              </a:rPr>
              <a:t>MARMONT</a:t>
            </a:r>
          </a:p>
        </p:txBody>
      </p:sp>
      <p:sp>
        <p:nvSpPr>
          <p:cNvPr id="16506" name="Rectangle 122"/>
          <p:cNvSpPr>
            <a:spLocks noChangeArrowheads="1"/>
          </p:cNvSpPr>
          <p:nvPr/>
        </p:nvSpPr>
        <p:spPr bwMode="auto">
          <a:xfrm>
            <a:off x="3275013" y="3886200"/>
            <a:ext cx="228600" cy="228600"/>
          </a:xfrm>
          <a:prstGeom prst="rect">
            <a:avLst/>
          </a:prstGeom>
          <a:solidFill>
            <a:srgbClr val="0000FF">
              <a:alpha val="0"/>
            </a:srgbClr>
          </a:solidFill>
          <a:ln w="38100" algn="ctr">
            <a:solidFill>
              <a:schemeClr val="bg1"/>
            </a:solidFill>
            <a:miter lim="800000"/>
            <a:headEnd/>
            <a:tailEnd/>
          </a:ln>
          <a:effectLst/>
        </p:spPr>
        <p:txBody>
          <a:bodyPr wrap="none" anchor="ctr"/>
          <a:lstStyle/>
          <a:p>
            <a:endParaRPr lang="ja-JP" altLang="en-US"/>
          </a:p>
        </p:txBody>
      </p:sp>
      <p:sp>
        <p:nvSpPr>
          <p:cNvPr id="16507" name="Text Box 123"/>
          <p:cNvSpPr txBox="1">
            <a:spLocks noChangeArrowheads="1"/>
          </p:cNvSpPr>
          <p:nvPr/>
        </p:nvSpPr>
        <p:spPr bwMode="auto">
          <a:xfrm>
            <a:off x="4572000" y="2741613"/>
            <a:ext cx="1144588" cy="434975"/>
          </a:xfrm>
          <a:prstGeom prst="rect">
            <a:avLst/>
          </a:prstGeom>
          <a:solidFill>
            <a:schemeClr val="bg1"/>
          </a:solidFill>
          <a:ln w="38100">
            <a:solidFill>
              <a:srgbClr val="FF0000"/>
            </a:solidFill>
            <a:miter lim="800000"/>
            <a:headEnd/>
            <a:tailEnd/>
          </a:ln>
          <a:effectLst/>
        </p:spPr>
        <p:txBody>
          <a:bodyPr>
            <a:spAutoFit/>
          </a:bodyPr>
          <a:lstStyle/>
          <a:p>
            <a:pPr algn="ctr">
              <a:spcBef>
                <a:spcPct val="50000"/>
              </a:spcBef>
            </a:pPr>
            <a:r>
              <a:rPr lang="en-US" altLang="ja-JP" sz="1000" b="1">
                <a:ea typeface="ＭＳ Ｐゴシック" charset="-128"/>
              </a:rPr>
              <a:t>Army of Silesia</a:t>
            </a:r>
            <a:r>
              <a:rPr lang="en-US" altLang="ja-JP" sz="1000">
                <a:ea typeface="ＭＳ Ｐゴシック" charset="-128"/>
              </a:rPr>
              <a:t>    (Blücher)</a:t>
            </a:r>
          </a:p>
        </p:txBody>
      </p:sp>
      <p:sp>
        <p:nvSpPr>
          <p:cNvPr id="16508" name="AutoShape 124"/>
          <p:cNvSpPr>
            <a:spLocks noChangeArrowheads="1"/>
          </p:cNvSpPr>
          <p:nvPr/>
        </p:nvSpPr>
        <p:spPr bwMode="auto">
          <a:xfrm rot="3605793" flipH="1">
            <a:off x="5259388" y="1139825"/>
            <a:ext cx="306388" cy="306387"/>
          </a:xfrm>
          <a:prstGeom prst="downArrow">
            <a:avLst>
              <a:gd name="adj1" fmla="val 50000"/>
              <a:gd name="adj2" fmla="val 25000"/>
            </a:avLst>
          </a:prstGeom>
          <a:noFill/>
          <a:ln w="38100">
            <a:solidFill>
              <a:srgbClr val="FF0000"/>
            </a:solidFill>
            <a:prstDash val="lgDash"/>
            <a:miter lim="800000"/>
            <a:headEnd/>
            <a:tailEnd/>
          </a:ln>
          <a:effectLst/>
        </p:spPr>
        <p:txBody>
          <a:bodyPr wrap="none" anchor="ctr"/>
          <a:lstStyle/>
          <a:p>
            <a:endParaRPr lang="ja-JP" altLang="en-US"/>
          </a:p>
        </p:txBody>
      </p:sp>
      <p:sp>
        <p:nvSpPr>
          <p:cNvPr id="16509" name="AutoShape 125"/>
          <p:cNvSpPr>
            <a:spLocks noChangeArrowheads="1"/>
          </p:cNvSpPr>
          <p:nvPr/>
        </p:nvSpPr>
        <p:spPr bwMode="auto">
          <a:xfrm rot="7111972" flipH="1">
            <a:off x="5183188" y="4192588"/>
            <a:ext cx="306387" cy="306387"/>
          </a:xfrm>
          <a:prstGeom prst="downArrow">
            <a:avLst>
              <a:gd name="adj1" fmla="val 50000"/>
              <a:gd name="adj2" fmla="val 25000"/>
            </a:avLst>
          </a:prstGeom>
          <a:noFill/>
          <a:ln w="38100">
            <a:solidFill>
              <a:srgbClr val="FF0000"/>
            </a:solidFill>
            <a:prstDash val="lgDash"/>
            <a:miter lim="800000"/>
            <a:headEnd/>
            <a:tailEnd/>
          </a:ln>
          <a:effectLst/>
        </p:spPr>
        <p:txBody>
          <a:bodyPr wrap="none" anchor="ctr"/>
          <a:lstStyle/>
          <a:p>
            <a:endParaRPr lang="ja-JP" altLang="en-US"/>
          </a:p>
        </p:txBody>
      </p:sp>
      <p:sp>
        <p:nvSpPr>
          <p:cNvPr id="16510" name="AutoShape 126"/>
          <p:cNvSpPr>
            <a:spLocks noChangeArrowheads="1"/>
          </p:cNvSpPr>
          <p:nvPr/>
        </p:nvSpPr>
        <p:spPr bwMode="auto">
          <a:xfrm rot="17475921" flipH="1">
            <a:off x="2740025" y="3657600"/>
            <a:ext cx="306388" cy="306388"/>
          </a:xfrm>
          <a:prstGeom prst="downArrow">
            <a:avLst>
              <a:gd name="adj1" fmla="val 50000"/>
              <a:gd name="adj2" fmla="val 25000"/>
            </a:avLst>
          </a:prstGeom>
          <a:noFill/>
          <a:ln w="38100">
            <a:solidFill>
              <a:srgbClr val="FF0000"/>
            </a:solidFill>
            <a:prstDash val="lgDash"/>
            <a:miter lim="800000"/>
            <a:headEnd/>
            <a:tailEnd/>
          </a:ln>
          <a:effectLst/>
        </p:spPr>
        <p:txBody>
          <a:bodyPr wrap="none" anchor="ctr"/>
          <a:lstStyle/>
          <a:p>
            <a:endParaRPr lang="ja-JP" altLang="en-US"/>
          </a:p>
        </p:txBody>
      </p:sp>
      <p:sp>
        <p:nvSpPr>
          <p:cNvPr id="16491" name="Text Box 107"/>
          <p:cNvSpPr txBox="1">
            <a:spLocks noChangeArrowheads="1"/>
          </p:cNvSpPr>
          <p:nvPr/>
        </p:nvSpPr>
        <p:spPr bwMode="auto">
          <a:xfrm>
            <a:off x="2587625" y="3963988"/>
            <a:ext cx="687388" cy="214312"/>
          </a:xfrm>
          <a:prstGeom prst="rect">
            <a:avLst/>
          </a:prstGeom>
          <a:noFill/>
          <a:ln w="9525">
            <a:noFill/>
            <a:miter lim="800000"/>
            <a:headEnd/>
            <a:tailEnd/>
          </a:ln>
          <a:effectLst/>
        </p:spPr>
        <p:txBody>
          <a:bodyPr>
            <a:spAutoFit/>
          </a:bodyPr>
          <a:lstStyle/>
          <a:p>
            <a:pPr>
              <a:spcBef>
                <a:spcPct val="50000"/>
              </a:spcBef>
            </a:pPr>
            <a:r>
              <a:rPr lang="en-US" altLang="ja-JP" sz="800" b="1">
                <a:solidFill>
                  <a:srgbClr val="CC0000"/>
                </a:solidFill>
                <a:ea typeface="ＭＳ Ｐゴシック" charset="-128"/>
              </a:rPr>
              <a:t>SACKEN</a:t>
            </a:r>
          </a:p>
        </p:txBody>
      </p:sp>
      <p:sp>
        <p:nvSpPr>
          <p:cNvPr id="16511" name="AutoShape 127"/>
          <p:cNvSpPr>
            <a:spLocks noChangeArrowheads="1"/>
          </p:cNvSpPr>
          <p:nvPr/>
        </p:nvSpPr>
        <p:spPr bwMode="auto">
          <a:xfrm rot="5521986" flipH="1">
            <a:off x="5259388" y="6100763"/>
            <a:ext cx="306387" cy="306387"/>
          </a:xfrm>
          <a:prstGeom prst="downArrow">
            <a:avLst>
              <a:gd name="adj1" fmla="val 50000"/>
              <a:gd name="adj2" fmla="val 25000"/>
            </a:avLst>
          </a:prstGeom>
          <a:noFill/>
          <a:ln w="38100">
            <a:solidFill>
              <a:srgbClr val="FF0000"/>
            </a:solidFill>
            <a:prstDash val="lgDash"/>
            <a:miter lim="800000"/>
            <a:headEnd/>
            <a:tailEnd/>
          </a:ln>
          <a:effectLst/>
        </p:spPr>
        <p:txBody>
          <a:bodyPr wrap="none" anchor="ctr"/>
          <a:lstStyle/>
          <a:p>
            <a:endParaRPr lang="ja-JP" altLang="en-US"/>
          </a:p>
        </p:txBody>
      </p:sp>
      <p:sp>
        <p:nvSpPr>
          <p:cNvPr id="16512" name="AutoShape 128"/>
          <p:cNvSpPr>
            <a:spLocks noChangeArrowheads="1"/>
          </p:cNvSpPr>
          <p:nvPr/>
        </p:nvSpPr>
        <p:spPr bwMode="auto">
          <a:xfrm rot="7111972" flipH="1">
            <a:off x="3960813" y="4087813"/>
            <a:ext cx="306387" cy="306387"/>
          </a:xfrm>
          <a:prstGeom prst="downArrow">
            <a:avLst>
              <a:gd name="adj1" fmla="val 50000"/>
              <a:gd name="adj2" fmla="val 25000"/>
            </a:avLst>
          </a:prstGeom>
          <a:noFill/>
          <a:ln w="38100">
            <a:solidFill>
              <a:srgbClr val="0000FF"/>
            </a:solidFill>
            <a:prstDash val="lgDash"/>
            <a:miter lim="800000"/>
            <a:headEnd/>
            <a:tailEnd/>
          </a:ln>
          <a:effectLst/>
        </p:spPr>
        <p:txBody>
          <a:bodyPr wrap="none" anchor="ctr"/>
          <a:lstStyle/>
          <a:p>
            <a:endParaRPr lang="ja-JP" altLang="en-US"/>
          </a:p>
        </p:txBody>
      </p:sp>
      <p:sp>
        <p:nvSpPr>
          <p:cNvPr id="16514" name="Text Box 130"/>
          <p:cNvSpPr txBox="1">
            <a:spLocks noChangeArrowheads="1"/>
          </p:cNvSpPr>
          <p:nvPr/>
        </p:nvSpPr>
        <p:spPr bwMode="auto">
          <a:xfrm>
            <a:off x="7319963" y="701675"/>
            <a:ext cx="1824037" cy="495300"/>
          </a:xfrm>
          <a:prstGeom prst="rect">
            <a:avLst/>
          </a:prstGeom>
          <a:solidFill>
            <a:schemeClr val="bg1"/>
          </a:solidFill>
          <a:ln w="38100">
            <a:solidFill>
              <a:srgbClr val="FF0000"/>
            </a:solidFill>
            <a:miter lim="800000"/>
            <a:headEnd/>
            <a:tailEnd/>
          </a:ln>
          <a:effectLst/>
        </p:spPr>
        <p:txBody>
          <a:bodyPr>
            <a:spAutoFit/>
          </a:bodyPr>
          <a:lstStyle/>
          <a:p>
            <a:pPr algn="ctr">
              <a:lnSpc>
                <a:spcPct val="75000"/>
              </a:lnSpc>
              <a:spcBef>
                <a:spcPct val="50000"/>
              </a:spcBef>
            </a:pPr>
            <a:r>
              <a:rPr lang="en-US" altLang="ja-JP" sz="1200" b="1">
                <a:ea typeface="ＭＳ Ｐゴシック" charset="-128"/>
              </a:rPr>
              <a:t>Allied Army of Silesia</a:t>
            </a:r>
          </a:p>
          <a:p>
            <a:pPr algn="ctr">
              <a:lnSpc>
                <a:spcPct val="75000"/>
              </a:lnSpc>
              <a:spcBef>
                <a:spcPct val="50000"/>
              </a:spcBef>
            </a:pPr>
            <a:r>
              <a:rPr lang="en-US" altLang="ja-JP" sz="1200">
                <a:ea typeface="ＭＳ Ｐゴシック" charset="-128"/>
              </a:rPr>
              <a:t>(Blücher)</a:t>
            </a:r>
          </a:p>
        </p:txBody>
      </p:sp>
      <p:sp>
        <p:nvSpPr>
          <p:cNvPr id="16515" name="Text Box 131"/>
          <p:cNvSpPr txBox="1">
            <a:spLocks noChangeArrowheads="1"/>
          </p:cNvSpPr>
          <p:nvPr/>
        </p:nvSpPr>
        <p:spPr bwMode="auto">
          <a:xfrm>
            <a:off x="0" y="6362700"/>
            <a:ext cx="1308100" cy="495300"/>
          </a:xfrm>
          <a:prstGeom prst="rect">
            <a:avLst/>
          </a:prstGeom>
          <a:solidFill>
            <a:schemeClr val="bg1"/>
          </a:solidFill>
          <a:ln w="38100">
            <a:solidFill>
              <a:srgbClr val="0000FF"/>
            </a:solidFill>
            <a:miter lim="800000"/>
            <a:headEnd/>
            <a:tailEnd/>
          </a:ln>
          <a:effectLst/>
        </p:spPr>
        <p:txBody>
          <a:bodyPr>
            <a:spAutoFit/>
          </a:bodyPr>
          <a:lstStyle/>
          <a:p>
            <a:pPr algn="ctr">
              <a:lnSpc>
                <a:spcPct val="75000"/>
              </a:lnSpc>
              <a:spcBef>
                <a:spcPct val="50000"/>
              </a:spcBef>
            </a:pPr>
            <a:r>
              <a:rPr lang="en-US" altLang="ja-JP" sz="1200" b="1">
                <a:ea typeface="ＭＳ Ｐゴシック" charset="-128"/>
              </a:rPr>
              <a:t>Grande Armée</a:t>
            </a:r>
          </a:p>
          <a:p>
            <a:pPr algn="ctr">
              <a:lnSpc>
                <a:spcPct val="75000"/>
              </a:lnSpc>
              <a:spcBef>
                <a:spcPct val="50000"/>
              </a:spcBef>
            </a:pPr>
            <a:r>
              <a:rPr lang="en-US" altLang="ja-JP" sz="1200">
                <a:ea typeface="ＭＳ Ｐゴシック" charset="-128"/>
              </a:rPr>
              <a:t>(Bonaparte)</a:t>
            </a:r>
          </a:p>
        </p:txBody>
      </p:sp>
      <p:sp>
        <p:nvSpPr>
          <p:cNvPr id="16516" name="Text Box 132"/>
          <p:cNvSpPr txBox="1">
            <a:spLocks noChangeArrowheads="1"/>
          </p:cNvSpPr>
          <p:nvPr/>
        </p:nvSpPr>
        <p:spPr bwMode="auto">
          <a:xfrm>
            <a:off x="5106988" y="5356225"/>
            <a:ext cx="4037012" cy="1501775"/>
          </a:xfrm>
          <a:prstGeom prst="rect">
            <a:avLst/>
          </a:prstGeom>
          <a:solidFill>
            <a:schemeClr val="bg1"/>
          </a:solidFill>
          <a:ln w="38100">
            <a:solidFill>
              <a:srgbClr val="FF0000"/>
            </a:solidFill>
            <a:miter lim="800000"/>
            <a:headEnd/>
            <a:tailEnd/>
          </a:ln>
          <a:effectLst/>
        </p:spPr>
        <p:txBody>
          <a:bodyPr>
            <a:spAutoFit/>
          </a:bodyPr>
          <a:lstStyle/>
          <a:p>
            <a:pPr algn="ctr">
              <a:lnSpc>
                <a:spcPct val="75000"/>
              </a:lnSpc>
              <a:spcBef>
                <a:spcPct val="50000"/>
              </a:spcBef>
            </a:pPr>
            <a:r>
              <a:rPr lang="en-US" altLang="ja-JP" sz="2000" b="1">
                <a:ea typeface="ＭＳ Ｐゴシック" charset="-128"/>
              </a:rPr>
              <a:t>Allied Army of Silesia</a:t>
            </a:r>
          </a:p>
          <a:p>
            <a:pPr algn="ctr">
              <a:lnSpc>
                <a:spcPct val="75000"/>
              </a:lnSpc>
              <a:spcBef>
                <a:spcPct val="50000"/>
              </a:spcBef>
            </a:pPr>
            <a:r>
              <a:rPr lang="en-US" altLang="ja-JP" sz="2000">
                <a:ea typeface="ＭＳ Ｐゴシック" charset="-128"/>
              </a:rPr>
              <a:t>(Gebhart Leberecht von Blücher)</a:t>
            </a:r>
          </a:p>
          <a:p>
            <a:pPr>
              <a:lnSpc>
                <a:spcPct val="75000"/>
              </a:lnSpc>
              <a:spcBef>
                <a:spcPct val="50000"/>
              </a:spcBef>
            </a:pPr>
            <a:r>
              <a:rPr lang="en-US" altLang="ja-JP" sz="2000">
                <a:ea typeface="ＭＳ Ｐゴシック" charset="-128"/>
              </a:rPr>
              <a:t>57,000</a:t>
            </a:r>
          </a:p>
          <a:p>
            <a:pPr>
              <a:lnSpc>
                <a:spcPct val="75000"/>
              </a:lnSpc>
              <a:spcBef>
                <a:spcPct val="50000"/>
              </a:spcBef>
            </a:pPr>
            <a:r>
              <a:rPr lang="en-US" altLang="ja-JP" sz="2000">
                <a:ea typeface="ＭＳ Ｐゴシック" charset="-128"/>
              </a:rPr>
              <a:t>(237,000 overall)</a:t>
            </a:r>
          </a:p>
        </p:txBody>
      </p:sp>
      <p:sp>
        <p:nvSpPr>
          <p:cNvPr id="16517" name="Text Box 133"/>
          <p:cNvSpPr txBox="1">
            <a:spLocks noChangeArrowheads="1"/>
          </p:cNvSpPr>
          <p:nvPr/>
        </p:nvSpPr>
        <p:spPr bwMode="auto">
          <a:xfrm>
            <a:off x="6318250" y="5356225"/>
            <a:ext cx="2825750" cy="1501775"/>
          </a:xfrm>
          <a:prstGeom prst="rect">
            <a:avLst/>
          </a:prstGeom>
          <a:solidFill>
            <a:schemeClr val="bg1"/>
          </a:solidFill>
          <a:ln w="38100">
            <a:solidFill>
              <a:srgbClr val="0000FF"/>
            </a:solidFill>
            <a:miter lim="800000"/>
            <a:headEnd/>
            <a:tailEnd/>
          </a:ln>
          <a:effectLst/>
        </p:spPr>
        <p:txBody>
          <a:bodyPr>
            <a:spAutoFit/>
          </a:bodyPr>
          <a:lstStyle/>
          <a:p>
            <a:pPr algn="ctr">
              <a:lnSpc>
                <a:spcPct val="75000"/>
              </a:lnSpc>
              <a:spcBef>
                <a:spcPct val="50000"/>
              </a:spcBef>
            </a:pPr>
            <a:r>
              <a:rPr lang="en-US" altLang="ja-JP" sz="2000" b="1">
                <a:ea typeface="ＭＳ Ｐゴシック" charset="-128"/>
              </a:rPr>
              <a:t>Grande Armée</a:t>
            </a:r>
          </a:p>
          <a:p>
            <a:pPr algn="ctr">
              <a:lnSpc>
                <a:spcPct val="75000"/>
              </a:lnSpc>
              <a:spcBef>
                <a:spcPct val="50000"/>
              </a:spcBef>
            </a:pPr>
            <a:r>
              <a:rPr lang="en-US" altLang="ja-JP" sz="2000">
                <a:ea typeface="ＭＳ Ｐゴシック" charset="-128"/>
              </a:rPr>
              <a:t>(Napoleon Bonaparte)</a:t>
            </a:r>
          </a:p>
          <a:p>
            <a:pPr>
              <a:lnSpc>
                <a:spcPct val="75000"/>
              </a:lnSpc>
              <a:spcBef>
                <a:spcPct val="50000"/>
              </a:spcBef>
            </a:pPr>
            <a:r>
              <a:rPr lang="en-US" altLang="ja-JP" sz="2000">
                <a:ea typeface="ＭＳ Ｐゴシック" charset="-128"/>
              </a:rPr>
              <a:t>31,000</a:t>
            </a:r>
          </a:p>
          <a:p>
            <a:pPr>
              <a:lnSpc>
                <a:spcPct val="75000"/>
              </a:lnSpc>
              <a:spcBef>
                <a:spcPct val="50000"/>
              </a:spcBef>
            </a:pPr>
            <a:r>
              <a:rPr lang="en-US" altLang="ja-JP" sz="2000">
                <a:ea typeface="ＭＳ Ｐゴシック" charset="-128"/>
              </a:rPr>
              <a:t>(83,000 overall)</a:t>
            </a:r>
          </a:p>
        </p:txBody>
      </p:sp>
      <p:sp>
        <p:nvSpPr>
          <p:cNvPr id="16520" name="Text Box 136"/>
          <p:cNvSpPr txBox="1">
            <a:spLocks noChangeArrowheads="1"/>
          </p:cNvSpPr>
          <p:nvPr/>
        </p:nvSpPr>
        <p:spPr bwMode="auto">
          <a:xfrm>
            <a:off x="8312150" y="1201738"/>
            <a:ext cx="831850" cy="282575"/>
          </a:xfrm>
          <a:prstGeom prst="rect">
            <a:avLst/>
          </a:prstGeom>
          <a:solidFill>
            <a:schemeClr val="bg1"/>
          </a:solidFill>
          <a:ln w="38100">
            <a:solidFill>
              <a:srgbClr val="FF0000"/>
            </a:solidFill>
            <a:miter lim="800000"/>
            <a:headEnd/>
            <a:tailEnd/>
          </a:ln>
          <a:effectLst/>
        </p:spPr>
        <p:txBody>
          <a:bodyPr>
            <a:spAutoFit/>
          </a:bodyPr>
          <a:lstStyle/>
          <a:p>
            <a:pPr algn="ctr">
              <a:spcBef>
                <a:spcPct val="50000"/>
              </a:spcBef>
            </a:pPr>
            <a:r>
              <a:rPr lang="en-US" altLang="ja-JP" sz="1000">
                <a:ea typeface="ＭＳ Ｐゴシック" charset="-128"/>
              </a:rPr>
              <a:t>Strengths</a:t>
            </a:r>
          </a:p>
        </p:txBody>
      </p:sp>
      <p:sp>
        <p:nvSpPr>
          <p:cNvPr id="16518" name="Text Box 134"/>
          <p:cNvSpPr txBox="1">
            <a:spLocks noChangeArrowheads="1"/>
          </p:cNvSpPr>
          <p:nvPr/>
        </p:nvSpPr>
        <p:spPr bwMode="auto">
          <a:xfrm>
            <a:off x="0" y="6073775"/>
            <a:ext cx="831850" cy="282575"/>
          </a:xfrm>
          <a:prstGeom prst="rect">
            <a:avLst/>
          </a:prstGeom>
          <a:solidFill>
            <a:schemeClr val="bg1"/>
          </a:solidFill>
          <a:ln w="38100">
            <a:solidFill>
              <a:srgbClr val="0000FF"/>
            </a:solidFill>
            <a:miter lim="800000"/>
            <a:headEnd/>
            <a:tailEnd/>
          </a:ln>
          <a:effectLst/>
        </p:spPr>
        <p:txBody>
          <a:bodyPr>
            <a:spAutoFit/>
          </a:bodyPr>
          <a:lstStyle/>
          <a:p>
            <a:pPr algn="ctr">
              <a:spcBef>
                <a:spcPct val="50000"/>
              </a:spcBef>
            </a:pPr>
            <a:r>
              <a:rPr lang="en-US" altLang="ja-JP" sz="1000">
                <a:ea typeface="ＭＳ Ｐゴシック" charset="-128"/>
              </a:rPr>
              <a:t>Strengths</a:t>
            </a:r>
          </a:p>
        </p:txBody>
      </p:sp>
      <p:pic>
        <p:nvPicPr>
          <p:cNvPr id="16545" name="Picture 161" descr="compass"/>
          <p:cNvPicPr>
            <a:picLocks noChangeAspect="1" noChangeArrowheads="1"/>
          </p:cNvPicPr>
          <p:nvPr/>
        </p:nvPicPr>
        <p:blipFill>
          <a:blip r:embed="rId5"/>
          <a:srcRect/>
          <a:stretch>
            <a:fillRect/>
          </a:stretch>
        </p:blipFill>
        <p:spPr bwMode="auto">
          <a:xfrm>
            <a:off x="0" y="1444625"/>
            <a:ext cx="352425" cy="515938"/>
          </a:xfrm>
          <a:prstGeom prst="rect">
            <a:avLst/>
          </a:prstGeom>
          <a:noFill/>
        </p:spPr>
      </p:pic>
      <p:sp>
        <p:nvSpPr>
          <p:cNvPr id="16546" name="Text Box 162"/>
          <p:cNvSpPr txBox="1">
            <a:spLocks noChangeArrowheads="1"/>
          </p:cNvSpPr>
          <p:nvPr/>
        </p:nvSpPr>
        <p:spPr bwMode="auto">
          <a:xfrm>
            <a:off x="0" y="1139825"/>
            <a:ext cx="915988" cy="282575"/>
          </a:xfrm>
          <a:prstGeom prst="rect">
            <a:avLst/>
          </a:prstGeom>
          <a:solidFill>
            <a:schemeClr val="bg1"/>
          </a:solidFill>
          <a:ln w="38100">
            <a:solidFill>
              <a:schemeClr val="tx1"/>
            </a:solidFill>
            <a:miter lim="800000"/>
            <a:headEnd/>
            <a:tailEnd/>
          </a:ln>
          <a:effectLst/>
        </p:spPr>
        <p:txBody>
          <a:bodyPr>
            <a:spAutoFit/>
          </a:bodyPr>
          <a:lstStyle/>
          <a:p>
            <a:pPr algn="ctr">
              <a:spcBef>
                <a:spcPct val="50000"/>
              </a:spcBef>
            </a:pPr>
            <a:r>
              <a:rPr lang="en-US" altLang="ja-JP" sz="1000">
                <a:ea typeface="ＭＳ Ｐゴシック" charset="-128"/>
              </a:rPr>
              <a:t>Landmarks</a:t>
            </a:r>
          </a:p>
        </p:txBody>
      </p:sp>
      <p:grpSp>
        <p:nvGrpSpPr>
          <p:cNvPr id="16547" name="Group 163"/>
          <p:cNvGrpSpPr>
            <a:grpSpLocks/>
          </p:cNvGrpSpPr>
          <p:nvPr/>
        </p:nvGrpSpPr>
        <p:grpSpPr bwMode="auto">
          <a:xfrm>
            <a:off x="-28575" y="701675"/>
            <a:ext cx="1679575" cy="431800"/>
            <a:chOff x="0" y="718"/>
            <a:chExt cx="1058" cy="272"/>
          </a:xfrm>
        </p:grpSpPr>
        <p:sp>
          <p:nvSpPr>
            <p:cNvPr id="16548" name="Rectangle 164"/>
            <p:cNvSpPr>
              <a:spLocks noChangeArrowheads="1"/>
            </p:cNvSpPr>
            <p:nvPr/>
          </p:nvSpPr>
          <p:spPr bwMode="auto">
            <a:xfrm>
              <a:off x="27" y="718"/>
              <a:ext cx="1014" cy="272"/>
            </a:xfrm>
            <a:prstGeom prst="rect">
              <a:avLst/>
            </a:prstGeom>
            <a:solidFill>
              <a:schemeClr val="bg1"/>
            </a:solidFill>
            <a:ln w="38100">
              <a:solidFill>
                <a:schemeClr val="tx1"/>
              </a:solidFill>
              <a:miter lim="800000"/>
              <a:headEnd/>
              <a:tailEnd/>
            </a:ln>
            <a:effectLst/>
          </p:spPr>
          <p:txBody>
            <a:bodyPr wrap="none" anchor="ctr"/>
            <a:lstStyle/>
            <a:p>
              <a:endParaRPr lang="ja-JP" altLang="en-US"/>
            </a:p>
          </p:txBody>
        </p:sp>
        <p:sp>
          <p:nvSpPr>
            <p:cNvPr id="16549" name="Line 165"/>
            <p:cNvSpPr>
              <a:spLocks noChangeShapeType="1"/>
            </p:cNvSpPr>
            <p:nvPr/>
          </p:nvSpPr>
          <p:spPr bwMode="auto">
            <a:xfrm>
              <a:off x="96" y="931"/>
              <a:ext cx="843" cy="0"/>
            </a:xfrm>
            <a:prstGeom prst="line">
              <a:avLst/>
            </a:prstGeom>
            <a:noFill/>
            <a:ln w="25400">
              <a:solidFill>
                <a:schemeClr val="tx1"/>
              </a:solidFill>
              <a:round/>
              <a:headEnd/>
              <a:tailEnd/>
            </a:ln>
            <a:effectLst/>
          </p:spPr>
          <p:txBody>
            <a:bodyPr/>
            <a:lstStyle/>
            <a:p>
              <a:endParaRPr lang="ja-JP" altLang="en-US"/>
            </a:p>
          </p:txBody>
        </p:sp>
        <p:sp>
          <p:nvSpPr>
            <p:cNvPr id="16550" name="Line 166"/>
            <p:cNvSpPr>
              <a:spLocks noChangeShapeType="1"/>
            </p:cNvSpPr>
            <p:nvPr/>
          </p:nvSpPr>
          <p:spPr bwMode="auto">
            <a:xfrm rot="-5400000">
              <a:off x="71" y="896"/>
              <a:ext cx="68" cy="0"/>
            </a:xfrm>
            <a:prstGeom prst="line">
              <a:avLst/>
            </a:prstGeom>
            <a:noFill/>
            <a:ln w="25400">
              <a:solidFill>
                <a:schemeClr val="tx1"/>
              </a:solidFill>
              <a:round/>
              <a:headEnd/>
              <a:tailEnd/>
            </a:ln>
            <a:effectLst/>
          </p:spPr>
          <p:txBody>
            <a:bodyPr/>
            <a:lstStyle/>
            <a:p>
              <a:endParaRPr lang="ja-JP" altLang="en-US"/>
            </a:p>
          </p:txBody>
        </p:sp>
        <p:sp>
          <p:nvSpPr>
            <p:cNvPr id="16551" name="Line 167"/>
            <p:cNvSpPr>
              <a:spLocks noChangeShapeType="1"/>
            </p:cNvSpPr>
            <p:nvPr/>
          </p:nvSpPr>
          <p:spPr bwMode="auto">
            <a:xfrm rot="-5400000">
              <a:off x="896" y="896"/>
              <a:ext cx="68" cy="0"/>
            </a:xfrm>
            <a:prstGeom prst="line">
              <a:avLst/>
            </a:prstGeom>
            <a:noFill/>
            <a:ln w="25400">
              <a:solidFill>
                <a:schemeClr val="tx1"/>
              </a:solidFill>
              <a:round/>
              <a:headEnd/>
              <a:tailEnd/>
            </a:ln>
            <a:effectLst/>
          </p:spPr>
          <p:txBody>
            <a:bodyPr/>
            <a:lstStyle/>
            <a:p>
              <a:endParaRPr lang="ja-JP" altLang="en-US"/>
            </a:p>
          </p:txBody>
        </p:sp>
        <p:sp>
          <p:nvSpPr>
            <p:cNvPr id="16552" name="Line 168"/>
            <p:cNvSpPr>
              <a:spLocks noChangeShapeType="1"/>
            </p:cNvSpPr>
            <p:nvPr/>
          </p:nvSpPr>
          <p:spPr bwMode="auto">
            <a:xfrm rot="-5400000">
              <a:off x="474" y="896"/>
              <a:ext cx="68" cy="0"/>
            </a:xfrm>
            <a:prstGeom prst="line">
              <a:avLst/>
            </a:prstGeom>
            <a:noFill/>
            <a:ln w="25400">
              <a:solidFill>
                <a:schemeClr val="tx1"/>
              </a:solidFill>
              <a:round/>
              <a:headEnd/>
              <a:tailEnd/>
            </a:ln>
            <a:effectLst/>
          </p:spPr>
          <p:txBody>
            <a:bodyPr/>
            <a:lstStyle/>
            <a:p>
              <a:endParaRPr lang="ja-JP" altLang="en-US"/>
            </a:p>
          </p:txBody>
        </p:sp>
        <p:sp>
          <p:nvSpPr>
            <p:cNvPr id="16553" name="Text Box 169"/>
            <p:cNvSpPr txBox="1">
              <a:spLocks noChangeArrowheads="1"/>
            </p:cNvSpPr>
            <p:nvPr/>
          </p:nvSpPr>
          <p:spPr bwMode="auto">
            <a:xfrm>
              <a:off x="0" y="718"/>
              <a:ext cx="216" cy="154"/>
            </a:xfrm>
            <a:prstGeom prst="rect">
              <a:avLst/>
            </a:prstGeom>
            <a:noFill/>
            <a:ln w="9525">
              <a:noFill/>
              <a:miter lim="800000"/>
              <a:headEnd/>
              <a:tailEnd/>
            </a:ln>
            <a:effectLst/>
          </p:spPr>
          <p:txBody>
            <a:bodyPr>
              <a:spAutoFit/>
            </a:bodyPr>
            <a:lstStyle/>
            <a:p>
              <a:pPr>
                <a:spcBef>
                  <a:spcPct val="50000"/>
                </a:spcBef>
              </a:pPr>
              <a:r>
                <a:rPr lang="en-CA" sz="1000"/>
                <a:t> 0</a:t>
              </a:r>
            </a:p>
          </p:txBody>
        </p:sp>
        <p:sp>
          <p:nvSpPr>
            <p:cNvPr id="16554" name="Text Box 170"/>
            <p:cNvSpPr txBox="1">
              <a:spLocks noChangeArrowheads="1"/>
            </p:cNvSpPr>
            <p:nvPr/>
          </p:nvSpPr>
          <p:spPr bwMode="auto">
            <a:xfrm>
              <a:off x="385" y="718"/>
              <a:ext cx="240" cy="154"/>
            </a:xfrm>
            <a:prstGeom prst="rect">
              <a:avLst/>
            </a:prstGeom>
            <a:noFill/>
            <a:ln w="9525">
              <a:noFill/>
              <a:miter lim="800000"/>
              <a:headEnd/>
              <a:tailEnd/>
            </a:ln>
            <a:effectLst/>
          </p:spPr>
          <p:txBody>
            <a:bodyPr>
              <a:spAutoFit/>
            </a:bodyPr>
            <a:lstStyle/>
            <a:p>
              <a:pPr algn="ctr">
                <a:spcBef>
                  <a:spcPct val="50000"/>
                </a:spcBef>
              </a:pPr>
              <a:r>
                <a:rPr lang="en-CA" sz="1000"/>
                <a:t>5</a:t>
              </a:r>
            </a:p>
          </p:txBody>
        </p:sp>
        <p:sp>
          <p:nvSpPr>
            <p:cNvPr id="16555" name="Text Box 171"/>
            <p:cNvSpPr txBox="1">
              <a:spLocks noChangeArrowheads="1"/>
            </p:cNvSpPr>
            <p:nvPr/>
          </p:nvSpPr>
          <p:spPr bwMode="auto">
            <a:xfrm>
              <a:off x="625" y="718"/>
              <a:ext cx="433" cy="154"/>
            </a:xfrm>
            <a:prstGeom prst="rect">
              <a:avLst/>
            </a:prstGeom>
            <a:noFill/>
            <a:ln w="9525">
              <a:noFill/>
              <a:miter lim="800000"/>
              <a:headEnd/>
              <a:tailEnd/>
            </a:ln>
            <a:effectLst/>
          </p:spPr>
          <p:txBody>
            <a:bodyPr>
              <a:spAutoFit/>
            </a:bodyPr>
            <a:lstStyle/>
            <a:p>
              <a:pPr algn="ctr">
                <a:spcBef>
                  <a:spcPct val="50000"/>
                </a:spcBef>
              </a:pPr>
              <a:r>
                <a:rPr lang="en-CA" sz="1000"/>
                <a:t>    10 km</a:t>
              </a:r>
            </a:p>
          </p:txBody>
        </p:sp>
      </p:grpSp>
      <p:sp>
        <p:nvSpPr>
          <p:cNvPr id="16556" name="Text Box 172"/>
          <p:cNvSpPr txBox="1">
            <a:spLocks noChangeArrowheads="1"/>
          </p:cNvSpPr>
          <p:nvPr/>
        </p:nvSpPr>
        <p:spPr bwMode="auto">
          <a:xfrm>
            <a:off x="144463" y="4421188"/>
            <a:ext cx="533400" cy="266700"/>
          </a:xfrm>
          <a:prstGeom prst="rect">
            <a:avLst/>
          </a:prstGeom>
          <a:solidFill>
            <a:schemeClr val="bg1">
              <a:alpha val="80000"/>
            </a:schemeClr>
          </a:solidFill>
          <a:ln w="38100">
            <a:solidFill>
              <a:schemeClr val="tx1"/>
            </a:solidFill>
            <a:miter lim="800000"/>
            <a:headEnd/>
            <a:tailEnd/>
          </a:ln>
          <a:effectLst/>
        </p:spPr>
        <p:txBody>
          <a:bodyPr>
            <a:spAutoFit/>
          </a:bodyPr>
          <a:lstStyle/>
          <a:p>
            <a:pPr algn="ctr">
              <a:spcBef>
                <a:spcPct val="50000"/>
              </a:spcBef>
            </a:pPr>
            <a:r>
              <a:rPr lang="en-US" altLang="ja-JP" sz="900">
                <a:ea typeface="ＭＳ Ｐゴシック" charset="-128"/>
              </a:rPr>
              <a:t>Paris</a:t>
            </a:r>
          </a:p>
        </p:txBody>
      </p:sp>
      <p:sp>
        <p:nvSpPr>
          <p:cNvPr id="16557" name="Text Box 173"/>
          <p:cNvSpPr txBox="1">
            <a:spLocks noChangeArrowheads="1"/>
          </p:cNvSpPr>
          <p:nvPr/>
        </p:nvSpPr>
        <p:spPr bwMode="auto">
          <a:xfrm>
            <a:off x="450850" y="2436813"/>
            <a:ext cx="763588" cy="266700"/>
          </a:xfrm>
          <a:prstGeom prst="rect">
            <a:avLst/>
          </a:prstGeom>
          <a:solidFill>
            <a:schemeClr val="bg1">
              <a:alpha val="80000"/>
            </a:schemeClr>
          </a:solidFill>
          <a:ln w="38100">
            <a:solidFill>
              <a:srgbClr val="0033CC"/>
            </a:solidFill>
            <a:miter lim="800000"/>
            <a:headEnd/>
            <a:tailEnd/>
          </a:ln>
          <a:effectLst/>
        </p:spPr>
        <p:txBody>
          <a:bodyPr>
            <a:spAutoFit/>
          </a:bodyPr>
          <a:lstStyle/>
          <a:p>
            <a:pPr algn="ctr">
              <a:spcBef>
                <a:spcPct val="50000"/>
              </a:spcBef>
            </a:pPr>
            <a:r>
              <a:rPr lang="en-US" altLang="ja-JP" sz="900">
                <a:ea typeface="ＭＳ Ｐゴシック" charset="-128"/>
              </a:rPr>
              <a:t>Oise River</a:t>
            </a:r>
          </a:p>
        </p:txBody>
      </p:sp>
      <p:sp>
        <p:nvSpPr>
          <p:cNvPr id="16558" name="Text Box 174"/>
          <p:cNvSpPr txBox="1">
            <a:spLocks noChangeArrowheads="1"/>
          </p:cNvSpPr>
          <p:nvPr/>
        </p:nvSpPr>
        <p:spPr bwMode="auto">
          <a:xfrm>
            <a:off x="5411788" y="1520825"/>
            <a:ext cx="917575" cy="266700"/>
          </a:xfrm>
          <a:prstGeom prst="rect">
            <a:avLst/>
          </a:prstGeom>
          <a:solidFill>
            <a:schemeClr val="bg1">
              <a:alpha val="80000"/>
            </a:schemeClr>
          </a:solidFill>
          <a:ln w="38100">
            <a:solidFill>
              <a:srgbClr val="0033CC"/>
            </a:solidFill>
            <a:miter lim="800000"/>
            <a:headEnd/>
            <a:tailEnd/>
          </a:ln>
          <a:effectLst/>
        </p:spPr>
        <p:txBody>
          <a:bodyPr>
            <a:spAutoFit/>
          </a:bodyPr>
          <a:lstStyle/>
          <a:p>
            <a:pPr algn="ctr">
              <a:spcBef>
                <a:spcPct val="50000"/>
              </a:spcBef>
            </a:pPr>
            <a:r>
              <a:rPr lang="en-US" altLang="ja-JP" sz="900">
                <a:ea typeface="ＭＳ Ｐゴシック" charset="-128"/>
              </a:rPr>
              <a:t>Aisne River</a:t>
            </a:r>
          </a:p>
        </p:txBody>
      </p:sp>
      <p:sp>
        <p:nvSpPr>
          <p:cNvPr id="16559" name="Text Box 175"/>
          <p:cNvSpPr txBox="1">
            <a:spLocks noChangeArrowheads="1"/>
          </p:cNvSpPr>
          <p:nvPr/>
        </p:nvSpPr>
        <p:spPr bwMode="auto">
          <a:xfrm>
            <a:off x="8159750" y="2360613"/>
            <a:ext cx="611188" cy="403225"/>
          </a:xfrm>
          <a:prstGeom prst="rect">
            <a:avLst/>
          </a:prstGeom>
          <a:solidFill>
            <a:schemeClr val="bg1">
              <a:alpha val="80000"/>
            </a:schemeClr>
          </a:solidFill>
          <a:ln w="38100">
            <a:solidFill>
              <a:srgbClr val="0033CC"/>
            </a:solidFill>
            <a:miter lim="800000"/>
            <a:headEnd/>
            <a:tailEnd/>
          </a:ln>
          <a:effectLst/>
        </p:spPr>
        <p:txBody>
          <a:bodyPr>
            <a:spAutoFit/>
          </a:bodyPr>
          <a:lstStyle/>
          <a:p>
            <a:pPr algn="ctr">
              <a:spcBef>
                <a:spcPct val="50000"/>
              </a:spcBef>
            </a:pPr>
            <a:r>
              <a:rPr lang="en-US" altLang="ja-JP" sz="900">
                <a:ea typeface="ＭＳ Ｐゴシック" charset="-128"/>
              </a:rPr>
              <a:t>Meuse River</a:t>
            </a:r>
          </a:p>
        </p:txBody>
      </p:sp>
      <p:sp>
        <p:nvSpPr>
          <p:cNvPr id="16560" name="Text Box 176"/>
          <p:cNvSpPr txBox="1">
            <a:spLocks noChangeArrowheads="1"/>
          </p:cNvSpPr>
          <p:nvPr/>
        </p:nvSpPr>
        <p:spPr bwMode="auto">
          <a:xfrm>
            <a:off x="2892425" y="5489575"/>
            <a:ext cx="841375" cy="266700"/>
          </a:xfrm>
          <a:prstGeom prst="rect">
            <a:avLst/>
          </a:prstGeom>
          <a:solidFill>
            <a:schemeClr val="bg1">
              <a:alpha val="80000"/>
            </a:schemeClr>
          </a:solidFill>
          <a:ln w="38100">
            <a:solidFill>
              <a:srgbClr val="0033CC"/>
            </a:solidFill>
            <a:miter lim="800000"/>
            <a:headEnd/>
            <a:tailEnd/>
          </a:ln>
          <a:effectLst/>
        </p:spPr>
        <p:txBody>
          <a:bodyPr>
            <a:spAutoFit/>
          </a:bodyPr>
          <a:lstStyle/>
          <a:p>
            <a:pPr algn="ctr">
              <a:spcBef>
                <a:spcPct val="50000"/>
              </a:spcBef>
            </a:pPr>
            <a:r>
              <a:rPr lang="en-US" altLang="ja-JP" sz="900">
                <a:ea typeface="ＭＳ Ｐゴシック" charset="-128"/>
              </a:rPr>
              <a:t>Seine River</a:t>
            </a:r>
          </a:p>
        </p:txBody>
      </p:sp>
      <p:sp>
        <p:nvSpPr>
          <p:cNvPr id="16561" name="Text Box 177"/>
          <p:cNvSpPr txBox="1">
            <a:spLocks noChangeArrowheads="1"/>
          </p:cNvSpPr>
          <p:nvPr/>
        </p:nvSpPr>
        <p:spPr bwMode="auto">
          <a:xfrm>
            <a:off x="2892425" y="3276600"/>
            <a:ext cx="915988" cy="266700"/>
          </a:xfrm>
          <a:prstGeom prst="rect">
            <a:avLst/>
          </a:prstGeom>
          <a:solidFill>
            <a:schemeClr val="bg1">
              <a:alpha val="80000"/>
            </a:schemeClr>
          </a:solidFill>
          <a:ln w="38100">
            <a:solidFill>
              <a:srgbClr val="0033CC"/>
            </a:solidFill>
            <a:miter lim="800000"/>
            <a:headEnd/>
            <a:tailEnd/>
          </a:ln>
          <a:effectLst/>
        </p:spPr>
        <p:txBody>
          <a:bodyPr>
            <a:spAutoFit/>
          </a:bodyPr>
          <a:lstStyle/>
          <a:p>
            <a:pPr algn="ctr">
              <a:spcBef>
                <a:spcPct val="50000"/>
              </a:spcBef>
            </a:pPr>
            <a:r>
              <a:rPr lang="en-US" altLang="ja-JP" sz="900">
                <a:ea typeface="ＭＳ Ｐゴシック" charset="-128"/>
              </a:rPr>
              <a:t>Marne River</a:t>
            </a:r>
          </a:p>
        </p:txBody>
      </p:sp>
      <p:sp>
        <p:nvSpPr>
          <p:cNvPr id="16519" name="Text Box 135"/>
          <p:cNvSpPr txBox="1">
            <a:spLocks noChangeArrowheads="1"/>
          </p:cNvSpPr>
          <p:nvPr/>
        </p:nvSpPr>
        <p:spPr bwMode="auto">
          <a:xfrm>
            <a:off x="3044825" y="2436813"/>
            <a:ext cx="3111500" cy="2720975"/>
          </a:xfrm>
          <a:prstGeom prst="rect">
            <a:avLst/>
          </a:prstGeom>
          <a:solidFill>
            <a:schemeClr val="bg1">
              <a:alpha val="80000"/>
            </a:schemeClr>
          </a:solidFill>
          <a:ln w="38100">
            <a:solidFill>
              <a:srgbClr val="0000FF"/>
            </a:solidFill>
            <a:miter lim="800000"/>
            <a:headEnd/>
            <a:tailEnd/>
          </a:ln>
          <a:effectLst/>
        </p:spPr>
        <p:txBody>
          <a:bodyPr>
            <a:spAutoFit/>
          </a:bodyPr>
          <a:lstStyle/>
          <a:p>
            <a:pPr>
              <a:spcBef>
                <a:spcPct val="50000"/>
              </a:spcBef>
            </a:pPr>
            <a:r>
              <a:rPr lang="en-US" altLang="ja-JP" sz="2000">
                <a:ea typeface="ＭＳ Ｐゴシック" charset="-128"/>
              </a:rPr>
              <a:t>Nansouty – 10,500</a:t>
            </a:r>
          </a:p>
          <a:p>
            <a:pPr>
              <a:spcBef>
                <a:spcPct val="50000"/>
              </a:spcBef>
            </a:pPr>
            <a:r>
              <a:rPr lang="en-US" altLang="ja-JP" sz="2000">
                <a:ea typeface="ＭＳ Ｐゴシック" charset="-128"/>
              </a:rPr>
              <a:t>MacDonald – 13,000</a:t>
            </a:r>
          </a:p>
          <a:p>
            <a:pPr>
              <a:spcBef>
                <a:spcPct val="50000"/>
              </a:spcBef>
            </a:pPr>
            <a:r>
              <a:rPr lang="en-US" altLang="ja-JP" sz="2000">
                <a:ea typeface="ＭＳ Ｐゴシック" charset="-128"/>
              </a:rPr>
              <a:t>Marmont – 4,000</a:t>
            </a:r>
          </a:p>
          <a:p>
            <a:pPr>
              <a:spcBef>
                <a:spcPct val="50000"/>
              </a:spcBef>
            </a:pPr>
            <a:r>
              <a:rPr lang="en-US" altLang="ja-JP" sz="2000">
                <a:ea typeface="ＭＳ Ｐゴシック" charset="-128"/>
              </a:rPr>
              <a:t>Mortier – 9,500</a:t>
            </a:r>
          </a:p>
          <a:p>
            <a:pPr>
              <a:spcBef>
                <a:spcPct val="50000"/>
              </a:spcBef>
            </a:pPr>
            <a:r>
              <a:rPr lang="en-US" altLang="ja-JP" sz="2000">
                <a:ea typeface="ＭＳ Ｐゴシック" charset="-128"/>
              </a:rPr>
              <a:t>Oudinot – 25,000</a:t>
            </a:r>
          </a:p>
          <a:p>
            <a:pPr>
              <a:spcBef>
                <a:spcPct val="50000"/>
              </a:spcBef>
            </a:pPr>
            <a:r>
              <a:rPr lang="en-US" altLang="ja-JP" sz="2000">
                <a:ea typeface="ＭＳ Ｐゴシック" charset="-128"/>
              </a:rPr>
              <a:t>Victor – 14,000</a:t>
            </a:r>
          </a:p>
        </p:txBody>
      </p:sp>
      <p:sp>
        <p:nvSpPr>
          <p:cNvPr id="16521" name="Text Box 137"/>
          <p:cNvSpPr txBox="1">
            <a:spLocks noChangeArrowheads="1"/>
          </p:cNvSpPr>
          <p:nvPr/>
        </p:nvSpPr>
        <p:spPr bwMode="auto">
          <a:xfrm>
            <a:off x="2968625" y="2436813"/>
            <a:ext cx="3275013" cy="2720975"/>
          </a:xfrm>
          <a:prstGeom prst="rect">
            <a:avLst/>
          </a:prstGeom>
          <a:solidFill>
            <a:schemeClr val="bg1">
              <a:alpha val="80000"/>
            </a:schemeClr>
          </a:solidFill>
          <a:ln w="38100">
            <a:solidFill>
              <a:srgbClr val="FF0000"/>
            </a:solidFill>
            <a:miter lim="800000"/>
            <a:headEnd/>
            <a:tailEnd/>
          </a:ln>
          <a:effectLst/>
        </p:spPr>
        <p:txBody>
          <a:bodyPr>
            <a:spAutoFit/>
          </a:bodyPr>
          <a:lstStyle/>
          <a:p>
            <a:pPr>
              <a:spcBef>
                <a:spcPct val="50000"/>
              </a:spcBef>
            </a:pPr>
            <a:r>
              <a:rPr lang="en-US" altLang="ja-JP" sz="2000">
                <a:ea typeface="ＭＳ Ｐゴシック" charset="-128"/>
              </a:rPr>
              <a:t>Kapzevitsch – 11,000</a:t>
            </a:r>
          </a:p>
          <a:p>
            <a:pPr>
              <a:spcBef>
                <a:spcPct val="50000"/>
              </a:spcBef>
            </a:pPr>
            <a:r>
              <a:rPr lang="en-US" altLang="ja-JP" sz="2000">
                <a:ea typeface="ＭＳ Ｐゴシック" charset="-128"/>
              </a:rPr>
              <a:t>Kleist – 11,000</a:t>
            </a:r>
          </a:p>
          <a:p>
            <a:pPr>
              <a:spcBef>
                <a:spcPct val="50000"/>
              </a:spcBef>
            </a:pPr>
            <a:r>
              <a:rPr lang="en-US" altLang="ja-JP" sz="2000">
                <a:ea typeface="ＭＳ Ｐゴシック" charset="-128"/>
              </a:rPr>
              <a:t>Sacken – 18,000</a:t>
            </a:r>
          </a:p>
          <a:p>
            <a:pPr>
              <a:spcBef>
                <a:spcPct val="50000"/>
              </a:spcBef>
            </a:pPr>
            <a:r>
              <a:rPr lang="en-US" altLang="ja-JP" sz="2000">
                <a:ea typeface="ＭＳ Ｐゴシック" charset="-128"/>
              </a:rPr>
              <a:t>Schwarzenberg – 150,000</a:t>
            </a:r>
          </a:p>
          <a:p>
            <a:pPr>
              <a:spcBef>
                <a:spcPct val="50000"/>
              </a:spcBef>
            </a:pPr>
            <a:r>
              <a:rPr lang="en-US" altLang="ja-JP" sz="2000">
                <a:ea typeface="ＭＳ Ｐゴシック" charset="-128"/>
              </a:rPr>
              <a:t>Winzingerode – 30,000</a:t>
            </a:r>
          </a:p>
          <a:p>
            <a:pPr>
              <a:spcBef>
                <a:spcPct val="50000"/>
              </a:spcBef>
            </a:pPr>
            <a:r>
              <a:rPr lang="en-US" altLang="ja-JP" sz="2000">
                <a:ea typeface="ＭＳ Ｐゴシック" charset="-128"/>
              </a:rPr>
              <a:t>Yorck – 18,000</a:t>
            </a:r>
          </a:p>
        </p:txBody>
      </p:sp>
      <p:sp>
        <p:nvSpPr>
          <p:cNvPr id="16488" name="Rectangle 104"/>
          <p:cNvSpPr>
            <a:spLocks noChangeArrowheads="1"/>
          </p:cNvSpPr>
          <p:nvPr/>
        </p:nvSpPr>
        <p:spPr bwMode="auto">
          <a:xfrm flipV="1">
            <a:off x="0" y="681038"/>
            <a:ext cx="9144000" cy="6176962"/>
          </a:xfrm>
          <a:prstGeom prst="rect">
            <a:avLst/>
          </a:prstGeom>
          <a:solidFill>
            <a:schemeClr val="tx1"/>
          </a:solidFill>
          <a:ln w="9525">
            <a:solidFill>
              <a:schemeClr val="tx1"/>
            </a:solidFill>
            <a:miter lim="800000"/>
            <a:headEnd/>
            <a:tailEnd/>
          </a:ln>
          <a:effectLst/>
        </p:spPr>
        <p:txBody>
          <a:bodyPr wrap="none" anchor="ctr"/>
          <a:lstStyle/>
          <a:p>
            <a:endParaRPr lang="ja-JP" altLang="en-US"/>
          </a:p>
        </p:txBody>
      </p:sp>
    </p:spTree>
  </p:cSld>
  <p:clrMapOvr>
    <a:masterClrMapping/>
  </p:clrMapOvr>
  <p:transition spd="slow">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0"/>
                                  </p:stCondLst>
                                  <p:childTnLst>
                                    <p:animEffect transition="out" filter="fade">
                                      <p:cBhvr>
                                        <p:cTn id="6" dur="3000"/>
                                        <p:tgtEl>
                                          <p:spTgt spid="16488"/>
                                        </p:tgtEl>
                                      </p:cBhvr>
                                    </p:animEffect>
                                    <p:set>
                                      <p:cBhvr>
                                        <p:cTn id="7" dur="1" fill="hold">
                                          <p:stCondLst>
                                            <p:cond delay="2999"/>
                                          </p:stCondLst>
                                        </p:cTn>
                                        <p:tgtEl>
                                          <p:spTgt spid="16488"/>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6" presetClass="exit" presetSubtype="26" fill="hold" grpId="1" nodeType="clickEffect">
                                  <p:stCondLst>
                                    <p:cond delay="0"/>
                                  </p:stCondLst>
                                  <p:childTnLst>
                                    <p:animEffect transition="out" filter="barn(inHorizontal)">
                                      <p:cBhvr>
                                        <p:cTn id="11" dur="1000"/>
                                        <p:tgtEl>
                                          <p:spTgt spid="16408"/>
                                        </p:tgtEl>
                                      </p:cBhvr>
                                    </p:animEffect>
                                    <p:set>
                                      <p:cBhvr>
                                        <p:cTn id="12" dur="1" fill="hold">
                                          <p:stCondLst>
                                            <p:cond delay="999"/>
                                          </p:stCondLst>
                                        </p:cTn>
                                        <p:tgtEl>
                                          <p:spTgt spid="16408"/>
                                        </p:tgtEl>
                                        <p:attrNameLst>
                                          <p:attrName>style.visibility</p:attrName>
                                        </p:attrNameLst>
                                      </p:cBhvr>
                                      <p:to>
                                        <p:strVal val="hidden"/>
                                      </p:to>
                                    </p:set>
                                  </p:childTnLst>
                                </p:cTn>
                              </p:par>
                            </p:childTnLst>
                          </p:cTn>
                        </p:par>
                        <p:par>
                          <p:cTn id="13" fill="hold">
                            <p:stCondLst>
                              <p:cond delay="1000"/>
                            </p:stCondLst>
                            <p:childTnLst>
                              <p:par>
                                <p:cTn id="14" presetID="16" presetClass="entr" presetSubtype="26" fill="hold" grpId="0" nodeType="afterEffect">
                                  <p:stCondLst>
                                    <p:cond delay="0"/>
                                  </p:stCondLst>
                                  <p:childTnLst>
                                    <p:set>
                                      <p:cBhvr>
                                        <p:cTn id="15" dur="1" fill="hold">
                                          <p:stCondLst>
                                            <p:cond delay="0"/>
                                          </p:stCondLst>
                                        </p:cTn>
                                        <p:tgtEl>
                                          <p:spTgt spid="16489"/>
                                        </p:tgtEl>
                                        <p:attrNameLst>
                                          <p:attrName>style.visibility</p:attrName>
                                        </p:attrNameLst>
                                      </p:cBhvr>
                                      <p:to>
                                        <p:strVal val="visible"/>
                                      </p:to>
                                    </p:set>
                                    <p:animEffect transition="in" filter="barn(inHorizontal)">
                                      <p:cBhvr>
                                        <p:cTn id="16" dur="1000"/>
                                        <p:tgtEl>
                                          <p:spTgt spid="16489"/>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xit" presetSubtype="0" fill="hold" grpId="0" nodeType="clickEffect">
                                  <p:stCondLst>
                                    <p:cond delay="0"/>
                                  </p:stCondLst>
                                  <p:childTnLst>
                                    <p:animEffect transition="out" filter="fade">
                                      <p:cBhvr>
                                        <p:cTn id="20" dur="1000"/>
                                        <p:tgtEl>
                                          <p:spTgt spid="16468"/>
                                        </p:tgtEl>
                                      </p:cBhvr>
                                    </p:animEffect>
                                    <p:set>
                                      <p:cBhvr>
                                        <p:cTn id="21" dur="1" fill="hold">
                                          <p:stCondLst>
                                            <p:cond delay="999"/>
                                          </p:stCondLst>
                                        </p:cTn>
                                        <p:tgtEl>
                                          <p:spTgt spid="16468"/>
                                        </p:tgtEl>
                                        <p:attrNameLst>
                                          <p:attrName>style.visibility</p:attrName>
                                        </p:attrNameLst>
                                      </p:cBhvr>
                                      <p:to>
                                        <p:strVal val="hidden"/>
                                      </p:to>
                                    </p:set>
                                  </p:childTnLst>
                                </p:cTn>
                              </p:par>
                              <p:par>
                                <p:cTn id="22" presetID="10" presetClass="exit" presetSubtype="0" fill="hold" grpId="0" nodeType="withEffect">
                                  <p:stCondLst>
                                    <p:cond delay="0"/>
                                  </p:stCondLst>
                                  <p:childTnLst>
                                    <p:animEffect transition="out" filter="fade">
                                      <p:cBhvr>
                                        <p:cTn id="23" dur="1000"/>
                                        <p:tgtEl>
                                          <p:spTgt spid="16466"/>
                                        </p:tgtEl>
                                      </p:cBhvr>
                                    </p:animEffect>
                                    <p:set>
                                      <p:cBhvr>
                                        <p:cTn id="24" dur="1" fill="hold">
                                          <p:stCondLst>
                                            <p:cond delay="999"/>
                                          </p:stCondLst>
                                        </p:cTn>
                                        <p:tgtEl>
                                          <p:spTgt spid="16466"/>
                                        </p:tgtEl>
                                        <p:attrNameLst>
                                          <p:attrName>style.visibility</p:attrName>
                                        </p:attrNameLst>
                                      </p:cBhvr>
                                      <p:to>
                                        <p:strVal val="hidden"/>
                                      </p:to>
                                    </p:set>
                                  </p:childTnLst>
                                </p:cTn>
                              </p:par>
                              <p:par>
                                <p:cTn id="25" presetID="10" presetClass="exit" presetSubtype="0" fill="hold" grpId="0" nodeType="withEffect">
                                  <p:stCondLst>
                                    <p:cond delay="0"/>
                                  </p:stCondLst>
                                  <p:childTnLst>
                                    <p:animEffect transition="out" filter="fade">
                                      <p:cBhvr>
                                        <p:cTn id="26" dur="1000"/>
                                        <p:tgtEl>
                                          <p:spTgt spid="16452"/>
                                        </p:tgtEl>
                                      </p:cBhvr>
                                    </p:animEffect>
                                    <p:set>
                                      <p:cBhvr>
                                        <p:cTn id="27" dur="1" fill="hold">
                                          <p:stCondLst>
                                            <p:cond delay="999"/>
                                          </p:stCondLst>
                                        </p:cTn>
                                        <p:tgtEl>
                                          <p:spTgt spid="16452"/>
                                        </p:tgtEl>
                                        <p:attrNameLst>
                                          <p:attrName>style.visibility</p:attrName>
                                        </p:attrNameLst>
                                      </p:cBhvr>
                                      <p:to>
                                        <p:strVal val="hidden"/>
                                      </p:to>
                                    </p:set>
                                  </p:childTnLst>
                                </p:cTn>
                              </p:par>
                              <p:par>
                                <p:cTn id="28" presetID="10" presetClass="exit" presetSubtype="0" fill="hold" grpId="0" nodeType="withEffect">
                                  <p:stCondLst>
                                    <p:cond delay="0"/>
                                  </p:stCondLst>
                                  <p:childTnLst>
                                    <p:animEffect transition="out" filter="fade">
                                      <p:cBhvr>
                                        <p:cTn id="29" dur="1000"/>
                                        <p:tgtEl>
                                          <p:spTgt spid="16487"/>
                                        </p:tgtEl>
                                      </p:cBhvr>
                                    </p:animEffect>
                                    <p:set>
                                      <p:cBhvr>
                                        <p:cTn id="30" dur="1" fill="hold">
                                          <p:stCondLst>
                                            <p:cond delay="999"/>
                                          </p:stCondLst>
                                        </p:cTn>
                                        <p:tgtEl>
                                          <p:spTgt spid="16487"/>
                                        </p:tgtEl>
                                        <p:attrNameLst>
                                          <p:attrName>style.visibility</p:attrName>
                                        </p:attrNameLst>
                                      </p:cBhvr>
                                      <p:to>
                                        <p:strVal val="hidden"/>
                                      </p:to>
                                    </p:set>
                                  </p:childTnLst>
                                </p:cTn>
                              </p:par>
                              <p:par>
                                <p:cTn id="31" presetID="10" presetClass="exit" presetSubtype="0" fill="hold" grpId="0" nodeType="withEffect">
                                  <p:stCondLst>
                                    <p:cond delay="0"/>
                                  </p:stCondLst>
                                  <p:childTnLst>
                                    <p:animEffect transition="out" filter="fade">
                                      <p:cBhvr>
                                        <p:cTn id="32" dur="1000"/>
                                        <p:tgtEl>
                                          <p:spTgt spid="16486"/>
                                        </p:tgtEl>
                                      </p:cBhvr>
                                    </p:animEffect>
                                    <p:set>
                                      <p:cBhvr>
                                        <p:cTn id="33" dur="1" fill="hold">
                                          <p:stCondLst>
                                            <p:cond delay="999"/>
                                          </p:stCondLst>
                                        </p:cTn>
                                        <p:tgtEl>
                                          <p:spTgt spid="16486"/>
                                        </p:tgtEl>
                                        <p:attrNameLst>
                                          <p:attrName>style.visibility</p:attrName>
                                        </p:attrNameLst>
                                      </p:cBhvr>
                                      <p:to>
                                        <p:strVal val="hidden"/>
                                      </p:to>
                                    </p:set>
                                  </p:childTnLst>
                                </p:cTn>
                              </p:par>
                              <p:par>
                                <p:cTn id="34" presetID="10" presetClass="exit" presetSubtype="0" fill="hold" grpId="0" nodeType="withEffect">
                                  <p:stCondLst>
                                    <p:cond delay="0"/>
                                  </p:stCondLst>
                                  <p:childTnLst>
                                    <p:animEffect transition="out" filter="fade">
                                      <p:cBhvr>
                                        <p:cTn id="35" dur="1000"/>
                                        <p:tgtEl>
                                          <p:spTgt spid="16470"/>
                                        </p:tgtEl>
                                      </p:cBhvr>
                                    </p:animEffect>
                                    <p:set>
                                      <p:cBhvr>
                                        <p:cTn id="36" dur="1" fill="hold">
                                          <p:stCondLst>
                                            <p:cond delay="999"/>
                                          </p:stCondLst>
                                        </p:cTn>
                                        <p:tgtEl>
                                          <p:spTgt spid="16470"/>
                                        </p:tgtEl>
                                        <p:attrNameLst>
                                          <p:attrName>style.visibility</p:attrName>
                                        </p:attrNameLst>
                                      </p:cBhvr>
                                      <p:to>
                                        <p:strVal val="hidden"/>
                                      </p:to>
                                    </p:set>
                                  </p:childTnLst>
                                </p:cTn>
                              </p:par>
                              <p:par>
                                <p:cTn id="37" presetID="10" presetClass="exit" presetSubtype="0" fill="hold" grpId="0" nodeType="withEffect">
                                  <p:stCondLst>
                                    <p:cond delay="0"/>
                                  </p:stCondLst>
                                  <p:childTnLst>
                                    <p:animEffect transition="out" filter="fade">
                                      <p:cBhvr>
                                        <p:cTn id="38" dur="1000"/>
                                        <p:tgtEl>
                                          <p:spTgt spid="16465"/>
                                        </p:tgtEl>
                                      </p:cBhvr>
                                    </p:animEffect>
                                    <p:set>
                                      <p:cBhvr>
                                        <p:cTn id="39" dur="1" fill="hold">
                                          <p:stCondLst>
                                            <p:cond delay="999"/>
                                          </p:stCondLst>
                                        </p:cTn>
                                        <p:tgtEl>
                                          <p:spTgt spid="16465"/>
                                        </p:tgtEl>
                                        <p:attrNameLst>
                                          <p:attrName>style.visibility</p:attrName>
                                        </p:attrNameLst>
                                      </p:cBhvr>
                                      <p:to>
                                        <p:strVal val="hidden"/>
                                      </p:to>
                                    </p:set>
                                  </p:childTnLst>
                                </p:cTn>
                              </p:par>
                              <p:par>
                                <p:cTn id="40" presetID="10" presetClass="exit" presetSubtype="0" fill="hold" grpId="0" nodeType="withEffect">
                                  <p:stCondLst>
                                    <p:cond delay="0"/>
                                  </p:stCondLst>
                                  <p:childTnLst>
                                    <p:animEffect transition="out" filter="fade">
                                      <p:cBhvr>
                                        <p:cTn id="41" dur="1000"/>
                                        <p:tgtEl>
                                          <p:spTgt spid="16467"/>
                                        </p:tgtEl>
                                      </p:cBhvr>
                                    </p:animEffect>
                                    <p:set>
                                      <p:cBhvr>
                                        <p:cTn id="42" dur="1" fill="hold">
                                          <p:stCondLst>
                                            <p:cond delay="999"/>
                                          </p:stCondLst>
                                        </p:cTn>
                                        <p:tgtEl>
                                          <p:spTgt spid="16467"/>
                                        </p:tgtEl>
                                        <p:attrNameLst>
                                          <p:attrName>style.visibility</p:attrName>
                                        </p:attrNameLst>
                                      </p:cBhvr>
                                      <p:to>
                                        <p:strVal val="hidden"/>
                                      </p:to>
                                    </p:set>
                                  </p:childTnLst>
                                </p:cTn>
                              </p:par>
                              <p:par>
                                <p:cTn id="43" presetID="10" presetClass="exit" presetSubtype="0" fill="hold" grpId="0" nodeType="withEffect">
                                  <p:stCondLst>
                                    <p:cond delay="0"/>
                                  </p:stCondLst>
                                  <p:childTnLst>
                                    <p:animEffect transition="out" filter="fade">
                                      <p:cBhvr>
                                        <p:cTn id="44" dur="1000"/>
                                        <p:tgtEl>
                                          <p:spTgt spid="16473"/>
                                        </p:tgtEl>
                                      </p:cBhvr>
                                    </p:animEffect>
                                    <p:set>
                                      <p:cBhvr>
                                        <p:cTn id="45" dur="1" fill="hold">
                                          <p:stCondLst>
                                            <p:cond delay="999"/>
                                          </p:stCondLst>
                                        </p:cTn>
                                        <p:tgtEl>
                                          <p:spTgt spid="16473"/>
                                        </p:tgtEl>
                                        <p:attrNameLst>
                                          <p:attrName>style.visibility</p:attrName>
                                        </p:attrNameLst>
                                      </p:cBhvr>
                                      <p:to>
                                        <p:strVal val="hidden"/>
                                      </p:to>
                                    </p:set>
                                  </p:childTnLst>
                                </p:cTn>
                              </p:par>
                              <p:par>
                                <p:cTn id="46" presetID="10" presetClass="exit" presetSubtype="0" fill="hold" grpId="0" nodeType="withEffect">
                                  <p:stCondLst>
                                    <p:cond delay="0"/>
                                  </p:stCondLst>
                                  <p:childTnLst>
                                    <p:animEffect transition="out" filter="fade">
                                      <p:cBhvr>
                                        <p:cTn id="47" dur="1000"/>
                                        <p:tgtEl>
                                          <p:spTgt spid="16471"/>
                                        </p:tgtEl>
                                      </p:cBhvr>
                                    </p:animEffect>
                                    <p:set>
                                      <p:cBhvr>
                                        <p:cTn id="48" dur="1" fill="hold">
                                          <p:stCondLst>
                                            <p:cond delay="999"/>
                                          </p:stCondLst>
                                        </p:cTn>
                                        <p:tgtEl>
                                          <p:spTgt spid="16471"/>
                                        </p:tgtEl>
                                        <p:attrNameLst>
                                          <p:attrName>style.visibility</p:attrName>
                                        </p:attrNameLst>
                                      </p:cBhvr>
                                      <p:to>
                                        <p:strVal val="hidden"/>
                                      </p:to>
                                    </p:set>
                                  </p:childTnLst>
                                </p:cTn>
                              </p:par>
                              <p:par>
                                <p:cTn id="49" presetID="10" presetClass="exit" presetSubtype="0" fill="hold" grpId="0" nodeType="withEffect">
                                  <p:stCondLst>
                                    <p:cond delay="0"/>
                                  </p:stCondLst>
                                  <p:childTnLst>
                                    <p:animEffect transition="out" filter="fade">
                                      <p:cBhvr>
                                        <p:cTn id="50" dur="1000"/>
                                        <p:tgtEl>
                                          <p:spTgt spid="16504"/>
                                        </p:tgtEl>
                                      </p:cBhvr>
                                    </p:animEffect>
                                    <p:set>
                                      <p:cBhvr>
                                        <p:cTn id="51" dur="1" fill="hold">
                                          <p:stCondLst>
                                            <p:cond delay="999"/>
                                          </p:stCondLst>
                                        </p:cTn>
                                        <p:tgtEl>
                                          <p:spTgt spid="16504"/>
                                        </p:tgtEl>
                                        <p:attrNameLst>
                                          <p:attrName>style.visibility</p:attrName>
                                        </p:attrNameLst>
                                      </p:cBhvr>
                                      <p:to>
                                        <p:strVal val="hidden"/>
                                      </p:to>
                                    </p:set>
                                  </p:childTnLst>
                                </p:cTn>
                              </p:par>
                              <p:par>
                                <p:cTn id="52" presetID="0" presetClass="path" presetSubtype="0" accel="50000" decel="50000" fill="hold" nodeType="withEffect">
                                  <p:stCondLst>
                                    <p:cond delay="0"/>
                                  </p:stCondLst>
                                  <p:childTnLst>
                                    <p:animMotion origin="layout" path="M -3.61111E-6 2.96296E-6 L -0.10017 0.04444 " pathEditMode="relative" rAng="0" ptsTypes="AA">
                                      <p:cBhvr>
                                        <p:cTn id="53" dur="3000" fill="hold"/>
                                        <p:tgtEl>
                                          <p:spTgt spid="16432"/>
                                        </p:tgtEl>
                                        <p:attrNameLst>
                                          <p:attrName>ppt_x</p:attrName>
                                          <p:attrName>ppt_y</p:attrName>
                                        </p:attrNameLst>
                                      </p:cBhvr>
                                      <p:rCtr x="-50" y="22"/>
                                    </p:animMotion>
                                  </p:childTnLst>
                                </p:cTn>
                              </p:par>
                              <p:par>
                                <p:cTn id="54" presetID="0" presetClass="path" presetSubtype="0" accel="50000" decel="50000" fill="hold" nodeType="withEffect">
                                  <p:stCondLst>
                                    <p:cond delay="0"/>
                                  </p:stCondLst>
                                  <p:childTnLst>
                                    <p:animMotion origin="layout" path="M 3.88889E-6 7.40741E-7 L 0.02517 0.01944 " pathEditMode="relative" rAng="0" ptsTypes="AA">
                                      <p:cBhvr>
                                        <p:cTn id="55" dur="3000" fill="hold"/>
                                        <p:tgtEl>
                                          <p:spTgt spid="16430"/>
                                        </p:tgtEl>
                                        <p:attrNameLst>
                                          <p:attrName>ppt_x</p:attrName>
                                          <p:attrName>ppt_y</p:attrName>
                                        </p:attrNameLst>
                                      </p:cBhvr>
                                      <p:rCtr x="13" y="10"/>
                                    </p:animMotion>
                                  </p:childTnLst>
                                </p:cTn>
                              </p:par>
                              <p:par>
                                <p:cTn id="56" presetID="0" presetClass="path" presetSubtype="0" accel="50000" decel="50000" fill="hold" nodeType="withEffect">
                                  <p:stCondLst>
                                    <p:cond delay="0"/>
                                  </p:stCondLst>
                                  <p:childTnLst>
                                    <p:animMotion origin="layout" path="M 0.00017 4.07407E-6 L -0.029 0.00439 L -0.05747 0.01643 " pathEditMode="relative" rAng="0" ptsTypes="AAA">
                                      <p:cBhvr>
                                        <p:cTn id="57" dur="3000" fill="hold"/>
                                        <p:tgtEl>
                                          <p:spTgt spid="16484"/>
                                        </p:tgtEl>
                                        <p:attrNameLst>
                                          <p:attrName>ppt_x</p:attrName>
                                          <p:attrName>ppt_y</p:attrName>
                                        </p:attrNameLst>
                                      </p:cBhvr>
                                      <p:rCtr x="-29" y="8"/>
                                    </p:animMotion>
                                  </p:childTnLst>
                                </p:cTn>
                              </p:par>
                              <p:par>
                                <p:cTn id="58" presetID="0" presetClass="path" presetSubtype="0" accel="50000" decel="50000" fill="hold" nodeType="withEffect">
                                  <p:stCondLst>
                                    <p:cond delay="0"/>
                                  </p:stCondLst>
                                  <p:childTnLst>
                                    <p:animMotion origin="layout" path="M 3.05556E-6 2.59259E-6 L 0.025 -0.01111 " pathEditMode="relative" rAng="0" ptsTypes="AA">
                                      <p:cBhvr>
                                        <p:cTn id="59" dur="3000" fill="hold"/>
                                        <p:tgtEl>
                                          <p:spTgt spid="16503"/>
                                        </p:tgtEl>
                                        <p:attrNameLst>
                                          <p:attrName>ppt_x</p:attrName>
                                          <p:attrName>ppt_y</p:attrName>
                                        </p:attrNameLst>
                                      </p:cBhvr>
                                      <p:rCtr x="0" y="0"/>
                                    </p:animMotion>
                                  </p:childTnLst>
                                </p:cTn>
                              </p:par>
                              <p:par>
                                <p:cTn id="60" presetID="0" presetClass="path" presetSubtype="0" accel="50000" decel="50000" fill="hold" nodeType="withEffect">
                                  <p:stCondLst>
                                    <p:cond delay="0"/>
                                  </p:stCondLst>
                                  <p:childTnLst>
                                    <p:animMotion origin="layout" path="M -3.05556E-6 -1.48148E-6 L 0.00018 0.01783 " pathEditMode="relative" rAng="0" ptsTypes="AA">
                                      <p:cBhvr>
                                        <p:cTn id="61" dur="3000" fill="hold"/>
                                        <p:tgtEl>
                                          <p:spTgt spid="16431"/>
                                        </p:tgtEl>
                                        <p:attrNameLst>
                                          <p:attrName>ppt_x</p:attrName>
                                          <p:attrName>ppt_y</p:attrName>
                                        </p:attrNameLst>
                                      </p:cBhvr>
                                      <p:rCtr x="0" y="9"/>
                                    </p:animMotion>
                                  </p:childTnLst>
                                </p:cTn>
                              </p:par>
                              <p:par>
                                <p:cTn id="62" presetID="0" presetClass="path" presetSubtype="0" accel="50000" decel="50000" fill="hold" nodeType="withEffect">
                                  <p:stCondLst>
                                    <p:cond delay="0"/>
                                  </p:stCondLst>
                                  <p:childTnLst>
                                    <p:animMotion origin="layout" path="M 8.67362E-19 3.7037E-7 C -0.0342 -0.00231 -0.0684 -0.00463 -0.08229 -0.00555 " pathEditMode="relative" ptsTypes="aA">
                                      <p:cBhvr>
                                        <p:cTn id="63" dur="3000" fill="hold"/>
                                        <p:tgtEl>
                                          <p:spTgt spid="16440"/>
                                        </p:tgtEl>
                                        <p:attrNameLst>
                                          <p:attrName>ppt_x</p:attrName>
                                          <p:attrName>ppt_y</p:attrName>
                                        </p:attrNameLst>
                                      </p:cBhvr>
                                    </p:animMotion>
                                  </p:childTnLst>
                                </p:cTn>
                              </p:par>
                              <p:par>
                                <p:cTn id="64" presetID="0" presetClass="path" presetSubtype="0" accel="50000" decel="50000" fill="hold" nodeType="withEffect">
                                  <p:stCondLst>
                                    <p:cond delay="500"/>
                                  </p:stCondLst>
                                  <p:childTnLst>
                                    <p:animMotion origin="layout" path="M 2.77778E-7 -7.40741E-7 C -0.00382 -0.0044 -0.00816 -0.00787 -0.01354 -0.01111 C -0.01892 -0.01435 -0.0283 -0.01805 -0.03212 -0.01991 " pathEditMode="relative" rAng="0" ptsTypes="aaa">
                                      <p:cBhvr>
                                        <p:cTn id="65" dur="2500" fill="hold"/>
                                        <p:tgtEl>
                                          <p:spTgt spid="16436"/>
                                        </p:tgtEl>
                                        <p:attrNameLst>
                                          <p:attrName>ppt_x</p:attrName>
                                          <p:attrName>ppt_y</p:attrName>
                                        </p:attrNameLst>
                                      </p:cBhvr>
                                      <p:rCtr x="-16" y="-10"/>
                                    </p:animMotion>
                                  </p:childTnLst>
                                </p:cTn>
                              </p:par>
                              <p:par>
                                <p:cTn id="66" presetID="0" presetClass="path" presetSubtype="0" accel="50000" decel="50000" fill="hold" nodeType="withEffect">
                                  <p:stCondLst>
                                    <p:cond delay="0"/>
                                  </p:stCondLst>
                                  <p:childTnLst>
                                    <p:animMotion origin="layout" path="M 0.00017 -7.40741E-7 L -0.04115 -0.04305 " pathEditMode="relative" rAng="0" ptsTypes="AA">
                                      <p:cBhvr>
                                        <p:cTn id="67" dur="3000" fill="hold"/>
                                        <p:tgtEl>
                                          <p:spTgt spid="16435"/>
                                        </p:tgtEl>
                                        <p:attrNameLst>
                                          <p:attrName>ppt_x</p:attrName>
                                          <p:attrName>ppt_y</p:attrName>
                                        </p:attrNameLst>
                                      </p:cBhvr>
                                      <p:rCtr x="-21" y="-22"/>
                                    </p:animMotion>
                                  </p:childTnLst>
                                </p:cTn>
                              </p:par>
                              <p:par>
                                <p:cTn id="68" presetID="0" presetClass="path" presetSubtype="0" accel="50000" decel="50000" fill="hold" nodeType="withEffect">
                                  <p:stCondLst>
                                    <p:cond delay="0"/>
                                  </p:stCondLst>
                                  <p:childTnLst>
                                    <p:animMotion origin="layout" path="M 3.33333E-6 -4.07407E-6 L -0.01667 -0.04745 " pathEditMode="relative" rAng="0" ptsTypes="AA">
                                      <p:cBhvr>
                                        <p:cTn id="69" dur="3000" fill="hold"/>
                                        <p:tgtEl>
                                          <p:spTgt spid="16434"/>
                                        </p:tgtEl>
                                        <p:attrNameLst>
                                          <p:attrName>ppt_x</p:attrName>
                                          <p:attrName>ppt_y</p:attrName>
                                        </p:attrNameLst>
                                      </p:cBhvr>
                                      <p:rCtr x="-8" y="-24"/>
                                    </p:animMotion>
                                  </p:childTnLst>
                                </p:cTn>
                              </p:par>
                            </p:childTnLst>
                          </p:cTn>
                        </p:par>
                        <p:par>
                          <p:cTn id="70" fill="hold">
                            <p:stCondLst>
                              <p:cond delay="3000"/>
                            </p:stCondLst>
                            <p:childTnLst>
                              <p:par>
                                <p:cTn id="71" presetID="10" presetClass="entr" presetSubtype="0" fill="hold" grpId="1" nodeType="afterEffect">
                                  <p:stCondLst>
                                    <p:cond delay="0"/>
                                  </p:stCondLst>
                                  <p:childTnLst>
                                    <p:set>
                                      <p:cBhvr>
                                        <p:cTn id="72" dur="1" fill="hold">
                                          <p:stCondLst>
                                            <p:cond delay="0"/>
                                          </p:stCondLst>
                                        </p:cTn>
                                        <p:tgtEl>
                                          <p:spTgt spid="16471"/>
                                        </p:tgtEl>
                                        <p:attrNameLst>
                                          <p:attrName>style.visibility</p:attrName>
                                        </p:attrNameLst>
                                      </p:cBhvr>
                                      <p:to>
                                        <p:strVal val="visible"/>
                                      </p:to>
                                    </p:set>
                                    <p:animEffect transition="in" filter="fade">
                                      <p:cBhvr>
                                        <p:cTn id="73" dur="1000"/>
                                        <p:tgtEl>
                                          <p:spTgt spid="16471"/>
                                        </p:tgtEl>
                                      </p:cBhvr>
                                    </p:animEffect>
                                  </p:childTnLst>
                                </p:cTn>
                              </p:par>
                              <p:par>
                                <p:cTn id="74" presetID="10" presetClass="entr" presetSubtype="0" fill="hold" grpId="1" nodeType="withEffect">
                                  <p:stCondLst>
                                    <p:cond delay="0"/>
                                  </p:stCondLst>
                                  <p:childTnLst>
                                    <p:set>
                                      <p:cBhvr>
                                        <p:cTn id="75" dur="1" fill="hold">
                                          <p:stCondLst>
                                            <p:cond delay="0"/>
                                          </p:stCondLst>
                                        </p:cTn>
                                        <p:tgtEl>
                                          <p:spTgt spid="16473"/>
                                        </p:tgtEl>
                                        <p:attrNameLst>
                                          <p:attrName>style.visibility</p:attrName>
                                        </p:attrNameLst>
                                      </p:cBhvr>
                                      <p:to>
                                        <p:strVal val="visible"/>
                                      </p:to>
                                    </p:set>
                                    <p:animEffect transition="in" filter="fade">
                                      <p:cBhvr>
                                        <p:cTn id="76" dur="1000"/>
                                        <p:tgtEl>
                                          <p:spTgt spid="16473"/>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16494"/>
                                        </p:tgtEl>
                                        <p:attrNameLst>
                                          <p:attrName>style.visibility</p:attrName>
                                        </p:attrNameLst>
                                      </p:cBhvr>
                                      <p:to>
                                        <p:strVal val="visible"/>
                                      </p:to>
                                    </p:set>
                                    <p:animEffect transition="in" filter="fade">
                                      <p:cBhvr>
                                        <p:cTn id="79" dur="1000"/>
                                        <p:tgtEl>
                                          <p:spTgt spid="16494"/>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16495"/>
                                        </p:tgtEl>
                                        <p:attrNameLst>
                                          <p:attrName>style.visibility</p:attrName>
                                        </p:attrNameLst>
                                      </p:cBhvr>
                                      <p:to>
                                        <p:strVal val="visible"/>
                                      </p:to>
                                    </p:set>
                                    <p:animEffect transition="in" filter="fade">
                                      <p:cBhvr>
                                        <p:cTn id="82" dur="1000"/>
                                        <p:tgtEl>
                                          <p:spTgt spid="16495"/>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16491"/>
                                        </p:tgtEl>
                                        <p:attrNameLst>
                                          <p:attrName>style.visibility</p:attrName>
                                        </p:attrNameLst>
                                      </p:cBhvr>
                                      <p:to>
                                        <p:strVal val="visible"/>
                                      </p:to>
                                    </p:set>
                                    <p:animEffect transition="in" filter="fade">
                                      <p:cBhvr>
                                        <p:cTn id="85" dur="1000"/>
                                        <p:tgtEl>
                                          <p:spTgt spid="16491"/>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16497"/>
                                        </p:tgtEl>
                                        <p:attrNameLst>
                                          <p:attrName>style.visibility</p:attrName>
                                        </p:attrNameLst>
                                      </p:cBhvr>
                                      <p:to>
                                        <p:strVal val="visible"/>
                                      </p:to>
                                    </p:set>
                                    <p:animEffect transition="in" filter="fade">
                                      <p:cBhvr>
                                        <p:cTn id="88" dur="1000"/>
                                        <p:tgtEl>
                                          <p:spTgt spid="16497"/>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16493"/>
                                        </p:tgtEl>
                                        <p:attrNameLst>
                                          <p:attrName>style.visibility</p:attrName>
                                        </p:attrNameLst>
                                      </p:cBhvr>
                                      <p:to>
                                        <p:strVal val="visible"/>
                                      </p:to>
                                    </p:set>
                                    <p:animEffect transition="in" filter="fade">
                                      <p:cBhvr>
                                        <p:cTn id="91" dur="1000"/>
                                        <p:tgtEl>
                                          <p:spTgt spid="16493"/>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16499"/>
                                        </p:tgtEl>
                                        <p:attrNameLst>
                                          <p:attrName>style.visibility</p:attrName>
                                        </p:attrNameLst>
                                      </p:cBhvr>
                                      <p:to>
                                        <p:strVal val="visible"/>
                                      </p:to>
                                    </p:set>
                                    <p:animEffect transition="in" filter="fade">
                                      <p:cBhvr>
                                        <p:cTn id="94" dur="1000"/>
                                        <p:tgtEl>
                                          <p:spTgt spid="16499"/>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16492"/>
                                        </p:tgtEl>
                                        <p:attrNameLst>
                                          <p:attrName>style.visibility</p:attrName>
                                        </p:attrNameLst>
                                      </p:cBhvr>
                                      <p:to>
                                        <p:strVal val="visible"/>
                                      </p:to>
                                    </p:set>
                                    <p:animEffect transition="in" filter="fade">
                                      <p:cBhvr>
                                        <p:cTn id="97" dur="1000"/>
                                        <p:tgtEl>
                                          <p:spTgt spid="16492"/>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16490"/>
                                        </p:tgtEl>
                                        <p:attrNameLst>
                                          <p:attrName>style.visibility</p:attrName>
                                        </p:attrNameLst>
                                      </p:cBhvr>
                                      <p:to>
                                        <p:strVal val="visible"/>
                                      </p:to>
                                    </p:set>
                                    <p:animEffect transition="in" filter="fade">
                                      <p:cBhvr>
                                        <p:cTn id="100" dur="1000"/>
                                        <p:tgtEl>
                                          <p:spTgt spid="16490"/>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16505"/>
                                        </p:tgtEl>
                                        <p:attrNameLst>
                                          <p:attrName>style.visibility</p:attrName>
                                        </p:attrNameLst>
                                      </p:cBhvr>
                                      <p:to>
                                        <p:strVal val="visible"/>
                                      </p:to>
                                    </p:set>
                                    <p:animEffect transition="in" filter="fade">
                                      <p:cBhvr>
                                        <p:cTn id="103" dur="1000"/>
                                        <p:tgtEl>
                                          <p:spTgt spid="16505"/>
                                        </p:tgtEl>
                                      </p:cBhvr>
                                    </p:animEffect>
                                  </p:childTnLst>
                                </p:cTn>
                              </p:par>
                              <p:par>
                                <p:cTn id="104" presetID="51" presetClass="entr" presetSubtype="0" fill="hold" grpId="0" nodeType="withEffect">
                                  <p:stCondLst>
                                    <p:cond delay="0"/>
                                  </p:stCondLst>
                                  <p:childTnLst>
                                    <p:set>
                                      <p:cBhvr>
                                        <p:cTn id="105" dur="1" fill="hold">
                                          <p:stCondLst>
                                            <p:cond delay="0"/>
                                          </p:stCondLst>
                                        </p:cTn>
                                        <p:tgtEl>
                                          <p:spTgt spid="16506"/>
                                        </p:tgtEl>
                                        <p:attrNameLst>
                                          <p:attrName>style.visibility</p:attrName>
                                        </p:attrNameLst>
                                      </p:cBhvr>
                                      <p:to>
                                        <p:strVal val="visible"/>
                                      </p:to>
                                    </p:set>
                                    <p:animEffect transition="in" filter="fade">
                                      <p:cBhvr>
                                        <p:cTn id="106" dur="1155" decel="100000"/>
                                        <p:tgtEl>
                                          <p:spTgt spid="16506"/>
                                        </p:tgtEl>
                                      </p:cBhvr>
                                    </p:animEffect>
                                    <p:animScale>
                                      <p:cBhvr>
                                        <p:cTn id="107" dur="1155" decel="100000"/>
                                        <p:tgtEl>
                                          <p:spTgt spid="16506"/>
                                        </p:tgtEl>
                                      </p:cBhvr>
                                      <p:from x="10000" y="10000"/>
                                      <p:to x="200000" y="450000"/>
                                    </p:animScale>
                                    <p:animScale>
                                      <p:cBhvr>
                                        <p:cTn id="108" dur="1845" accel="100000" fill="hold">
                                          <p:stCondLst>
                                            <p:cond delay="1155"/>
                                          </p:stCondLst>
                                        </p:cTn>
                                        <p:tgtEl>
                                          <p:spTgt spid="16506"/>
                                        </p:tgtEl>
                                      </p:cBhvr>
                                      <p:from x="200000" y="450000"/>
                                      <p:to x="100000" y="100000"/>
                                    </p:animScale>
                                    <p:set>
                                      <p:cBhvr>
                                        <p:cTn id="109" dur="1155" fill="hold"/>
                                        <p:tgtEl>
                                          <p:spTgt spid="16506"/>
                                        </p:tgtEl>
                                        <p:attrNameLst>
                                          <p:attrName>ppt_x</p:attrName>
                                        </p:attrNameLst>
                                      </p:cBhvr>
                                      <p:to>
                                        <p:strVal val="(0.5)"/>
                                      </p:to>
                                    </p:set>
                                    <p:anim from="(0.5)" to="(#ppt_x)" calcmode="lin" valueType="num">
                                      <p:cBhvr>
                                        <p:cTn id="110" dur="1845" accel="100000" fill="hold">
                                          <p:stCondLst>
                                            <p:cond delay="1155"/>
                                          </p:stCondLst>
                                        </p:cTn>
                                        <p:tgtEl>
                                          <p:spTgt spid="16506"/>
                                        </p:tgtEl>
                                        <p:attrNameLst>
                                          <p:attrName>ppt_x</p:attrName>
                                        </p:attrNameLst>
                                      </p:cBhvr>
                                    </p:anim>
                                    <p:set>
                                      <p:cBhvr>
                                        <p:cTn id="111" dur="1155" fill="hold"/>
                                        <p:tgtEl>
                                          <p:spTgt spid="16506"/>
                                        </p:tgtEl>
                                        <p:attrNameLst>
                                          <p:attrName>ppt_y</p:attrName>
                                        </p:attrNameLst>
                                      </p:cBhvr>
                                      <p:to>
                                        <p:strVal val="(#ppt_y+0.4)"/>
                                      </p:to>
                                    </p:set>
                                    <p:anim from="(#ppt_y+0.4)" to="(#ppt_y)" calcmode="lin" valueType="num">
                                      <p:cBhvr>
                                        <p:cTn id="112" dur="1845" accel="100000" fill="hold">
                                          <p:stCondLst>
                                            <p:cond delay="1155"/>
                                          </p:stCondLst>
                                        </p:cTn>
                                        <p:tgtEl>
                                          <p:spTgt spid="16506"/>
                                        </p:tgtEl>
                                        <p:attrNameLst>
                                          <p:attrName>ppt_y</p:attrName>
                                        </p:attrNameLst>
                                      </p:cBhvr>
                                    </p:anim>
                                  </p:childTnLst>
                                </p:cTn>
                              </p:par>
                              <p:par>
                                <p:cTn id="113" presetID="10" presetClass="entr" presetSubtype="0" fill="hold" grpId="0" nodeType="withEffect">
                                  <p:stCondLst>
                                    <p:cond delay="1000"/>
                                  </p:stCondLst>
                                  <p:childTnLst>
                                    <p:set>
                                      <p:cBhvr>
                                        <p:cTn id="114" dur="1" fill="hold">
                                          <p:stCondLst>
                                            <p:cond delay="0"/>
                                          </p:stCondLst>
                                        </p:cTn>
                                        <p:tgtEl>
                                          <p:spTgt spid="16508"/>
                                        </p:tgtEl>
                                        <p:attrNameLst>
                                          <p:attrName>style.visibility</p:attrName>
                                        </p:attrNameLst>
                                      </p:cBhvr>
                                      <p:to>
                                        <p:strVal val="visible"/>
                                      </p:to>
                                    </p:set>
                                    <p:animEffect transition="in" filter="fade">
                                      <p:cBhvr>
                                        <p:cTn id="115" dur="2000"/>
                                        <p:tgtEl>
                                          <p:spTgt spid="16508"/>
                                        </p:tgtEl>
                                      </p:cBhvr>
                                    </p:animEffect>
                                  </p:childTnLst>
                                </p:cTn>
                              </p:par>
                              <p:par>
                                <p:cTn id="116" presetID="10" presetClass="entr" presetSubtype="0" fill="hold" grpId="0" nodeType="withEffect">
                                  <p:stCondLst>
                                    <p:cond delay="1000"/>
                                  </p:stCondLst>
                                  <p:childTnLst>
                                    <p:set>
                                      <p:cBhvr>
                                        <p:cTn id="117" dur="1" fill="hold">
                                          <p:stCondLst>
                                            <p:cond delay="0"/>
                                          </p:stCondLst>
                                        </p:cTn>
                                        <p:tgtEl>
                                          <p:spTgt spid="16509"/>
                                        </p:tgtEl>
                                        <p:attrNameLst>
                                          <p:attrName>style.visibility</p:attrName>
                                        </p:attrNameLst>
                                      </p:cBhvr>
                                      <p:to>
                                        <p:strVal val="visible"/>
                                      </p:to>
                                    </p:set>
                                    <p:animEffect transition="in" filter="fade">
                                      <p:cBhvr>
                                        <p:cTn id="118" dur="2000"/>
                                        <p:tgtEl>
                                          <p:spTgt spid="16509"/>
                                        </p:tgtEl>
                                      </p:cBhvr>
                                    </p:animEffect>
                                  </p:childTnLst>
                                </p:cTn>
                              </p:par>
                              <p:par>
                                <p:cTn id="119" presetID="10" presetClass="entr" presetSubtype="0" fill="hold" grpId="0" nodeType="withEffect">
                                  <p:stCondLst>
                                    <p:cond delay="1000"/>
                                  </p:stCondLst>
                                  <p:childTnLst>
                                    <p:set>
                                      <p:cBhvr>
                                        <p:cTn id="120" dur="1" fill="hold">
                                          <p:stCondLst>
                                            <p:cond delay="0"/>
                                          </p:stCondLst>
                                        </p:cTn>
                                        <p:tgtEl>
                                          <p:spTgt spid="16510"/>
                                        </p:tgtEl>
                                        <p:attrNameLst>
                                          <p:attrName>style.visibility</p:attrName>
                                        </p:attrNameLst>
                                      </p:cBhvr>
                                      <p:to>
                                        <p:strVal val="visible"/>
                                      </p:to>
                                    </p:set>
                                    <p:animEffect transition="in" filter="fade">
                                      <p:cBhvr>
                                        <p:cTn id="121" dur="2000"/>
                                        <p:tgtEl>
                                          <p:spTgt spid="16510"/>
                                        </p:tgtEl>
                                      </p:cBhvr>
                                    </p:animEffect>
                                  </p:childTnLst>
                                </p:cTn>
                              </p:par>
                              <p:par>
                                <p:cTn id="122" presetID="10" presetClass="entr" presetSubtype="0" fill="hold" grpId="0" nodeType="withEffect">
                                  <p:stCondLst>
                                    <p:cond delay="1000"/>
                                  </p:stCondLst>
                                  <p:childTnLst>
                                    <p:set>
                                      <p:cBhvr>
                                        <p:cTn id="123" dur="1" fill="hold">
                                          <p:stCondLst>
                                            <p:cond delay="0"/>
                                          </p:stCondLst>
                                        </p:cTn>
                                        <p:tgtEl>
                                          <p:spTgt spid="16511"/>
                                        </p:tgtEl>
                                        <p:attrNameLst>
                                          <p:attrName>style.visibility</p:attrName>
                                        </p:attrNameLst>
                                      </p:cBhvr>
                                      <p:to>
                                        <p:strVal val="visible"/>
                                      </p:to>
                                    </p:set>
                                    <p:animEffect transition="in" filter="fade">
                                      <p:cBhvr>
                                        <p:cTn id="124" dur="2000"/>
                                        <p:tgtEl>
                                          <p:spTgt spid="16511"/>
                                        </p:tgtEl>
                                      </p:cBhvr>
                                    </p:animEffect>
                                  </p:childTnLst>
                                </p:cTn>
                              </p:par>
                              <p:par>
                                <p:cTn id="125" presetID="10" presetClass="entr" presetSubtype="0" fill="hold" grpId="0" nodeType="withEffect">
                                  <p:stCondLst>
                                    <p:cond delay="1000"/>
                                  </p:stCondLst>
                                  <p:childTnLst>
                                    <p:set>
                                      <p:cBhvr>
                                        <p:cTn id="126" dur="1" fill="hold">
                                          <p:stCondLst>
                                            <p:cond delay="0"/>
                                          </p:stCondLst>
                                        </p:cTn>
                                        <p:tgtEl>
                                          <p:spTgt spid="16512"/>
                                        </p:tgtEl>
                                        <p:attrNameLst>
                                          <p:attrName>style.visibility</p:attrName>
                                        </p:attrNameLst>
                                      </p:cBhvr>
                                      <p:to>
                                        <p:strVal val="visible"/>
                                      </p:to>
                                    </p:set>
                                    <p:animEffect transition="in" filter="fade">
                                      <p:cBhvr>
                                        <p:cTn id="127" dur="2000"/>
                                        <p:tgtEl>
                                          <p:spTgt spid="16512"/>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28" restart="whenNotActive" fill="hold" evtFilter="cancelBubble" nodeType="interactiveSeq">
                <p:stCondLst>
                  <p:cond evt="onClick" delay="0">
                    <p:tgtEl>
                      <p:spTgt spid="16514"/>
                    </p:tgtEl>
                  </p:cond>
                </p:stCondLst>
                <p:endSync evt="end" delay="0">
                  <p:rtn val="all"/>
                </p:endSync>
                <p:childTnLst>
                  <p:par>
                    <p:cTn id="129" fill="hold">
                      <p:stCondLst>
                        <p:cond delay="0"/>
                      </p:stCondLst>
                      <p:childTnLst>
                        <p:par>
                          <p:cTn id="130" fill="hold">
                            <p:stCondLst>
                              <p:cond delay="0"/>
                            </p:stCondLst>
                            <p:childTnLst>
                              <p:par>
                                <p:cTn id="131" presetID="54" presetClass="entr" presetSubtype="0" accel="100000" fill="hold" grpId="0" nodeType="clickEffect">
                                  <p:stCondLst>
                                    <p:cond delay="0"/>
                                  </p:stCondLst>
                                  <p:childTnLst>
                                    <p:set>
                                      <p:cBhvr>
                                        <p:cTn id="132" dur="1" fill="hold">
                                          <p:stCondLst>
                                            <p:cond delay="0"/>
                                          </p:stCondLst>
                                        </p:cTn>
                                        <p:tgtEl>
                                          <p:spTgt spid="16516"/>
                                        </p:tgtEl>
                                        <p:attrNameLst>
                                          <p:attrName>style.visibility</p:attrName>
                                        </p:attrNameLst>
                                      </p:cBhvr>
                                      <p:to>
                                        <p:strVal val="visible"/>
                                      </p:to>
                                    </p:set>
                                    <p:anim calcmode="lin" valueType="num">
                                      <p:cBhvr>
                                        <p:cTn id="133" dur="1000" fill="hold"/>
                                        <p:tgtEl>
                                          <p:spTgt spid="16516"/>
                                        </p:tgtEl>
                                        <p:attrNameLst>
                                          <p:attrName>ppt_w</p:attrName>
                                        </p:attrNameLst>
                                      </p:cBhvr>
                                      <p:tavLst>
                                        <p:tav tm="0">
                                          <p:val>
                                            <p:strVal val="#ppt_w*0.05"/>
                                          </p:val>
                                        </p:tav>
                                        <p:tav tm="100000">
                                          <p:val>
                                            <p:strVal val="#ppt_w"/>
                                          </p:val>
                                        </p:tav>
                                      </p:tavLst>
                                    </p:anim>
                                    <p:anim calcmode="lin" valueType="num">
                                      <p:cBhvr>
                                        <p:cTn id="134" dur="1000" fill="hold"/>
                                        <p:tgtEl>
                                          <p:spTgt spid="16516"/>
                                        </p:tgtEl>
                                        <p:attrNameLst>
                                          <p:attrName>ppt_h</p:attrName>
                                        </p:attrNameLst>
                                      </p:cBhvr>
                                      <p:tavLst>
                                        <p:tav tm="0">
                                          <p:val>
                                            <p:strVal val="#ppt_h"/>
                                          </p:val>
                                        </p:tav>
                                        <p:tav tm="100000">
                                          <p:val>
                                            <p:strVal val="#ppt_h"/>
                                          </p:val>
                                        </p:tav>
                                      </p:tavLst>
                                    </p:anim>
                                    <p:anim calcmode="lin" valueType="num">
                                      <p:cBhvr>
                                        <p:cTn id="135" dur="1000" fill="hold"/>
                                        <p:tgtEl>
                                          <p:spTgt spid="16516"/>
                                        </p:tgtEl>
                                        <p:attrNameLst>
                                          <p:attrName>ppt_x</p:attrName>
                                        </p:attrNameLst>
                                      </p:cBhvr>
                                      <p:tavLst>
                                        <p:tav tm="0">
                                          <p:val>
                                            <p:strVal val="#ppt_x-.2"/>
                                          </p:val>
                                        </p:tav>
                                        <p:tav tm="100000">
                                          <p:val>
                                            <p:strVal val="#ppt_x"/>
                                          </p:val>
                                        </p:tav>
                                      </p:tavLst>
                                    </p:anim>
                                    <p:anim calcmode="lin" valueType="num">
                                      <p:cBhvr>
                                        <p:cTn id="136" dur="1000" fill="hold"/>
                                        <p:tgtEl>
                                          <p:spTgt spid="16516"/>
                                        </p:tgtEl>
                                        <p:attrNameLst>
                                          <p:attrName>ppt_y</p:attrName>
                                        </p:attrNameLst>
                                      </p:cBhvr>
                                      <p:tavLst>
                                        <p:tav tm="0">
                                          <p:val>
                                            <p:strVal val="#ppt_y"/>
                                          </p:val>
                                        </p:tav>
                                        <p:tav tm="100000">
                                          <p:val>
                                            <p:strVal val="#ppt_y"/>
                                          </p:val>
                                        </p:tav>
                                      </p:tavLst>
                                    </p:anim>
                                    <p:animEffect transition="in" filter="fade">
                                      <p:cBhvr>
                                        <p:cTn id="137" dur="1000"/>
                                        <p:tgtEl>
                                          <p:spTgt spid="16516"/>
                                        </p:tgtEl>
                                      </p:cBhvr>
                                    </p:animEffect>
                                  </p:childTnLst>
                                </p:cTn>
                              </p:par>
                            </p:childTnLst>
                          </p:cTn>
                        </p:par>
                        <p:par>
                          <p:cTn id="138" fill="hold">
                            <p:stCondLst>
                              <p:cond delay="1000"/>
                            </p:stCondLst>
                            <p:childTnLst>
                              <p:par>
                                <p:cTn id="139" presetID="54" presetClass="exit" presetSubtype="0" decel="100000" fill="hold" grpId="1" nodeType="afterEffect">
                                  <p:stCondLst>
                                    <p:cond delay="3000"/>
                                  </p:stCondLst>
                                  <p:childTnLst>
                                    <p:anim calcmode="lin" valueType="num">
                                      <p:cBhvr>
                                        <p:cTn id="140" dur="1000"/>
                                        <p:tgtEl>
                                          <p:spTgt spid="16516"/>
                                        </p:tgtEl>
                                        <p:attrNameLst>
                                          <p:attrName>ppt_w</p:attrName>
                                        </p:attrNameLst>
                                      </p:cBhvr>
                                      <p:tavLst>
                                        <p:tav tm="0">
                                          <p:val>
                                            <p:strVal val="ppt_w"/>
                                          </p:val>
                                        </p:tav>
                                        <p:tav tm="100000">
                                          <p:val>
                                            <p:strVal val="ppt_w*0.05"/>
                                          </p:val>
                                        </p:tav>
                                      </p:tavLst>
                                    </p:anim>
                                    <p:anim calcmode="lin" valueType="num">
                                      <p:cBhvr>
                                        <p:cTn id="141" dur="1000"/>
                                        <p:tgtEl>
                                          <p:spTgt spid="16516"/>
                                        </p:tgtEl>
                                        <p:attrNameLst>
                                          <p:attrName>ppt_h</p:attrName>
                                        </p:attrNameLst>
                                      </p:cBhvr>
                                      <p:tavLst>
                                        <p:tav tm="0">
                                          <p:val>
                                            <p:strVal val="ppt_h"/>
                                          </p:val>
                                        </p:tav>
                                        <p:tav tm="100000">
                                          <p:val>
                                            <p:strVal val="ppt_h"/>
                                          </p:val>
                                        </p:tav>
                                      </p:tavLst>
                                    </p:anim>
                                    <p:anim calcmode="lin" valueType="num">
                                      <p:cBhvr>
                                        <p:cTn id="142" dur="1000"/>
                                        <p:tgtEl>
                                          <p:spTgt spid="16516"/>
                                        </p:tgtEl>
                                        <p:attrNameLst>
                                          <p:attrName>ppt_x</p:attrName>
                                        </p:attrNameLst>
                                      </p:cBhvr>
                                      <p:tavLst>
                                        <p:tav tm="0">
                                          <p:val>
                                            <p:strVal val="ppt_x"/>
                                          </p:val>
                                        </p:tav>
                                        <p:tav tm="100000">
                                          <p:val>
                                            <p:strVal val="ppt_x-.2"/>
                                          </p:val>
                                        </p:tav>
                                      </p:tavLst>
                                    </p:anim>
                                    <p:anim calcmode="lin" valueType="num">
                                      <p:cBhvr>
                                        <p:cTn id="143" dur="1000"/>
                                        <p:tgtEl>
                                          <p:spTgt spid="16516"/>
                                        </p:tgtEl>
                                        <p:attrNameLst>
                                          <p:attrName>ppt_y</p:attrName>
                                        </p:attrNameLst>
                                      </p:cBhvr>
                                      <p:tavLst>
                                        <p:tav tm="0">
                                          <p:val>
                                            <p:strVal val="ppt_y"/>
                                          </p:val>
                                        </p:tav>
                                        <p:tav tm="100000">
                                          <p:val>
                                            <p:strVal val="ppt_y"/>
                                          </p:val>
                                        </p:tav>
                                      </p:tavLst>
                                    </p:anim>
                                    <p:animEffect transition="out" filter="fade">
                                      <p:cBhvr>
                                        <p:cTn id="144" dur="1000"/>
                                        <p:tgtEl>
                                          <p:spTgt spid="16516"/>
                                        </p:tgtEl>
                                      </p:cBhvr>
                                    </p:animEffect>
                                    <p:set>
                                      <p:cBhvr>
                                        <p:cTn id="145" dur="1" fill="hold">
                                          <p:stCondLst>
                                            <p:cond delay="999"/>
                                          </p:stCondLst>
                                        </p:cTn>
                                        <p:tgtEl>
                                          <p:spTgt spid="16516"/>
                                        </p:tgtEl>
                                        <p:attrNameLst>
                                          <p:attrName>style.visibility</p:attrName>
                                        </p:attrNameLst>
                                      </p:cBhvr>
                                      <p:to>
                                        <p:strVal val="hidden"/>
                                      </p:to>
                                    </p:set>
                                  </p:childTnLst>
                                </p:cTn>
                              </p:par>
                            </p:childTnLst>
                          </p:cTn>
                        </p:par>
                      </p:childTnLst>
                    </p:cTn>
                  </p:par>
                </p:childTnLst>
              </p:cTn>
              <p:nextCondLst>
                <p:cond evt="onClick" delay="0">
                  <p:tgtEl>
                    <p:spTgt spid="16514"/>
                  </p:tgtEl>
                </p:cond>
              </p:nextCondLst>
            </p:seq>
            <p:seq concurrent="1" nextAc="seek">
              <p:cTn id="146" restart="whenNotActive" fill="hold" evtFilter="cancelBubble" nodeType="interactiveSeq">
                <p:stCondLst>
                  <p:cond evt="onClick" delay="0">
                    <p:tgtEl>
                      <p:spTgt spid="16515"/>
                    </p:tgtEl>
                  </p:cond>
                </p:stCondLst>
                <p:endSync evt="end" delay="0">
                  <p:rtn val="all"/>
                </p:endSync>
                <p:childTnLst>
                  <p:par>
                    <p:cTn id="147" fill="hold">
                      <p:stCondLst>
                        <p:cond delay="0"/>
                      </p:stCondLst>
                      <p:childTnLst>
                        <p:par>
                          <p:cTn id="148" fill="hold">
                            <p:stCondLst>
                              <p:cond delay="0"/>
                            </p:stCondLst>
                            <p:childTnLst>
                              <p:par>
                                <p:cTn id="149" presetID="54" presetClass="entr" presetSubtype="0" accel="100000" fill="hold" grpId="0" nodeType="clickEffect">
                                  <p:stCondLst>
                                    <p:cond delay="0"/>
                                  </p:stCondLst>
                                  <p:childTnLst>
                                    <p:set>
                                      <p:cBhvr>
                                        <p:cTn id="150" dur="1" fill="hold">
                                          <p:stCondLst>
                                            <p:cond delay="0"/>
                                          </p:stCondLst>
                                        </p:cTn>
                                        <p:tgtEl>
                                          <p:spTgt spid="16517"/>
                                        </p:tgtEl>
                                        <p:attrNameLst>
                                          <p:attrName>style.visibility</p:attrName>
                                        </p:attrNameLst>
                                      </p:cBhvr>
                                      <p:to>
                                        <p:strVal val="visible"/>
                                      </p:to>
                                    </p:set>
                                    <p:anim calcmode="lin" valueType="num">
                                      <p:cBhvr>
                                        <p:cTn id="151" dur="1000" fill="hold"/>
                                        <p:tgtEl>
                                          <p:spTgt spid="16517"/>
                                        </p:tgtEl>
                                        <p:attrNameLst>
                                          <p:attrName>ppt_w</p:attrName>
                                        </p:attrNameLst>
                                      </p:cBhvr>
                                      <p:tavLst>
                                        <p:tav tm="0">
                                          <p:val>
                                            <p:strVal val="#ppt_w*0.05"/>
                                          </p:val>
                                        </p:tav>
                                        <p:tav tm="100000">
                                          <p:val>
                                            <p:strVal val="#ppt_w"/>
                                          </p:val>
                                        </p:tav>
                                      </p:tavLst>
                                    </p:anim>
                                    <p:anim calcmode="lin" valueType="num">
                                      <p:cBhvr>
                                        <p:cTn id="152" dur="1000" fill="hold"/>
                                        <p:tgtEl>
                                          <p:spTgt spid="16517"/>
                                        </p:tgtEl>
                                        <p:attrNameLst>
                                          <p:attrName>ppt_h</p:attrName>
                                        </p:attrNameLst>
                                      </p:cBhvr>
                                      <p:tavLst>
                                        <p:tav tm="0">
                                          <p:val>
                                            <p:strVal val="#ppt_h"/>
                                          </p:val>
                                        </p:tav>
                                        <p:tav tm="100000">
                                          <p:val>
                                            <p:strVal val="#ppt_h"/>
                                          </p:val>
                                        </p:tav>
                                      </p:tavLst>
                                    </p:anim>
                                    <p:anim calcmode="lin" valueType="num">
                                      <p:cBhvr>
                                        <p:cTn id="153" dur="1000" fill="hold"/>
                                        <p:tgtEl>
                                          <p:spTgt spid="16517"/>
                                        </p:tgtEl>
                                        <p:attrNameLst>
                                          <p:attrName>ppt_x</p:attrName>
                                        </p:attrNameLst>
                                      </p:cBhvr>
                                      <p:tavLst>
                                        <p:tav tm="0">
                                          <p:val>
                                            <p:strVal val="#ppt_x-.2"/>
                                          </p:val>
                                        </p:tav>
                                        <p:tav tm="100000">
                                          <p:val>
                                            <p:strVal val="#ppt_x"/>
                                          </p:val>
                                        </p:tav>
                                      </p:tavLst>
                                    </p:anim>
                                    <p:anim calcmode="lin" valueType="num">
                                      <p:cBhvr>
                                        <p:cTn id="154" dur="1000" fill="hold"/>
                                        <p:tgtEl>
                                          <p:spTgt spid="16517"/>
                                        </p:tgtEl>
                                        <p:attrNameLst>
                                          <p:attrName>ppt_y</p:attrName>
                                        </p:attrNameLst>
                                      </p:cBhvr>
                                      <p:tavLst>
                                        <p:tav tm="0">
                                          <p:val>
                                            <p:strVal val="#ppt_y"/>
                                          </p:val>
                                        </p:tav>
                                        <p:tav tm="100000">
                                          <p:val>
                                            <p:strVal val="#ppt_y"/>
                                          </p:val>
                                        </p:tav>
                                      </p:tavLst>
                                    </p:anim>
                                    <p:animEffect transition="in" filter="fade">
                                      <p:cBhvr>
                                        <p:cTn id="155" dur="1000"/>
                                        <p:tgtEl>
                                          <p:spTgt spid="16517"/>
                                        </p:tgtEl>
                                      </p:cBhvr>
                                    </p:animEffect>
                                  </p:childTnLst>
                                </p:cTn>
                              </p:par>
                            </p:childTnLst>
                          </p:cTn>
                        </p:par>
                        <p:par>
                          <p:cTn id="156" fill="hold">
                            <p:stCondLst>
                              <p:cond delay="1000"/>
                            </p:stCondLst>
                            <p:childTnLst>
                              <p:par>
                                <p:cTn id="157" presetID="54" presetClass="exit" presetSubtype="0" decel="100000" fill="hold" grpId="1" nodeType="afterEffect">
                                  <p:stCondLst>
                                    <p:cond delay="3000"/>
                                  </p:stCondLst>
                                  <p:childTnLst>
                                    <p:anim calcmode="lin" valueType="num">
                                      <p:cBhvr>
                                        <p:cTn id="158" dur="1000"/>
                                        <p:tgtEl>
                                          <p:spTgt spid="16517"/>
                                        </p:tgtEl>
                                        <p:attrNameLst>
                                          <p:attrName>ppt_w</p:attrName>
                                        </p:attrNameLst>
                                      </p:cBhvr>
                                      <p:tavLst>
                                        <p:tav tm="0">
                                          <p:val>
                                            <p:strVal val="ppt_w"/>
                                          </p:val>
                                        </p:tav>
                                        <p:tav tm="100000">
                                          <p:val>
                                            <p:strVal val="ppt_w*0.05"/>
                                          </p:val>
                                        </p:tav>
                                      </p:tavLst>
                                    </p:anim>
                                    <p:anim calcmode="lin" valueType="num">
                                      <p:cBhvr>
                                        <p:cTn id="159" dur="1000"/>
                                        <p:tgtEl>
                                          <p:spTgt spid="16517"/>
                                        </p:tgtEl>
                                        <p:attrNameLst>
                                          <p:attrName>ppt_h</p:attrName>
                                        </p:attrNameLst>
                                      </p:cBhvr>
                                      <p:tavLst>
                                        <p:tav tm="0">
                                          <p:val>
                                            <p:strVal val="ppt_h"/>
                                          </p:val>
                                        </p:tav>
                                        <p:tav tm="100000">
                                          <p:val>
                                            <p:strVal val="ppt_h"/>
                                          </p:val>
                                        </p:tav>
                                      </p:tavLst>
                                    </p:anim>
                                    <p:anim calcmode="lin" valueType="num">
                                      <p:cBhvr>
                                        <p:cTn id="160" dur="1000"/>
                                        <p:tgtEl>
                                          <p:spTgt spid="16517"/>
                                        </p:tgtEl>
                                        <p:attrNameLst>
                                          <p:attrName>ppt_x</p:attrName>
                                        </p:attrNameLst>
                                      </p:cBhvr>
                                      <p:tavLst>
                                        <p:tav tm="0">
                                          <p:val>
                                            <p:strVal val="ppt_x"/>
                                          </p:val>
                                        </p:tav>
                                        <p:tav tm="100000">
                                          <p:val>
                                            <p:strVal val="ppt_x-.2"/>
                                          </p:val>
                                        </p:tav>
                                      </p:tavLst>
                                    </p:anim>
                                    <p:anim calcmode="lin" valueType="num">
                                      <p:cBhvr>
                                        <p:cTn id="161" dur="1000"/>
                                        <p:tgtEl>
                                          <p:spTgt spid="16517"/>
                                        </p:tgtEl>
                                        <p:attrNameLst>
                                          <p:attrName>ppt_y</p:attrName>
                                        </p:attrNameLst>
                                      </p:cBhvr>
                                      <p:tavLst>
                                        <p:tav tm="0">
                                          <p:val>
                                            <p:strVal val="ppt_y"/>
                                          </p:val>
                                        </p:tav>
                                        <p:tav tm="100000">
                                          <p:val>
                                            <p:strVal val="ppt_y"/>
                                          </p:val>
                                        </p:tav>
                                      </p:tavLst>
                                    </p:anim>
                                    <p:animEffect transition="out" filter="fade">
                                      <p:cBhvr>
                                        <p:cTn id="162" dur="1000"/>
                                        <p:tgtEl>
                                          <p:spTgt spid="16517"/>
                                        </p:tgtEl>
                                      </p:cBhvr>
                                    </p:animEffect>
                                    <p:set>
                                      <p:cBhvr>
                                        <p:cTn id="163" dur="1" fill="hold">
                                          <p:stCondLst>
                                            <p:cond delay="999"/>
                                          </p:stCondLst>
                                        </p:cTn>
                                        <p:tgtEl>
                                          <p:spTgt spid="16517"/>
                                        </p:tgtEl>
                                        <p:attrNameLst>
                                          <p:attrName>style.visibility</p:attrName>
                                        </p:attrNameLst>
                                      </p:cBhvr>
                                      <p:to>
                                        <p:strVal val="hidden"/>
                                      </p:to>
                                    </p:set>
                                  </p:childTnLst>
                                </p:cTn>
                              </p:par>
                            </p:childTnLst>
                          </p:cTn>
                        </p:par>
                      </p:childTnLst>
                    </p:cTn>
                  </p:par>
                </p:childTnLst>
              </p:cTn>
              <p:nextCondLst>
                <p:cond evt="onClick" delay="0">
                  <p:tgtEl>
                    <p:spTgt spid="16515"/>
                  </p:tgtEl>
                </p:cond>
              </p:nextCondLst>
            </p:seq>
            <p:seq concurrent="1" nextAc="seek">
              <p:cTn id="164" restart="whenNotActive" fill="hold" evtFilter="cancelBubble" nodeType="interactiveSeq">
                <p:stCondLst>
                  <p:cond evt="onClick" delay="0">
                    <p:tgtEl>
                      <p:spTgt spid="16518"/>
                    </p:tgtEl>
                  </p:cond>
                </p:stCondLst>
                <p:endSync evt="end" delay="0">
                  <p:rtn val="all"/>
                </p:endSync>
                <p:childTnLst>
                  <p:par>
                    <p:cTn id="165" fill="hold">
                      <p:stCondLst>
                        <p:cond delay="0"/>
                      </p:stCondLst>
                      <p:childTnLst>
                        <p:par>
                          <p:cTn id="166" fill="hold">
                            <p:stCondLst>
                              <p:cond delay="0"/>
                            </p:stCondLst>
                            <p:childTnLst>
                              <p:par>
                                <p:cTn id="167" presetID="54" presetClass="entr" presetSubtype="0" accel="100000" fill="hold" grpId="0" nodeType="clickEffect">
                                  <p:stCondLst>
                                    <p:cond delay="0"/>
                                  </p:stCondLst>
                                  <p:childTnLst>
                                    <p:set>
                                      <p:cBhvr>
                                        <p:cTn id="168" dur="1" fill="hold">
                                          <p:stCondLst>
                                            <p:cond delay="0"/>
                                          </p:stCondLst>
                                        </p:cTn>
                                        <p:tgtEl>
                                          <p:spTgt spid="16519"/>
                                        </p:tgtEl>
                                        <p:attrNameLst>
                                          <p:attrName>style.visibility</p:attrName>
                                        </p:attrNameLst>
                                      </p:cBhvr>
                                      <p:to>
                                        <p:strVal val="visible"/>
                                      </p:to>
                                    </p:set>
                                    <p:anim calcmode="lin" valueType="num">
                                      <p:cBhvr>
                                        <p:cTn id="169" dur="1000" fill="hold"/>
                                        <p:tgtEl>
                                          <p:spTgt spid="16519"/>
                                        </p:tgtEl>
                                        <p:attrNameLst>
                                          <p:attrName>ppt_w</p:attrName>
                                        </p:attrNameLst>
                                      </p:cBhvr>
                                      <p:tavLst>
                                        <p:tav tm="0">
                                          <p:val>
                                            <p:strVal val="#ppt_w*0.05"/>
                                          </p:val>
                                        </p:tav>
                                        <p:tav tm="100000">
                                          <p:val>
                                            <p:strVal val="#ppt_w"/>
                                          </p:val>
                                        </p:tav>
                                      </p:tavLst>
                                    </p:anim>
                                    <p:anim calcmode="lin" valueType="num">
                                      <p:cBhvr>
                                        <p:cTn id="170" dur="1000" fill="hold"/>
                                        <p:tgtEl>
                                          <p:spTgt spid="16519"/>
                                        </p:tgtEl>
                                        <p:attrNameLst>
                                          <p:attrName>ppt_h</p:attrName>
                                        </p:attrNameLst>
                                      </p:cBhvr>
                                      <p:tavLst>
                                        <p:tav tm="0">
                                          <p:val>
                                            <p:strVal val="#ppt_h"/>
                                          </p:val>
                                        </p:tav>
                                        <p:tav tm="100000">
                                          <p:val>
                                            <p:strVal val="#ppt_h"/>
                                          </p:val>
                                        </p:tav>
                                      </p:tavLst>
                                    </p:anim>
                                    <p:anim calcmode="lin" valueType="num">
                                      <p:cBhvr>
                                        <p:cTn id="171" dur="1000" fill="hold"/>
                                        <p:tgtEl>
                                          <p:spTgt spid="16519"/>
                                        </p:tgtEl>
                                        <p:attrNameLst>
                                          <p:attrName>ppt_x</p:attrName>
                                        </p:attrNameLst>
                                      </p:cBhvr>
                                      <p:tavLst>
                                        <p:tav tm="0">
                                          <p:val>
                                            <p:strVal val="#ppt_x-.2"/>
                                          </p:val>
                                        </p:tav>
                                        <p:tav tm="100000">
                                          <p:val>
                                            <p:strVal val="#ppt_x"/>
                                          </p:val>
                                        </p:tav>
                                      </p:tavLst>
                                    </p:anim>
                                    <p:anim calcmode="lin" valueType="num">
                                      <p:cBhvr>
                                        <p:cTn id="172" dur="1000" fill="hold"/>
                                        <p:tgtEl>
                                          <p:spTgt spid="16519"/>
                                        </p:tgtEl>
                                        <p:attrNameLst>
                                          <p:attrName>ppt_y</p:attrName>
                                        </p:attrNameLst>
                                      </p:cBhvr>
                                      <p:tavLst>
                                        <p:tav tm="0">
                                          <p:val>
                                            <p:strVal val="#ppt_y"/>
                                          </p:val>
                                        </p:tav>
                                        <p:tav tm="100000">
                                          <p:val>
                                            <p:strVal val="#ppt_y"/>
                                          </p:val>
                                        </p:tav>
                                      </p:tavLst>
                                    </p:anim>
                                    <p:animEffect transition="in" filter="fade">
                                      <p:cBhvr>
                                        <p:cTn id="173" dur="1000"/>
                                        <p:tgtEl>
                                          <p:spTgt spid="16519"/>
                                        </p:tgtEl>
                                      </p:cBhvr>
                                    </p:animEffect>
                                  </p:childTnLst>
                                </p:cTn>
                              </p:par>
                            </p:childTnLst>
                          </p:cTn>
                        </p:par>
                        <p:par>
                          <p:cTn id="174" fill="hold">
                            <p:stCondLst>
                              <p:cond delay="1000"/>
                            </p:stCondLst>
                            <p:childTnLst>
                              <p:par>
                                <p:cTn id="175" presetID="54" presetClass="exit" presetSubtype="0" decel="100000" fill="hold" grpId="1" nodeType="afterEffect">
                                  <p:stCondLst>
                                    <p:cond delay="7000"/>
                                  </p:stCondLst>
                                  <p:childTnLst>
                                    <p:anim calcmode="lin" valueType="num">
                                      <p:cBhvr>
                                        <p:cTn id="176" dur="1000"/>
                                        <p:tgtEl>
                                          <p:spTgt spid="16519"/>
                                        </p:tgtEl>
                                        <p:attrNameLst>
                                          <p:attrName>ppt_w</p:attrName>
                                        </p:attrNameLst>
                                      </p:cBhvr>
                                      <p:tavLst>
                                        <p:tav tm="0">
                                          <p:val>
                                            <p:strVal val="ppt_w"/>
                                          </p:val>
                                        </p:tav>
                                        <p:tav tm="100000">
                                          <p:val>
                                            <p:strVal val="ppt_w*0.05"/>
                                          </p:val>
                                        </p:tav>
                                      </p:tavLst>
                                    </p:anim>
                                    <p:anim calcmode="lin" valueType="num">
                                      <p:cBhvr>
                                        <p:cTn id="177" dur="1000"/>
                                        <p:tgtEl>
                                          <p:spTgt spid="16519"/>
                                        </p:tgtEl>
                                        <p:attrNameLst>
                                          <p:attrName>ppt_h</p:attrName>
                                        </p:attrNameLst>
                                      </p:cBhvr>
                                      <p:tavLst>
                                        <p:tav tm="0">
                                          <p:val>
                                            <p:strVal val="ppt_h"/>
                                          </p:val>
                                        </p:tav>
                                        <p:tav tm="100000">
                                          <p:val>
                                            <p:strVal val="ppt_h"/>
                                          </p:val>
                                        </p:tav>
                                      </p:tavLst>
                                    </p:anim>
                                    <p:anim calcmode="lin" valueType="num">
                                      <p:cBhvr>
                                        <p:cTn id="178" dur="1000"/>
                                        <p:tgtEl>
                                          <p:spTgt spid="16519"/>
                                        </p:tgtEl>
                                        <p:attrNameLst>
                                          <p:attrName>ppt_x</p:attrName>
                                        </p:attrNameLst>
                                      </p:cBhvr>
                                      <p:tavLst>
                                        <p:tav tm="0">
                                          <p:val>
                                            <p:strVal val="ppt_x"/>
                                          </p:val>
                                        </p:tav>
                                        <p:tav tm="100000">
                                          <p:val>
                                            <p:strVal val="ppt_x-.2"/>
                                          </p:val>
                                        </p:tav>
                                      </p:tavLst>
                                    </p:anim>
                                    <p:anim calcmode="lin" valueType="num">
                                      <p:cBhvr>
                                        <p:cTn id="179" dur="1000"/>
                                        <p:tgtEl>
                                          <p:spTgt spid="16519"/>
                                        </p:tgtEl>
                                        <p:attrNameLst>
                                          <p:attrName>ppt_y</p:attrName>
                                        </p:attrNameLst>
                                      </p:cBhvr>
                                      <p:tavLst>
                                        <p:tav tm="0">
                                          <p:val>
                                            <p:strVal val="ppt_y"/>
                                          </p:val>
                                        </p:tav>
                                        <p:tav tm="100000">
                                          <p:val>
                                            <p:strVal val="ppt_y"/>
                                          </p:val>
                                        </p:tav>
                                      </p:tavLst>
                                    </p:anim>
                                    <p:animEffect transition="out" filter="fade">
                                      <p:cBhvr>
                                        <p:cTn id="180" dur="1000"/>
                                        <p:tgtEl>
                                          <p:spTgt spid="16519"/>
                                        </p:tgtEl>
                                      </p:cBhvr>
                                    </p:animEffect>
                                    <p:set>
                                      <p:cBhvr>
                                        <p:cTn id="181" dur="1" fill="hold">
                                          <p:stCondLst>
                                            <p:cond delay="999"/>
                                          </p:stCondLst>
                                        </p:cTn>
                                        <p:tgtEl>
                                          <p:spTgt spid="16519"/>
                                        </p:tgtEl>
                                        <p:attrNameLst>
                                          <p:attrName>style.visibility</p:attrName>
                                        </p:attrNameLst>
                                      </p:cBhvr>
                                      <p:to>
                                        <p:strVal val="hidden"/>
                                      </p:to>
                                    </p:set>
                                  </p:childTnLst>
                                </p:cTn>
                              </p:par>
                            </p:childTnLst>
                          </p:cTn>
                        </p:par>
                      </p:childTnLst>
                    </p:cTn>
                  </p:par>
                </p:childTnLst>
              </p:cTn>
              <p:nextCondLst>
                <p:cond evt="onClick" delay="0">
                  <p:tgtEl>
                    <p:spTgt spid="16518"/>
                  </p:tgtEl>
                </p:cond>
              </p:nextCondLst>
            </p:seq>
            <p:seq concurrent="1" nextAc="seek">
              <p:cTn id="182" restart="whenNotActive" fill="hold" evtFilter="cancelBubble" nodeType="interactiveSeq">
                <p:stCondLst>
                  <p:cond evt="onClick" delay="0">
                    <p:tgtEl>
                      <p:spTgt spid="16520"/>
                    </p:tgtEl>
                  </p:cond>
                </p:stCondLst>
                <p:endSync evt="end" delay="0">
                  <p:rtn val="all"/>
                </p:endSync>
                <p:childTnLst>
                  <p:par>
                    <p:cTn id="183" fill="hold">
                      <p:stCondLst>
                        <p:cond delay="0"/>
                      </p:stCondLst>
                      <p:childTnLst>
                        <p:par>
                          <p:cTn id="184" fill="hold">
                            <p:stCondLst>
                              <p:cond delay="0"/>
                            </p:stCondLst>
                            <p:childTnLst>
                              <p:par>
                                <p:cTn id="185" presetID="54" presetClass="entr" presetSubtype="0" accel="100000" fill="hold" grpId="0" nodeType="clickEffect">
                                  <p:stCondLst>
                                    <p:cond delay="0"/>
                                  </p:stCondLst>
                                  <p:childTnLst>
                                    <p:set>
                                      <p:cBhvr>
                                        <p:cTn id="186" dur="1" fill="hold">
                                          <p:stCondLst>
                                            <p:cond delay="0"/>
                                          </p:stCondLst>
                                        </p:cTn>
                                        <p:tgtEl>
                                          <p:spTgt spid="16521"/>
                                        </p:tgtEl>
                                        <p:attrNameLst>
                                          <p:attrName>style.visibility</p:attrName>
                                        </p:attrNameLst>
                                      </p:cBhvr>
                                      <p:to>
                                        <p:strVal val="visible"/>
                                      </p:to>
                                    </p:set>
                                    <p:anim calcmode="lin" valueType="num">
                                      <p:cBhvr>
                                        <p:cTn id="187" dur="1000" fill="hold"/>
                                        <p:tgtEl>
                                          <p:spTgt spid="16521"/>
                                        </p:tgtEl>
                                        <p:attrNameLst>
                                          <p:attrName>ppt_w</p:attrName>
                                        </p:attrNameLst>
                                      </p:cBhvr>
                                      <p:tavLst>
                                        <p:tav tm="0">
                                          <p:val>
                                            <p:strVal val="#ppt_w*0.05"/>
                                          </p:val>
                                        </p:tav>
                                        <p:tav tm="100000">
                                          <p:val>
                                            <p:strVal val="#ppt_w"/>
                                          </p:val>
                                        </p:tav>
                                      </p:tavLst>
                                    </p:anim>
                                    <p:anim calcmode="lin" valueType="num">
                                      <p:cBhvr>
                                        <p:cTn id="188" dur="1000" fill="hold"/>
                                        <p:tgtEl>
                                          <p:spTgt spid="16521"/>
                                        </p:tgtEl>
                                        <p:attrNameLst>
                                          <p:attrName>ppt_h</p:attrName>
                                        </p:attrNameLst>
                                      </p:cBhvr>
                                      <p:tavLst>
                                        <p:tav tm="0">
                                          <p:val>
                                            <p:strVal val="#ppt_h"/>
                                          </p:val>
                                        </p:tav>
                                        <p:tav tm="100000">
                                          <p:val>
                                            <p:strVal val="#ppt_h"/>
                                          </p:val>
                                        </p:tav>
                                      </p:tavLst>
                                    </p:anim>
                                    <p:anim calcmode="lin" valueType="num">
                                      <p:cBhvr>
                                        <p:cTn id="189" dur="1000" fill="hold"/>
                                        <p:tgtEl>
                                          <p:spTgt spid="16521"/>
                                        </p:tgtEl>
                                        <p:attrNameLst>
                                          <p:attrName>ppt_x</p:attrName>
                                        </p:attrNameLst>
                                      </p:cBhvr>
                                      <p:tavLst>
                                        <p:tav tm="0">
                                          <p:val>
                                            <p:strVal val="#ppt_x-.2"/>
                                          </p:val>
                                        </p:tav>
                                        <p:tav tm="100000">
                                          <p:val>
                                            <p:strVal val="#ppt_x"/>
                                          </p:val>
                                        </p:tav>
                                      </p:tavLst>
                                    </p:anim>
                                    <p:anim calcmode="lin" valueType="num">
                                      <p:cBhvr>
                                        <p:cTn id="190" dur="1000" fill="hold"/>
                                        <p:tgtEl>
                                          <p:spTgt spid="16521"/>
                                        </p:tgtEl>
                                        <p:attrNameLst>
                                          <p:attrName>ppt_y</p:attrName>
                                        </p:attrNameLst>
                                      </p:cBhvr>
                                      <p:tavLst>
                                        <p:tav tm="0">
                                          <p:val>
                                            <p:strVal val="#ppt_y"/>
                                          </p:val>
                                        </p:tav>
                                        <p:tav tm="100000">
                                          <p:val>
                                            <p:strVal val="#ppt_y"/>
                                          </p:val>
                                        </p:tav>
                                      </p:tavLst>
                                    </p:anim>
                                    <p:animEffect transition="in" filter="fade">
                                      <p:cBhvr>
                                        <p:cTn id="191" dur="1000"/>
                                        <p:tgtEl>
                                          <p:spTgt spid="16521"/>
                                        </p:tgtEl>
                                      </p:cBhvr>
                                    </p:animEffect>
                                  </p:childTnLst>
                                </p:cTn>
                              </p:par>
                            </p:childTnLst>
                          </p:cTn>
                        </p:par>
                        <p:par>
                          <p:cTn id="192" fill="hold">
                            <p:stCondLst>
                              <p:cond delay="1000"/>
                            </p:stCondLst>
                            <p:childTnLst>
                              <p:par>
                                <p:cTn id="193" presetID="54" presetClass="exit" presetSubtype="0" decel="100000" fill="hold" grpId="1" nodeType="afterEffect">
                                  <p:stCondLst>
                                    <p:cond delay="7000"/>
                                  </p:stCondLst>
                                  <p:childTnLst>
                                    <p:anim calcmode="lin" valueType="num">
                                      <p:cBhvr>
                                        <p:cTn id="194" dur="1000"/>
                                        <p:tgtEl>
                                          <p:spTgt spid="16521"/>
                                        </p:tgtEl>
                                        <p:attrNameLst>
                                          <p:attrName>ppt_w</p:attrName>
                                        </p:attrNameLst>
                                      </p:cBhvr>
                                      <p:tavLst>
                                        <p:tav tm="0">
                                          <p:val>
                                            <p:strVal val="ppt_w"/>
                                          </p:val>
                                        </p:tav>
                                        <p:tav tm="100000">
                                          <p:val>
                                            <p:strVal val="ppt_w*0.05"/>
                                          </p:val>
                                        </p:tav>
                                      </p:tavLst>
                                    </p:anim>
                                    <p:anim calcmode="lin" valueType="num">
                                      <p:cBhvr>
                                        <p:cTn id="195" dur="1000"/>
                                        <p:tgtEl>
                                          <p:spTgt spid="16521"/>
                                        </p:tgtEl>
                                        <p:attrNameLst>
                                          <p:attrName>ppt_h</p:attrName>
                                        </p:attrNameLst>
                                      </p:cBhvr>
                                      <p:tavLst>
                                        <p:tav tm="0">
                                          <p:val>
                                            <p:strVal val="ppt_h"/>
                                          </p:val>
                                        </p:tav>
                                        <p:tav tm="100000">
                                          <p:val>
                                            <p:strVal val="ppt_h"/>
                                          </p:val>
                                        </p:tav>
                                      </p:tavLst>
                                    </p:anim>
                                    <p:anim calcmode="lin" valueType="num">
                                      <p:cBhvr>
                                        <p:cTn id="196" dur="1000"/>
                                        <p:tgtEl>
                                          <p:spTgt spid="16521"/>
                                        </p:tgtEl>
                                        <p:attrNameLst>
                                          <p:attrName>ppt_x</p:attrName>
                                        </p:attrNameLst>
                                      </p:cBhvr>
                                      <p:tavLst>
                                        <p:tav tm="0">
                                          <p:val>
                                            <p:strVal val="ppt_x"/>
                                          </p:val>
                                        </p:tav>
                                        <p:tav tm="100000">
                                          <p:val>
                                            <p:strVal val="ppt_x-.2"/>
                                          </p:val>
                                        </p:tav>
                                      </p:tavLst>
                                    </p:anim>
                                    <p:anim calcmode="lin" valueType="num">
                                      <p:cBhvr>
                                        <p:cTn id="197" dur="1000"/>
                                        <p:tgtEl>
                                          <p:spTgt spid="16521"/>
                                        </p:tgtEl>
                                        <p:attrNameLst>
                                          <p:attrName>ppt_y</p:attrName>
                                        </p:attrNameLst>
                                      </p:cBhvr>
                                      <p:tavLst>
                                        <p:tav tm="0">
                                          <p:val>
                                            <p:strVal val="ppt_y"/>
                                          </p:val>
                                        </p:tav>
                                        <p:tav tm="100000">
                                          <p:val>
                                            <p:strVal val="ppt_y"/>
                                          </p:val>
                                        </p:tav>
                                      </p:tavLst>
                                    </p:anim>
                                    <p:animEffect transition="out" filter="fade">
                                      <p:cBhvr>
                                        <p:cTn id="198" dur="1000"/>
                                        <p:tgtEl>
                                          <p:spTgt spid="16521"/>
                                        </p:tgtEl>
                                      </p:cBhvr>
                                    </p:animEffect>
                                    <p:set>
                                      <p:cBhvr>
                                        <p:cTn id="199" dur="1" fill="hold">
                                          <p:stCondLst>
                                            <p:cond delay="999"/>
                                          </p:stCondLst>
                                        </p:cTn>
                                        <p:tgtEl>
                                          <p:spTgt spid="16521"/>
                                        </p:tgtEl>
                                        <p:attrNameLst>
                                          <p:attrName>style.visibility</p:attrName>
                                        </p:attrNameLst>
                                      </p:cBhvr>
                                      <p:to>
                                        <p:strVal val="hidden"/>
                                      </p:to>
                                    </p:set>
                                  </p:childTnLst>
                                </p:cTn>
                              </p:par>
                            </p:childTnLst>
                          </p:cTn>
                        </p:par>
                      </p:childTnLst>
                    </p:cTn>
                  </p:par>
                </p:childTnLst>
              </p:cTn>
              <p:nextCondLst>
                <p:cond evt="onClick" delay="0">
                  <p:tgtEl>
                    <p:spTgt spid="16520"/>
                  </p:tgtEl>
                </p:cond>
              </p:nextCondLst>
            </p:seq>
            <p:seq concurrent="1" nextAc="seek">
              <p:cTn id="200" restart="whenNotActive" fill="hold" evtFilter="cancelBubble" nodeType="interactiveSeq">
                <p:stCondLst>
                  <p:cond evt="onClick" delay="0">
                    <p:tgtEl>
                      <p:spTgt spid="16546"/>
                    </p:tgtEl>
                  </p:cond>
                </p:stCondLst>
                <p:endSync evt="end" delay="0">
                  <p:rtn val="all"/>
                </p:endSync>
                <p:childTnLst>
                  <p:par>
                    <p:cTn id="201" fill="hold">
                      <p:stCondLst>
                        <p:cond delay="0"/>
                      </p:stCondLst>
                      <p:childTnLst>
                        <p:par>
                          <p:cTn id="202" fill="hold">
                            <p:stCondLst>
                              <p:cond delay="0"/>
                            </p:stCondLst>
                            <p:childTnLst>
                              <p:par>
                                <p:cTn id="203" presetID="54" presetClass="entr" presetSubtype="0" accel="100000" fill="hold" grpId="0" nodeType="clickEffect">
                                  <p:stCondLst>
                                    <p:cond delay="0"/>
                                  </p:stCondLst>
                                  <p:childTnLst>
                                    <p:set>
                                      <p:cBhvr>
                                        <p:cTn id="204" dur="1" fill="hold">
                                          <p:stCondLst>
                                            <p:cond delay="0"/>
                                          </p:stCondLst>
                                        </p:cTn>
                                        <p:tgtEl>
                                          <p:spTgt spid="16556"/>
                                        </p:tgtEl>
                                        <p:attrNameLst>
                                          <p:attrName>style.visibility</p:attrName>
                                        </p:attrNameLst>
                                      </p:cBhvr>
                                      <p:to>
                                        <p:strVal val="visible"/>
                                      </p:to>
                                    </p:set>
                                    <p:anim calcmode="lin" valueType="num">
                                      <p:cBhvr>
                                        <p:cTn id="205" dur="1000" fill="hold"/>
                                        <p:tgtEl>
                                          <p:spTgt spid="16556"/>
                                        </p:tgtEl>
                                        <p:attrNameLst>
                                          <p:attrName>ppt_w</p:attrName>
                                        </p:attrNameLst>
                                      </p:cBhvr>
                                      <p:tavLst>
                                        <p:tav tm="0">
                                          <p:val>
                                            <p:strVal val="#ppt_w*0.05"/>
                                          </p:val>
                                        </p:tav>
                                        <p:tav tm="100000">
                                          <p:val>
                                            <p:strVal val="#ppt_w"/>
                                          </p:val>
                                        </p:tav>
                                      </p:tavLst>
                                    </p:anim>
                                    <p:anim calcmode="lin" valueType="num">
                                      <p:cBhvr>
                                        <p:cTn id="206" dur="1000" fill="hold"/>
                                        <p:tgtEl>
                                          <p:spTgt spid="16556"/>
                                        </p:tgtEl>
                                        <p:attrNameLst>
                                          <p:attrName>ppt_h</p:attrName>
                                        </p:attrNameLst>
                                      </p:cBhvr>
                                      <p:tavLst>
                                        <p:tav tm="0">
                                          <p:val>
                                            <p:strVal val="#ppt_h"/>
                                          </p:val>
                                        </p:tav>
                                        <p:tav tm="100000">
                                          <p:val>
                                            <p:strVal val="#ppt_h"/>
                                          </p:val>
                                        </p:tav>
                                      </p:tavLst>
                                    </p:anim>
                                    <p:anim calcmode="lin" valueType="num">
                                      <p:cBhvr>
                                        <p:cTn id="207" dur="1000" fill="hold"/>
                                        <p:tgtEl>
                                          <p:spTgt spid="16556"/>
                                        </p:tgtEl>
                                        <p:attrNameLst>
                                          <p:attrName>ppt_x</p:attrName>
                                        </p:attrNameLst>
                                      </p:cBhvr>
                                      <p:tavLst>
                                        <p:tav tm="0">
                                          <p:val>
                                            <p:strVal val="#ppt_x-.2"/>
                                          </p:val>
                                        </p:tav>
                                        <p:tav tm="100000">
                                          <p:val>
                                            <p:strVal val="#ppt_x"/>
                                          </p:val>
                                        </p:tav>
                                      </p:tavLst>
                                    </p:anim>
                                    <p:anim calcmode="lin" valueType="num">
                                      <p:cBhvr>
                                        <p:cTn id="208" dur="1000" fill="hold"/>
                                        <p:tgtEl>
                                          <p:spTgt spid="16556"/>
                                        </p:tgtEl>
                                        <p:attrNameLst>
                                          <p:attrName>ppt_y</p:attrName>
                                        </p:attrNameLst>
                                      </p:cBhvr>
                                      <p:tavLst>
                                        <p:tav tm="0">
                                          <p:val>
                                            <p:strVal val="#ppt_y"/>
                                          </p:val>
                                        </p:tav>
                                        <p:tav tm="100000">
                                          <p:val>
                                            <p:strVal val="#ppt_y"/>
                                          </p:val>
                                        </p:tav>
                                      </p:tavLst>
                                    </p:anim>
                                    <p:animEffect transition="in" filter="fade">
                                      <p:cBhvr>
                                        <p:cTn id="209" dur="1000"/>
                                        <p:tgtEl>
                                          <p:spTgt spid="16556"/>
                                        </p:tgtEl>
                                      </p:cBhvr>
                                    </p:animEffect>
                                  </p:childTnLst>
                                </p:cTn>
                              </p:par>
                              <p:par>
                                <p:cTn id="210" presetID="54" presetClass="entr" presetSubtype="0" accel="100000" fill="hold" grpId="0" nodeType="withEffect">
                                  <p:stCondLst>
                                    <p:cond delay="0"/>
                                  </p:stCondLst>
                                  <p:childTnLst>
                                    <p:set>
                                      <p:cBhvr>
                                        <p:cTn id="211" dur="1" fill="hold">
                                          <p:stCondLst>
                                            <p:cond delay="0"/>
                                          </p:stCondLst>
                                        </p:cTn>
                                        <p:tgtEl>
                                          <p:spTgt spid="16557"/>
                                        </p:tgtEl>
                                        <p:attrNameLst>
                                          <p:attrName>style.visibility</p:attrName>
                                        </p:attrNameLst>
                                      </p:cBhvr>
                                      <p:to>
                                        <p:strVal val="visible"/>
                                      </p:to>
                                    </p:set>
                                    <p:anim calcmode="lin" valueType="num">
                                      <p:cBhvr>
                                        <p:cTn id="212" dur="1000" fill="hold"/>
                                        <p:tgtEl>
                                          <p:spTgt spid="16557"/>
                                        </p:tgtEl>
                                        <p:attrNameLst>
                                          <p:attrName>ppt_w</p:attrName>
                                        </p:attrNameLst>
                                      </p:cBhvr>
                                      <p:tavLst>
                                        <p:tav tm="0">
                                          <p:val>
                                            <p:strVal val="#ppt_w*0.05"/>
                                          </p:val>
                                        </p:tav>
                                        <p:tav tm="100000">
                                          <p:val>
                                            <p:strVal val="#ppt_w"/>
                                          </p:val>
                                        </p:tav>
                                      </p:tavLst>
                                    </p:anim>
                                    <p:anim calcmode="lin" valueType="num">
                                      <p:cBhvr>
                                        <p:cTn id="213" dur="1000" fill="hold"/>
                                        <p:tgtEl>
                                          <p:spTgt spid="16557"/>
                                        </p:tgtEl>
                                        <p:attrNameLst>
                                          <p:attrName>ppt_h</p:attrName>
                                        </p:attrNameLst>
                                      </p:cBhvr>
                                      <p:tavLst>
                                        <p:tav tm="0">
                                          <p:val>
                                            <p:strVal val="#ppt_h"/>
                                          </p:val>
                                        </p:tav>
                                        <p:tav tm="100000">
                                          <p:val>
                                            <p:strVal val="#ppt_h"/>
                                          </p:val>
                                        </p:tav>
                                      </p:tavLst>
                                    </p:anim>
                                    <p:anim calcmode="lin" valueType="num">
                                      <p:cBhvr>
                                        <p:cTn id="214" dur="1000" fill="hold"/>
                                        <p:tgtEl>
                                          <p:spTgt spid="16557"/>
                                        </p:tgtEl>
                                        <p:attrNameLst>
                                          <p:attrName>ppt_x</p:attrName>
                                        </p:attrNameLst>
                                      </p:cBhvr>
                                      <p:tavLst>
                                        <p:tav tm="0">
                                          <p:val>
                                            <p:strVal val="#ppt_x-.2"/>
                                          </p:val>
                                        </p:tav>
                                        <p:tav tm="100000">
                                          <p:val>
                                            <p:strVal val="#ppt_x"/>
                                          </p:val>
                                        </p:tav>
                                      </p:tavLst>
                                    </p:anim>
                                    <p:anim calcmode="lin" valueType="num">
                                      <p:cBhvr>
                                        <p:cTn id="215" dur="1000" fill="hold"/>
                                        <p:tgtEl>
                                          <p:spTgt spid="16557"/>
                                        </p:tgtEl>
                                        <p:attrNameLst>
                                          <p:attrName>ppt_y</p:attrName>
                                        </p:attrNameLst>
                                      </p:cBhvr>
                                      <p:tavLst>
                                        <p:tav tm="0">
                                          <p:val>
                                            <p:strVal val="#ppt_y"/>
                                          </p:val>
                                        </p:tav>
                                        <p:tav tm="100000">
                                          <p:val>
                                            <p:strVal val="#ppt_y"/>
                                          </p:val>
                                        </p:tav>
                                      </p:tavLst>
                                    </p:anim>
                                    <p:animEffect transition="in" filter="fade">
                                      <p:cBhvr>
                                        <p:cTn id="216" dur="1000"/>
                                        <p:tgtEl>
                                          <p:spTgt spid="16557"/>
                                        </p:tgtEl>
                                      </p:cBhvr>
                                    </p:animEffect>
                                  </p:childTnLst>
                                </p:cTn>
                              </p:par>
                              <p:par>
                                <p:cTn id="217" presetID="54" presetClass="entr" presetSubtype="0" accel="100000" fill="hold" grpId="0" nodeType="withEffect">
                                  <p:stCondLst>
                                    <p:cond delay="0"/>
                                  </p:stCondLst>
                                  <p:childTnLst>
                                    <p:set>
                                      <p:cBhvr>
                                        <p:cTn id="218" dur="1" fill="hold">
                                          <p:stCondLst>
                                            <p:cond delay="0"/>
                                          </p:stCondLst>
                                        </p:cTn>
                                        <p:tgtEl>
                                          <p:spTgt spid="16558"/>
                                        </p:tgtEl>
                                        <p:attrNameLst>
                                          <p:attrName>style.visibility</p:attrName>
                                        </p:attrNameLst>
                                      </p:cBhvr>
                                      <p:to>
                                        <p:strVal val="visible"/>
                                      </p:to>
                                    </p:set>
                                    <p:anim calcmode="lin" valueType="num">
                                      <p:cBhvr>
                                        <p:cTn id="219" dur="1000" fill="hold"/>
                                        <p:tgtEl>
                                          <p:spTgt spid="16558"/>
                                        </p:tgtEl>
                                        <p:attrNameLst>
                                          <p:attrName>ppt_w</p:attrName>
                                        </p:attrNameLst>
                                      </p:cBhvr>
                                      <p:tavLst>
                                        <p:tav tm="0">
                                          <p:val>
                                            <p:strVal val="#ppt_w*0.05"/>
                                          </p:val>
                                        </p:tav>
                                        <p:tav tm="100000">
                                          <p:val>
                                            <p:strVal val="#ppt_w"/>
                                          </p:val>
                                        </p:tav>
                                      </p:tavLst>
                                    </p:anim>
                                    <p:anim calcmode="lin" valueType="num">
                                      <p:cBhvr>
                                        <p:cTn id="220" dur="1000" fill="hold"/>
                                        <p:tgtEl>
                                          <p:spTgt spid="16558"/>
                                        </p:tgtEl>
                                        <p:attrNameLst>
                                          <p:attrName>ppt_h</p:attrName>
                                        </p:attrNameLst>
                                      </p:cBhvr>
                                      <p:tavLst>
                                        <p:tav tm="0">
                                          <p:val>
                                            <p:strVal val="#ppt_h"/>
                                          </p:val>
                                        </p:tav>
                                        <p:tav tm="100000">
                                          <p:val>
                                            <p:strVal val="#ppt_h"/>
                                          </p:val>
                                        </p:tav>
                                      </p:tavLst>
                                    </p:anim>
                                    <p:anim calcmode="lin" valueType="num">
                                      <p:cBhvr>
                                        <p:cTn id="221" dur="1000" fill="hold"/>
                                        <p:tgtEl>
                                          <p:spTgt spid="16558"/>
                                        </p:tgtEl>
                                        <p:attrNameLst>
                                          <p:attrName>ppt_x</p:attrName>
                                        </p:attrNameLst>
                                      </p:cBhvr>
                                      <p:tavLst>
                                        <p:tav tm="0">
                                          <p:val>
                                            <p:strVal val="#ppt_x-.2"/>
                                          </p:val>
                                        </p:tav>
                                        <p:tav tm="100000">
                                          <p:val>
                                            <p:strVal val="#ppt_x"/>
                                          </p:val>
                                        </p:tav>
                                      </p:tavLst>
                                    </p:anim>
                                    <p:anim calcmode="lin" valueType="num">
                                      <p:cBhvr>
                                        <p:cTn id="222" dur="1000" fill="hold"/>
                                        <p:tgtEl>
                                          <p:spTgt spid="16558"/>
                                        </p:tgtEl>
                                        <p:attrNameLst>
                                          <p:attrName>ppt_y</p:attrName>
                                        </p:attrNameLst>
                                      </p:cBhvr>
                                      <p:tavLst>
                                        <p:tav tm="0">
                                          <p:val>
                                            <p:strVal val="#ppt_y"/>
                                          </p:val>
                                        </p:tav>
                                        <p:tav tm="100000">
                                          <p:val>
                                            <p:strVal val="#ppt_y"/>
                                          </p:val>
                                        </p:tav>
                                      </p:tavLst>
                                    </p:anim>
                                    <p:animEffect transition="in" filter="fade">
                                      <p:cBhvr>
                                        <p:cTn id="223" dur="1000"/>
                                        <p:tgtEl>
                                          <p:spTgt spid="16558"/>
                                        </p:tgtEl>
                                      </p:cBhvr>
                                    </p:animEffect>
                                  </p:childTnLst>
                                </p:cTn>
                              </p:par>
                              <p:par>
                                <p:cTn id="224" presetID="54" presetClass="entr" presetSubtype="0" accel="100000" fill="hold" grpId="0" nodeType="withEffect">
                                  <p:stCondLst>
                                    <p:cond delay="0"/>
                                  </p:stCondLst>
                                  <p:childTnLst>
                                    <p:set>
                                      <p:cBhvr>
                                        <p:cTn id="225" dur="1" fill="hold">
                                          <p:stCondLst>
                                            <p:cond delay="0"/>
                                          </p:stCondLst>
                                        </p:cTn>
                                        <p:tgtEl>
                                          <p:spTgt spid="16559"/>
                                        </p:tgtEl>
                                        <p:attrNameLst>
                                          <p:attrName>style.visibility</p:attrName>
                                        </p:attrNameLst>
                                      </p:cBhvr>
                                      <p:to>
                                        <p:strVal val="visible"/>
                                      </p:to>
                                    </p:set>
                                    <p:anim calcmode="lin" valueType="num">
                                      <p:cBhvr>
                                        <p:cTn id="226" dur="1000" fill="hold"/>
                                        <p:tgtEl>
                                          <p:spTgt spid="16559"/>
                                        </p:tgtEl>
                                        <p:attrNameLst>
                                          <p:attrName>ppt_w</p:attrName>
                                        </p:attrNameLst>
                                      </p:cBhvr>
                                      <p:tavLst>
                                        <p:tav tm="0">
                                          <p:val>
                                            <p:strVal val="#ppt_w*0.05"/>
                                          </p:val>
                                        </p:tav>
                                        <p:tav tm="100000">
                                          <p:val>
                                            <p:strVal val="#ppt_w"/>
                                          </p:val>
                                        </p:tav>
                                      </p:tavLst>
                                    </p:anim>
                                    <p:anim calcmode="lin" valueType="num">
                                      <p:cBhvr>
                                        <p:cTn id="227" dur="1000" fill="hold"/>
                                        <p:tgtEl>
                                          <p:spTgt spid="16559"/>
                                        </p:tgtEl>
                                        <p:attrNameLst>
                                          <p:attrName>ppt_h</p:attrName>
                                        </p:attrNameLst>
                                      </p:cBhvr>
                                      <p:tavLst>
                                        <p:tav tm="0">
                                          <p:val>
                                            <p:strVal val="#ppt_h"/>
                                          </p:val>
                                        </p:tav>
                                        <p:tav tm="100000">
                                          <p:val>
                                            <p:strVal val="#ppt_h"/>
                                          </p:val>
                                        </p:tav>
                                      </p:tavLst>
                                    </p:anim>
                                    <p:anim calcmode="lin" valueType="num">
                                      <p:cBhvr>
                                        <p:cTn id="228" dur="1000" fill="hold"/>
                                        <p:tgtEl>
                                          <p:spTgt spid="16559"/>
                                        </p:tgtEl>
                                        <p:attrNameLst>
                                          <p:attrName>ppt_x</p:attrName>
                                        </p:attrNameLst>
                                      </p:cBhvr>
                                      <p:tavLst>
                                        <p:tav tm="0">
                                          <p:val>
                                            <p:strVal val="#ppt_x-.2"/>
                                          </p:val>
                                        </p:tav>
                                        <p:tav tm="100000">
                                          <p:val>
                                            <p:strVal val="#ppt_x"/>
                                          </p:val>
                                        </p:tav>
                                      </p:tavLst>
                                    </p:anim>
                                    <p:anim calcmode="lin" valueType="num">
                                      <p:cBhvr>
                                        <p:cTn id="229" dur="1000" fill="hold"/>
                                        <p:tgtEl>
                                          <p:spTgt spid="16559"/>
                                        </p:tgtEl>
                                        <p:attrNameLst>
                                          <p:attrName>ppt_y</p:attrName>
                                        </p:attrNameLst>
                                      </p:cBhvr>
                                      <p:tavLst>
                                        <p:tav tm="0">
                                          <p:val>
                                            <p:strVal val="#ppt_y"/>
                                          </p:val>
                                        </p:tav>
                                        <p:tav tm="100000">
                                          <p:val>
                                            <p:strVal val="#ppt_y"/>
                                          </p:val>
                                        </p:tav>
                                      </p:tavLst>
                                    </p:anim>
                                    <p:animEffect transition="in" filter="fade">
                                      <p:cBhvr>
                                        <p:cTn id="230" dur="1000"/>
                                        <p:tgtEl>
                                          <p:spTgt spid="16559"/>
                                        </p:tgtEl>
                                      </p:cBhvr>
                                    </p:animEffect>
                                  </p:childTnLst>
                                </p:cTn>
                              </p:par>
                              <p:par>
                                <p:cTn id="231" presetID="54" presetClass="entr" presetSubtype="0" accel="100000" fill="hold" grpId="0" nodeType="withEffect">
                                  <p:stCondLst>
                                    <p:cond delay="0"/>
                                  </p:stCondLst>
                                  <p:childTnLst>
                                    <p:set>
                                      <p:cBhvr>
                                        <p:cTn id="232" dur="1" fill="hold">
                                          <p:stCondLst>
                                            <p:cond delay="0"/>
                                          </p:stCondLst>
                                        </p:cTn>
                                        <p:tgtEl>
                                          <p:spTgt spid="16560"/>
                                        </p:tgtEl>
                                        <p:attrNameLst>
                                          <p:attrName>style.visibility</p:attrName>
                                        </p:attrNameLst>
                                      </p:cBhvr>
                                      <p:to>
                                        <p:strVal val="visible"/>
                                      </p:to>
                                    </p:set>
                                    <p:anim calcmode="lin" valueType="num">
                                      <p:cBhvr>
                                        <p:cTn id="233" dur="1000" fill="hold"/>
                                        <p:tgtEl>
                                          <p:spTgt spid="16560"/>
                                        </p:tgtEl>
                                        <p:attrNameLst>
                                          <p:attrName>ppt_w</p:attrName>
                                        </p:attrNameLst>
                                      </p:cBhvr>
                                      <p:tavLst>
                                        <p:tav tm="0">
                                          <p:val>
                                            <p:strVal val="#ppt_w*0.05"/>
                                          </p:val>
                                        </p:tav>
                                        <p:tav tm="100000">
                                          <p:val>
                                            <p:strVal val="#ppt_w"/>
                                          </p:val>
                                        </p:tav>
                                      </p:tavLst>
                                    </p:anim>
                                    <p:anim calcmode="lin" valueType="num">
                                      <p:cBhvr>
                                        <p:cTn id="234" dur="1000" fill="hold"/>
                                        <p:tgtEl>
                                          <p:spTgt spid="16560"/>
                                        </p:tgtEl>
                                        <p:attrNameLst>
                                          <p:attrName>ppt_h</p:attrName>
                                        </p:attrNameLst>
                                      </p:cBhvr>
                                      <p:tavLst>
                                        <p:tav tm="0">
                                          <p:val>
                                            <p:strVal val="#ppt_h"/>
                                          </p:val>
                                        </p:tav>
                                        <p:tav tm="100000">
                                          <p:val>
                                            <p:strVal val="#ppt_h"/>
                                          </p:val>
                                        </p:tav>
                                      </p:tavLst>
                                    </p:anim>
                                    <p:anim calcmode="lin" valueType="num">
                                      <p:cBhvr>
                                        <p:cTn id="235" dur="1000" fill="hold"/>
                                        <p:tgtEl>
                                          <p:spTgt spid="16560"/>
                                        </p:tgtEl>
                                        <p:attrNameLst>
                                          <p:attrName>ppt_x</p:attrName>
                                        </p:attrNameLst>
                                      </p:cBhvr>
                                      <p:tavLst>
                                        <p:tav tm="0">
                                          <p:val>
                                            <p:strVal val="#ppt_x-.2"/>
                                          </p:val>
                                        </p:tav>
                                        <p:tav tm="100000">
                                          <p:val>
                                            <p:strVal val="#ppt_x"/>
                                          </p:val>
                                        </p:tav>
                                      </p:tavLst>
                                    </p:anim>
                                    <p:anim calcmode="lin" valueType="num">
                                      <p:cBhvr>
                                        <p:cTn id="236" dur="1000" fill="hold"/>
                                        <p:tgtEl>
                                          <p:spTgt spid="16560"/>
                                        </p:tgtEl>
                                        <p:attrNameLst>
                                          <p:attrName>ppt_y</p:attrName>
                                        </p:attrNameLst>
                                      </p:cBhvr>
                                      <p:tavLst>
                                        <p:tav tm="0">
                                          <p:val>
                                            <p:strVal val="#ppt_y"/>
                                          </p:val>
                                        </p:tav>
                                        <p:tav tm="100000">
                                          <p:val>
                                            <p:strVal val="#ppt_y"/>
                                          </p:val>
                                        </p:tav>
                                      </p:tavLst>
                                    </p:anim>
                                    <p:animEffect transition="in" filter="fade">
                                      <p:cBhvr>
                                        <p:cTn id="237" dur="1000"/>
                                        <p:tgtEl>
                                          <p:spTgt spid="16560"/>
                                        </p:tgtEl>
                                      </p:cBhvr>
                                    </p:animEffect>
                                  </p:childTnLst>
                                </p:cTn>
                              </p:par>
                              <p:par>
                                <p:cTn id="238" presetID="54" presetClass="entr" presetSubtype="0" accel="100000" fill="hold" grpId="0" nodeType="withEffect">
                                  <p:stCondLst>
                                    <p:cond delay="0"/>
                                  </p:stCondLst>
                                  <p:childTnLst>
                                    <p:set>
                                      <p:cBhvr>
                                        <p:cTn id="239" dur="1" fill="hold">
                                          <p:stCondLst>
                                            <p:cond delay="0"/>
                                          </p:stCondLst>
                                        </p:cTn>
                                        <p:tgtEl>
                                          <p:spTgt spid="16561"/>
                                        </p:tgtEl>
                                        <p:attrNameLst>
                                          <p:attrName>style.visibility</p:attrName>
                                        </p:attrNameLst>
                                      </p:cBhvr>
                                      <p:to>
                                        <p:strVal val="visible"/>
                                      </p:to>
                                    </p:set>
                                    <p:anim calcmode="lin" valueType="num">
                                      <p:cBhvr>
                                        <p:cTn id="240" dur="1000" fill="hold"/>
                                        <p:tgtEl>
                                          <p:spTgt spid="16561"/>
                                        </p:tgtEl>
                                        <p:attrNameLst>
                                          <p:attrName>ppt_w</p:attrName>
                                        </p:attrNameLst>
                                      </p:cBhvr>
                                      <p:tavLst>
                                        <p:tav tm="0">
                                          <p:val>
                                            <p:strVal val="#ppt_w*0.05"/>
                                          </p:val>
                                        </p:tav>
                                        <p:tav tm="100000">
                                          <p:val>
                                            <p:strVal val="#ppt_w"/>
                                          </p:val>
                                        </p:tav>
                                      </p:tavLst>
                                    </p:anim>
                                    <p:anim calcmode="lin" valueType="num">
                                      <p:cBhvr>
                                        <p:cTn id="241" dur="1000" fill="hold"/>
                                        <p:tgtEl>
                                          <p:spTgt spid="16561"/>
                                        </p:tgtEl>
                                        <p:attrNameLst>
                                          <p:attrName>ppt_h</p:attrName>
                                        </p:attrNameLst>
                                      </p:cBhvr>
                                      <p:tavLst>
                                        <p:tav tm="0">
                                          <p:val>
                                            <p:strVal val="#ppt_h"/>
                                          </p:val>
                                        </p:tav>
                                        <p:tav tm="100000">
                                          <p:val>
                                            <p:strVal val="#ppt_h"/>
                                          </p:val>
                                        </p:tav>
                                      </p:tavLst>
                                    </p:anim>
                                    <p:anim calcmode="lin" valueType="num">
                                      <p:cBhvr>
                                        <p:cTn id="242" dur="1000" fill="hold"/>
                                        <p:tgtEl>
                                          <p:spTgt spid="16561"/>
                                        </p:tgtEl>
                                        <p:attrNameLst>
                                          <p:attrName>ppt_x</p:attrName>
                                        </p:attrNameLst>
                                      </p:cBhvr>
                                      <p:tavLst>
                                        <p:tav tm="0">
                                          <p:val>
                                            <p:strVal val="#ppt_x-.2"/>
                                          </p:val>
                                        </p:tav>
                                        <p:tav tm="100000">
                                          <p:val>
                                            <p:strVal val="#ppt_x"/>
                                          </p:val>
                                        </p:tav>
                                      </p:tavLst>
                                    </p:anim>
                                    <p:anim calcmode="lin" valueType="num">
                                      <p:cBhvr>
                                        <p:cTn id="243" dur="1000" fill="hold"/>
                                        <p:tgtEl>
                                          <p:spTgt spid="16561"/>
                                        </p:tgtEl>
                                        <p:attrNameLst>
                                          <p:attrName>ppt_y</p:attrName>
                                        </p:attrNameLst>
                                      </p:cBhvr>
                                      <p:tavLst>
                                        <p:tav tm="0">
                                          <p:val>
                                            <p:strVal val="#ppt_y"/>
                                          </p:val>
                                        </p:tav>
                                        <p:tav tm="100000">
                                          <p:val>
                                            <p:strVal val="#ppt_y"/>
                                          </p:val>
                                        </p:tav>
                                      </p:tavLst>
                                    </p:anim>
                                    <p:animEffect transition="in" filter="fade">
                                      <p:cBhvr>
                                        <p:cTn id="244" dur="1000"/>
                                        <p:tgtEl>
                                          <p:spTgt spid="16561"/>
                                        </p:tgtEl>
                                      </p:cBhvr>
                                    </p:animEffect>
                                  </p:childTnLst>
                                </p:cTn>
                              </p:par>
                            </p:childTnLst>
                          </p:cTn>
                        </p:par>
                        <p:par>
                          <p:cTn id="245" fill="hold">
                            <p:stCondLst>
                              <p:cond delay="1000"/>
                            </p:stCondLst>
                            <p:childTnLst>
                              <p:par>
                                <p:cTn id="246" presetID="54" presetClass="exit" presetSubtype="0" decel="100000" fill="hold" grpId="1" nodeType="afterEffect">
                                  <p:stCondLst>
                                    <p:cond delay="4000"/>
                                  </p:stCondLst>
                                  <p:childTnLst>
                                    <p:anim calcmode="lin" valueType="num">
                                      <p:cBhvr>
                                        <p:cTn id="247" dur="1000"/>
                                        <p:tgtEl>
                                          <p:spTgt spid="16556"/>
                                        </p:tgtEl>
                                        <p:attrNameLst>
                                          <p:attrName>ppt_w</p:attrName>
                                        </p:attrNameLst>
                                      </p:cBhvr>
                                      <p:tavLst>
                                        <p:tav tm="0">
                                          <p:val>
                                            <p:strVal val="ppt_w"/>
                                          </p:val>
                                        </p:tav>
                                        <p:tav tm="100000">
                                          <p:val>
                                            <p:strVal val="ppt_w*0.05"/>
                                          </p:val>
                                        </p:tav>
                                      </p:tavLst>
                                    </p:anim>
                                    <p:anim calcmode="lin" valueType="num">
                                      <p:cBhvr>
                                        <p:cTn id="248" dur="1000"/>
                                        <p:tgtEl>
                                          <p:spTgt spid="16556"/>
                                        </p:tgtEl>
                                        <p:attrNameLst>
                                          <p:attrName>ppt_h</p:attrName>
                                        </p:attrNameLst>
                                      </p:cBhvr>
                                      <p:tavLst>
                                        <p:tav tm="0">
                                          <p:val>
                                            <p:strVal val="ppt_h"/>
                                          </p:val>
                                        </p:tav>
                                        <p:tav tm="100000">
                                          <p:val>
                                            <p:strVal val="ppt_h"/>
                                          </p:val>
                                        </p:tav>
                                      </p:tavLst>
                                    </p:anim>
                                    <p:anim calcmode="lin" valueType="num">
                                      <p:cBhvr>
                                        <p:cTn id="249" dur="1000"/>
                                        <p:tgtEl>
                                          <p:spTgt spid="16556"/>
                                        </p:tgtEl>
                                        <p:attrNameLst>
                                          <p:attrName>ppt_x</p:attrName>
                                        </p:attrNameLst>
                                      </p:cBhvr>
                                      <p:tavLst>
                                        <p:tav tm="0">
                                          <p:val>
                                            <p:strVal val="ppt_x"/>
                                          </p:val>
                                        </p:tav>
                                        <p:tav tm="100000">
                                          <p:val>
                                            <p:strVal val="ppt_x-.2"/>
                                          </p:val>
                                        </p:tav>
                                      </p:tavLst>
                                    </p:anim>
                                    <p:anim calcmode="lin" valueType="num">
                                      <p:cBhvr>
                                        <p:cTn id="250" dur="1000"/>
                                        <p:tgtEl>
                                          <p:spTgt spid="16556"/>
                                        </p:tgtEl>
                                        <p:attrNameLst>
                                          <p:attrName>ppt_y</p:attrName>
                                        </p:attrNameLst>
                                      </p:cBhvr>
                                      <p:tavLst>
                                        <p:tav tm="0">
                                          <p:val>
                                            <p:strVal val="ppt_y"/>
                                          </p:val>
                                        </p:tav>
                                        <p:tav tm="100000">
                                          <p:val>
                                            <p:strVal val="ppt_y"/>
                                          </p:val>
                                        </p:tav>
                                      </p:tavLst>
                                    </p:anim>
                                    <p:animEffect transition="out" filter="fade">
                                      <p:cBhvr>
                                        <p:cTn id="251" dur="1000"/>
                                        <p:tgtEl>
                                          <p:spTgt spid="16556"/>
                                        </p:tgtEl>
                                      </p:cBhvr>
                                    </p:animEffect>
                                    <p:set>
                                      <p:cBhvr>
                                        <p:cTn id="252" dur="1" fill="hold">
                                          <p:stCondLst>
                                            <p:cond delay="999"/>
                                          </p:stCondLst>
                                        </p:cTn>
                                        <p:tgtEl>
                                          <p:spTgt spid="16556"/>
                                        </p:tgtEl>
                                        <p:attrNameLst>
                                          <p:attrName>style.visibility</p:attrName>
                                        </p:attrNameLst>
                                      </p:cBhvr>
                                      <p:to>
                                        <p:strVal val="hidden"/>
                                      </p:to>
                                    </p:set>
                                  </p:childTnLst>
                                </p:cTn>
                              </p:par>
                              <p:par>
                                <p:cTn id="253" presetID="54" presetClass="exit" presetSubtype="0" decel="100000" fill="hold" grpId="1" nodeType="withEffect">
                                  <p:stCondLst>
                                    <p:cond delay="4000"/>
                                  </p:stCondLst>
                                  <p:childTnLst>
                                    <p:anim calcmode="lin" valueType="num">
                                      <p:cBhvr>
                                        <p:cTn id="254" dur="1000"/>
                                        <p:tgtEl>
                                          <p:spTgt spid="16557"/>
                                        </p:tgtEl>
                                        <p:attrNameLst>
                                          <p:attrName>ppt_w</p:attrName>
                                        </p:attrNameLst>
                                      </p:cBhvr>
                                      <p:tavLst>
                                        <p:tav tm="0">
                                          <p:val>
                                            <p:strVal val="ppt_w"/>
                                          </p:val>
                                        </p:tav>
                                        <p:tav tm="100000">
                                          <p:val>
                                            <p:strVal val="ppt_w*0.05"/>
                                          </p:val>
                                        </p:tav>
                                      </p:tavLst>
                                    </p:anim>
                                    <p:anim calcmode="lin" valueType="num">
                                      <p:cBhvr>
                                        <p:cTn id="255" dur="1000"/>
                                        <p:tgtEl>
                                          <p:spTgt spid="16557"/>
                                        </p:tgtEl>
                                        <p:attrNameLst>
                                          <p:attrName>ppt_h</p:attrName>
                                        </p:attrNameLst>
                                      </p:cBhvr>
                                      <p:tavLst>
                                        <p:tav tm="0">
                                          <p:val>
                                            <p:strVal val="ppt_h"/>
                                          </p:val>
                                        </p:tav>
                                        <p:tav tm="100000">
                                          <p:val>
                                            <p:strVal val="ppt_h"/>
                                          </p:val>
                                        </p:tav>
                                      </p:tavLst>
                                    </p:anim>
                                    <p:anim calcmode="lin" valueType="num">
                                      <p:cBhvr>
                                        <p:cTn id="256" dur="1000"/>
                                        <p:tgtEl>
                                          <p:spTgt spid="16557"/>
                                        </p:tgtEl>
                                        <p:attrNameLst>
                                          <p:attrName>ppt_x</p:attrName>
                                        </p:attrNameLst>
                                      </p:cBhvr>
                                      <p:tavLst>
                                        <p:tav tm="0">
                                          <p:val>
                                            <p:strVal val="ppt_x"/>
                                          </p:val>
                                        </p:tav>
                                        <p:tav tm="100000">
                                          <p:val>
                                            <p:strVal val="ppt_x-.2"/>
                                          </p:val>
                                        </p:tav>
                                      </p:tavLst>
                                    </p:anim>
                                    <p:anim calcmode="lin" valueType="num">
                                      <p:cBhvr>
                                        <p:cTn id="257" dur="1000"/>
                                        <p:tgtEl>
                                          <p:spTgt spid="16557"/>
                                        </p:tgtEl>
                                        <p:attrNameLst>
                                          <p:attrName>ppt_y</p:attrName>
                                        </p:attrNameLst>
                                      </p:cBhvr>
                                      <p:tavLst>
                                        <p:tav tm="0">
                                          <p:val>
                                            <p:strVal val="ppt_y"/>
                                          </p:val>
                                        </p:tav>
                                        <p:tav tm="100000">
                                          <p:val>
                                            <p:strVal val="ppt_y"/>
                                          </p:val>
                                        </p:tav>
                                      </p:tavLst>
                                    </p:anim>
                                    <p:animEffect transition="out" filter="fade">
                                      <p:cBhvr>
                                        <p:cTn id="258" dur="1000"/>
                                        <p:tgtEl>
                                          <p:spTgt spid="16557"/>
                                        </p:tgtEl>
                                      </p:cBhvr>
                                    </p:animEffect>
                                    <p:set>
                                      <p:cBhvr>
                                        <p:cTn id="259" dur="1" fill="hold">
                                          <p:stCondLst>
                                            <p:cond delay="999"/>
                                          </p:stCondLst>
                                        </p:cTn>
                                        <p:tgtEl>
                                          <p:spTgt spid="16557"/>
                                        </p:tgtEl>
                                        <p:attrNameLst>
                                          <p:attrName>style.visibility</p:attrName>
                                        </p:attrNameLst>
                                      </p:cBhvr>
                                      <p:to>
                                        <p:strVal val="hidden"/>
                                      </p:to>
                                    </p:set>
                                  </p:childTnLst>
                                </p:cTn>
                              </p:par>
                              <p:par>
                                <p:cTn id="260" presetID="54" presetClass="exit" presetSubtype="0" decel="100000" fill="hold" grpId="1" nodeType="withEffect">
                                  <p:stCondLst>
                                    <p:cond delay="4000"/>
                                  </p:stCondLst>
                                  <p:childTnLst>
                                    <p:anim calcmode="lin" valueType="num">
                                      <p:cBhvr>
                                        <p:cTn id="261" dur="1000"/>
                                        <p:tgtEl>
                                          <p:spTgt spid="16558"/>
                                        </p:tgtEl>
                                        <p:attrNameLst>
                                          <p:attrName>ppt_w</p:attrName>
                                        </p:attrNameLst>
                                      </p:cBhvr>
                                      <p:tavLst>
                                        <p:tav tm="0">
                                          <p:val>
                                            <p:strVal val="ppt_w"/>
                                          </p:val>
                                        </p:tav>
                                        <p:tav tm="100000">
                                          <p:val>
                                            <p:strVal val="ppt_w*0.05"/>
                                          </p:val>
                                        </p:tav>
                                      </p:tavLst>
                                    </p:anim>
                                    <p:anim calcmode="lin" valueType="num">
                                      <p:cBhvr>
                                        <p:cTn id="262" dur="1000"/>
                                        <p:tgtEl>
                                          <p:spTgt spid="16558"/>
                                        </p:tgtEl>
                                        <p:attrNameLst>
                                          <p:attrName>ppt_h</p:attrName>
                                        </p:attrNameLst>
                                      </p:cBhvr>
                                      <p:tavLst>
                                        <p:tav tm="0">
                                          <p:val>
                                            <p:strVal val="ppt_h"/>
                                          </p:val>
                                        </p:tav>
                                        <p:tav tm="100000">
                                          <p:val>
                                            <p:strVal val="ppt_h"/>
                                          </p:val>
                                        </p:tav>
                                      </p:tavLst>
                                    </p:anim>
                                    <p:anim calcmode="lin" valueType="num">
                                      <p:cBhvr>
                                        <p:cTn id="263" dur="1000"/>
                                        <p:tgtEl>
                                          <p:spTgt spid="16558"/>
                                        </p:tgtEl>
                                        <p:attrNameLst>
                                          <p:attrName>ppt_x</p:attrName>
                                        </p:attrNameLst>
                                      </p:cBhvr>
                                      <p:tavLst>
                                        <p:tav tm="0">
                                          <p:val>
                                            <p:strVal val="ppt_x"/>
                                          </p:val>
                                        </p:tav>
                                        <p:tav tm="100000">
                                          <p:val>
                                            <p:strVal val="ppt_x-.2"/>
                                          </p:val>
                                        </p:tav>
                                      </p:tavLst>
                                    </p:anim>
                                    <p:anim calcmode="lin" valueType="num">
                                      <p:cBhvr>
                                        <p:cTn id="264" dur="1000"/>
                                        <p:tgtEl>
                                          <p:spTgt spid="16558"/>
                                        </p:tgtEl>
                                        <p:attrNameLst>
                                          <p:attrName>ppt_y</p:attrName>
                                        </p:attrNameLst>
                                      </p:cBhvr>
                                      <p:tavLst>
                                        <p:tav tm="0">
                                          <p:val>
                                            <p:strVal val="ppt_y"/>
                                          </p:val>
                                        </p:tav>
                                        <p:tav tm="100000">
                                          <p:val>
                                            <p:strVal val="ppt_y"/>
                                          </p:val>
                                        </p:tav>
                                      </p:tavLst>
                                    </p:anim>
                                    <p:animEffect transition="out" filter="fade">
                                      <p:cBhvr>
                                        <p:cTn id="265" dur="1000"/>
                                        <p:tgtEl>
                                          <p:spTgt spid="16558"/>
                                        </p:tgtEl>
                                      </p:cBhvr>
                                    </p:animEffect>
                                    <p:set>
                                      <p:cBhvr>
                                        <p:cTn id="266" dur="1" fill="hold">
                                          <p:stCondLst>
                                            <p:cond delay="999"/>
                                          </p:stCondLst>
                                        </p:cTn>
                                        <p:tgtEl>
                                          <p:spTgt spid="16558"/>
                                        </p:tgtEl>
                                        <p:attrNameLst>
                                          <p:attrName>style.visibility</p:attrName>
                                        </p:attrNameLst>
                                      </p:cBhvr>
                                      <p:to>
                                        <p:strVal val="hidden"/>
                                      </p:to>
                                    </p:set>
                                  </p:childTnLst>
                                </p:cTn>
                              </p:par>
                              <p:par>
                                <p:cTn id="267" presetID="54" presetClass="exit" presetSubtype="0" decel="100000" fill="hold" grpId="1" nodeType="withEffect">
                                  <p:stCondLst>
                                    <p:cond delay="4000"/>
                                  </p:stCondLst>
                                  <p:childTnLst>
                                    <p:anim calcmode="lin" valueType="num">
                                      <p:cBhvr>
                                        <p:cTn id="268" dur="1000"/>
                                        <p:tgtEl>
                                          <p:spTgt spid="16559"/>
                                        </p:tgtEl>
                                        <p:attrNameLst>
                                          <p:attrName>ppt_w</p:attrName>
                                        </p:attrNameLst>
                                      </p:cBhvr>
                                      <p:tavLst>
                                        <p:tav tm="0">
                                          <p:val>
                                            <p:strVal val="ppt_w"/>
                                          </p:val>
                                        </p:tav>
                                        <p:tav tm="100000">
                                          <p:val>
                                            <p:strVal val="ppt_w*0.05"/>
                                          </p:val>
                                        </p:tav>
                                      </p:tavLst>
                                    </p:anim>
                                    <p:anim calcmode="lin" valueType="num">
                                      <p:cBhvr>
                                        <p:cTn id="269" dur="1000"/>
                                        <p:tgtEl>
                                          <p:spTgt spid="16559"/>
                                        </p:tgtEl>
                                        <p:attrNameLst>
                                          <p:attrName>ppt_h</p:attrName>
                                        </p:attrNameLst>
                                      </p:cBhvr>
                                      <p:tavLst>
                                        <p:tav tm="0">
                                          <p:val>
                                            <p:strVal val="ppt_h"/>
                                          </p:val>
                                        </p:tav>
                                        <p:tav tm="100000">
                                          <p:val>
                                            <p:strVal val="ppt_h"/>
                                          </p:val>
                                        </p:tav>
                                      </p:tavLst>
                                    </p:anim>
                                    <p:anim calcmode="lin" valueType="num">
                                      <p:cBhvr>
                                        <p:cTn id="270" dur="1000"/>
                                        <p:tgtEl>
                                          <p:spTgt spid="16559"/>
                                        </p:tgtEl>
                                        <p:attrNameLst>
                                          <p:attrName>ppt_x</p:attrName>
                                        </p:attrNameLst>
                                      </p:cBhvr>
                                      <p:tavLst>
                                        <p:tav tm="0">
                                          <p:val>
                                            <p:strVal val="ppt_x"/>
                                          </p:val>
                                        </p:tav>
                                        <p:tav tm="100000">
                                          <p:val>
                                            <p:strVal val="ppt_x-.2"/>
                                          </p:val>
                                        </p:tav>
                                      </p:tavLst>
                                    </p:anim>
                                    <p:anim calcmode="lin" valueType="num">
                                      <p:cBhvr>
                                        <p:cTn id="271" dur="1000"/>
                                        <p:tgtEl>
                                          <p:spTgt spid="16559"/>
                                        </p:tgtEl>
                                        <p:attrNameLst>
                                          <p:attrName>ppt_y</p:attrName>
                                        </p:attrNameLst>
                                      </p:cBhvr>
                                      <p:tavLst>
                                        <p:tav tm="0">
                                          <p:val>
                                            <p:strVal val="ppt_y"/>
                                          </p:val>
                                        </p:tav>
                                        <p:tav tm="100000">
                                          <p:val>
                                            <p:strVal val="ppt_y"/>
                                          </p:val>
                                        </p:tav>
                                      </p:tavLst>
                                    </p:anim>
                                    <p:animEffect transition="out" filter="fade">
                                      <p:cBhvr>
                                        <p:cTn id="272" dur="1000"/>
                                        <p:tgtEl>
                                          <p:spTgt spid="16559"/>
                                        </p:tgtEl>
                                      </p:cBhvr>
                                    </p:animEffect>
                                    <p:set>
                                      <p:cBhvr>
                                        <p:cTn id="273" dur="1" fill="hold">
                                          <p:stCondLst>
                                            <p:cond delay="999"/>
                                          </p:stCondLst>
                                        </p:cTn>
                                        <p:tgtEl>
                                          <p:spTgt spid="16559"/>
                                        </p:tgtEl>
                                        <p:attrNameLst>
                                          <p:attrName>style.visibility</p:attrName>
                                        </p:attrNameLst>
                                      </p:cBhvr>
                                      <p:to>
                                        <p:strVal val="hidden"/>
                                      </p:to>
                                    </p:set>
                                  </p:childTnLst>
                                </p:cTn>
                              </p:par>
                              <p:par>
                                <p:cTn id="274" presetID="54" presetClass="exit" presetSubtype="0" decel="100000" fill="hold" grpId="1" nodeType="withEffect">
                                  <p:stCondLst>
                                    <p:cond delay="4000"/>
                                  </p:stCondLst>
                                  <p:childTnLst>
                                    <p:anim calcmode="lin" valueType="num">
                                      <p:cBhvr>
                                        <p:cTn id="275" dur="1000"/>
                                        <p:tgtEl>
                                          <p:spTgt spid="16560"/>
                                        </p:tgtEl>
                                        <p:attrNameLst>
                                          <p:attrName>ppt_w</p:attrName>
                                        </p:attrNameLst>
                                      </p:cBhvr>
                                      <p:tavLst>
                                        <p:tav tm="0">
                                          <p:val>
                                            <p:strVal val="ppt_w"/>
                                          </p:val>
                                        </p:tav>
                                        <p:tav tm="100000">
                                          <p:val>
                                            <p:strVal val="ppt_w*0.05"/>
                                          </p:val>
                                        </p:tav>
                                      </p:tavLst>
                                    </p:anim>
                                    <p:anim calcmode="lin" valueType="num">
                                      <p:cBhvr>
                                        <p:cTn id="276" dur="1000"/>
                                        <p:tgtEl>
                                          <p:spTgt spid="16560"/>
                                        </p:tgtEl>
                                        <p:attrNameLst>
                                          <p:attrName>ppt_h</p:attrName>
                                        </p:attrNameLst>
                                      </p:cBhvr>
                                      <p:tavLst>
                                        <p:tav tm="0">
                                          <p:val>
                                            <p:strVal val="ppt_h"/>
                                          </p:val>
                                        </p:tav>
                                        <p:tav tm="100000">
                                          <p:val>
                                            <p:strVal val="ppt_h"/>
                                          </p:val>
                                        </p:tav>
                                      </p:tavLst>
                                    </p:anim>
                                    <p:anim calcmode="lin" valueType="num">
                                      <p:cBhvr>
                                        <p:cTn id="277" dur="1000"/>
                                        <p:tgtEl>
                                          <p:spTgt spid="16560"/>
                                        </p:tgtEl>
                                        <p:attrNameLst>
                                          <p:attrName>ppt_x</p:attrName>
                                        </p:attrNameLst>
                                      </p:cBhvr>
                                      <p:tavLst>
                                        <p:tav tm="0">
                                          <p:val>
                                            <p:strVal val="ppt_x"/>
                                          </p:val>
                                        </p:tav>
                                        <p:tav tm="100000">
                                          <p:val>
                                            <p:strVal val="ppt_x-.2"/>
                                          </p:val>
                                        </p:tav>
                                      </p:tavLst>
                                    </p:anim>
                                    <p:anim calcmode="lin" valueType="num">
                                      <p:cBhvr>
                                        <p:cTn id="278" dur="1000"/>
                                        <p:tgtEl>
                                          <p:spTgt spid="16560"/>
                                        </p:tgtEl>
                                        <p:attrNameLst>
                                          <p:attrName>ppt_y</p:attrName>
                                        </p:attrNameLst>
                                      </p:cBhvr>
                                      <p:tavLst>
                                        <p:tav tm="0">
                                          <p:val>
                                            <p:strVal val="ppt_y"/>
                                          </p:val>
                                        </p:tav>
                                        <p:tav tm="100000">
                                          <p:val>
                                            <p:strVal val="ppt_y"/>
                                          </p:val>
                                        </p:tav>
                                      </p:tavLst>
                                    </p:anim>
                                    <p:animEffect transition="out" filter="fade">
                                      <p:cBhvr>
                                        <p:cTn id="279" dur="1000"/>
                                        <p:tgtEl>
                                          <p:spTgt spid="16560"/>
                                        </p:tgtEl>
                                      </p:cBhvr>
                                    </p:animEffect>
                                    <p:set>
                                      <p:cBhvr>
                                        <p:cTn id="280" dur="1" fill="hold">
                                          <p:stCondLst>
                                            <p:cond delay="999"/>
                                          </p:stCondLst>
                                        </p:cTn>
                                        <p:tgtEl>
                                          <p:spTgt spid="16560"/>
                                        </p:tgtEl>
                                        <p:attrNameLst>
                                          <p:attrName>style.visibility</p:attrName>
                                        </p:attrNameLst>
                                      </p:cBhvr>
                                      <p:to>
                                        <p:strVal val="hidden"/>
                                      </p:to>
                                    </p:set>
                                  </p:childTnLst>
                                </p:cTn>
                              </p:par>
                              <p:par>
                                <p:cTn id="281" presetID="54" presetClass="exit" presetSubtype="0" decel="100000" fill="hold" grpId="1" nodeType="withEffect">
                                  <p:stCondLst>
                                    <p:cond delay="4000"/>
                                  </p:stCondLst>
                                  <p:childTnLst>
                                    <p:anim calcmode="lin" valueType="num">
                                      <p:cBhvr>
                                        <p:cTn id="282" dur="1000"/>
                                        <p:tgtEl>
                                          <p:spTgt spid="16561"/>
                                        </p:tgtEl>
                                        <p:attrNameLst>
                                          <p:attrName>ppt_w</p:attrName>
                                        </p:attrNameLst>
                                      </p:cBhvr>
                                      <p:tavLst>
                                        <p:tav tm="0">
                                          <p:val>
                                            <p:strVal val="ppt_w"/>
                                          </p:val>
                                        </p:tav>
                                        <p:tav tm="100000">
                                          <p:val>
                                            <p:strVal val="ppt_w*0.05"/>
                                          </p:val>
                                        </p:tav>
                                      </p:tavLst>
                                    </p:anim>
                                    <p:anim calcmode="lin" valueType="num">
                                      <p:cBhvr>
                                        <p:cTn id="283" dur="1000"/>
                                        <p:tgtEl>
                                          <p:spTgt spid="16561"/>
                                        </p:tgtEl>
                                        <p:attrNameLst>
                                          <p:attrName>ppt_h</p:attrName>
                                        </p:attrNameLst>
                                      </p:cBhvr>
                                      <p:tavLst>
                                        <p:tav tm="0">
                                          <p:val>
                                            <p:strVal val="ppt_h"/>
                                          </p:val>
                                        </p:tav>
                                        <p:tav tm="100000">
                                          <p:val>
                                            <p:strVal val="ppt_h"/>
                                          </p:val>
                                        </p:tav>
                                      </p:tavLst>
                                    </p:anim>
                                    <p:anim calcmode="lin" valueType="num">
                                      <p:cBhvr>
                                        <p:cTn id="284" dur="1000"/>
                                        <p:tgtEl>
                                          <p:spTgt spid="16561"/>
                                        </p:tgtEl>
                                        <p:attrNameLst>
                                          <p:attrName>ppt_x</p:attrName>
                                        </p:attrNameLst>
                                      </p:cBhvr>
                                      <p:tavLst>
                                        <p:tav tm="0">
                                          <p:val>
                                            <p:strVal val="ppt_x"/>
                                          </p:val>
                                        </p:tav>
                                        <p:tav tm="100000">
                                          <p:val>
                                            <p:strVal val="ppt_x-.2"/>
                                          </p:val>
                                        </p:tav>
                                      </p:tavLst>
                                    </p:anim>
                                    <p:anim calcmode="lin" valueType="num">
                                      <p:cBhvr>
                                        <p:cTn id="285" dur="1000"/>
                                        <p:tgtEl>
                                          <p:spTgt spid="16561"/>
                                        </p:tgtEl>
                                        <p:attrNameLst>
                                          <p:attrName>ppt_y</p:attrName>
                                        </p:attrNameLst>
                                      </p:cBhvr>
                                      <p:tavLst>
                                        <p:tav tm="0">
                                          <p:val>
                                            <p:strVal val="ppt_y"/>
                                          </p:val>
                                        </p:tav>
                                        <p:tav tm="100000">
                                          <p:val>
                                            <p:strVal val="ppt_y"/>
                                          </p:val>
                                        </p:tav>
                                      </p:tavLst>
                                    </p:anim>
                                    <p:animEffect transition="out" filter="fade">
                                      <p:cBhvr>
                                        <p:cTn id="286" dur="1000"/>
                                        <p:tgtEl>
                                          <p:spTgt spid="16561"/>
                                        </p:tgtEl>
                                      </p:cBhvr>
                                    </p:animEffect>
                                    <p:set>
                                      <p:cBhvr>
                                        <p:cTn id="287" dur="1" fill="hold">
                                          <p:stCondLst>
                                            <p:cond delay="999"/>
                                          </p:stCondLst>
                                        </p:cTn>
                                        <p:tgtEl>
                                          <p:spTgt spid="16561"/>
                                        </p:tgtEl>
                                        <p:attrNameLst>
                                          <p:attrName>style.visibility</p:attrName>
                                        </p:attrNameLst>
                                      </p:cBhvr>
                                      <p:to>
                                        <p:strVal val="hidden"/>
                                      </p:to>
                                    </p:set>
                                  </p:childTnLst>
                                </p:cTn>
                              </p:par>
                            </p:childTnLst>
                          </p:cTn>
                        </p:par>
                      </p:childTnLst>
                    </p:cTn>
                  </p:par>
                </p:childTnLst>
              </p:cTn>
              <p:nextCondLst>
                <p:cond evt="onClick" delay="0">
                  <p:tgtEl>
                    <p:spTgt spid="16546"/>
                  </p:tgtEl>
                </p:cond>
              </p:nextCondLst>
            </p:seq>
          </p:childTnLst>
        </p:cTn>
      </p:par>
    </p:tnLst>
    <p:bldLst>
      <p:bldP spid="16452" grpId="0"/>
      <p:bldP spid="16465" grpId="0"/>
      <p:bldP spid="16466" grpId="0"/>
      <p:bldP spid="16467" grpId="0"/>
      <p:bldP spid="16468" grpId="0"/>
      <p:bldP spid="16470" grpId="0"/>
      <p:bldP spid="16471" grpId="0"/>
      <p:bldP spid="16471" grpId="1"/>
      <p:bldP spid="16473" grpId="0"/>
      <p:bldP spid="16473" grpId="1"/>
      <p:bldP spid="16408" grpId="1"/>
      <p:bldP spid="16486" grpId="0"/>
      <p:bldP spid="16487" grpId="0"/>
      <p:bldP spid="16489" grpId="0"/>
      <p:bldP spid="16490" grpId="0"/>
      <p:bldP spid="16492" grpId="0"/>
      <p:bldP spid="16493" grpId="0"/>
      <p:bldP spid="16494" grpId="0"/>
      <p:bldP spid="16495" grpId="0"/>
      <p:bldP spid="16497" grpId="0"/>
      <p:bldP spid="16499" grpId="0"/>
      <p:bldP spid="16504" grpId="0"/>
      <p:bldP spid="16505" grpId="0"/>
      <p:bldP spid="16506" grpId="0" animBg="1"/>
      <p:bldP spid="16508" grpId="0" animBg="1"/>
      <p:bldP spid="16509" grpId="0" animBg="1"/>
      <p:bldP spid="16510" grpId="0" animBg="1"/>
      <p:bldP spid="16491" grpId="0"/>
      <p:bldP spid="16511" grpId="0" animBg="1"/>
      <p:bldP spid="16512" grpId="0" animBg="1"/>
      <p:bldP spid="16516" grpId="0" animBg="1"/>
      <p:bldP spid="16516" grpId="1" animBg="1"/>
      <p:bldP spid="16517" grpId="0" animBg="1"/>
      <p:bldP spid="16517" grpId="1" animBg="1"/>
      <p:bldP spid="16556" grpId="0" animBg="1"/>
      <p:bldP spid="16556" grpId="1" animBg="1"/>
      <p:bldP spid="16557" grpId="0" animBg="1"/>
      <p:bldP spid="16557" grpId="1" animBg="1"/>
      <p:bldP spid="16558" grpId="0" animBg="1"/>
      <p:bldP spid="16558" grpId="1" animBg="1"/>
      <p:bldP spid="16559" grpId="0" animBg="1"/>
      <p:bldP spid="16559" grpId="1" animBg="1"/>
      <p:bldP spid="16560" grpId="0" animBg="1"/>
      <p:bldP spid="16560" grpId="1" animBg="1"/>
      <p:bldP spid="16561" grpId="0" animBg="1"/>
      <p:bldP spid="16561" grpId="1" animBg="1"/>
      <p:bldP spid="16519" grpId="0" animBg="1"/>
      <p:bldP spid="16519" grpId="1" animBg="1"/>
      <p:bldP spid="16521" grpId="0" animBg="1"/>
      <p:bldP spid="16521" grpId="1" animBg="1"/>
      <p:bldP spid="1648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0" y="0"/>
            <a:ext cx="9144000" cy="6858000"/>
          </a:xfrm>
          <a:prstGeom prst="rect">
            <a:avLst/>
          </a:prstGeom>
          <a:solidFill>
            <a:srgbClr val="97FF2F">
              <a:alpha val="89999"/>
            </a:srgbClr>
          </a:solidFill>
          <a:ln w="9525">
            <a:noFill/>
            <a:miter lim="800000"/>
            <a:headEnd/>
            <a:tailEnd/>
          </a:ln>
          <a:effectLst/>
        </p:spPr>
        <p:txBody>
          <a:bodyPr wrap="none" anchor="ctr"/>
          <a:lstStyle/>
          <a:p>
            <a:pPr algn="ctr"/>
            <a:endParaRPr lang="en-CA"/>
          </a:p>
        </p:txBody>
      </p:sp>
      <p:sp>
        <p:nvSpPr>
          <p:cNvPr id="23556" name="Oval 4"/>
          <p:cNvSpPr>
            <a:spLocks noChangeArrowheads="1"/>
          </p:cNvSpPr>
          <p:nvPr/>
        </p:nvSpPr>
        <p:spPr bwMode="auto">
          <a:xfrm>
            <a:off x="8235950" y="5872163"/>
            <a:ext cx="152400" cy="152400"/>
          </a:xfrm>
          <a:prstGeom prst="ellipse">
            <a:avLst/>
          </a:prstGeom>
          <a:pattFill prst="smGrid">
            <a:fgClr>
              <a:schemeClr val="tx2"/>
            </a:fgClr>
            <a:bgClr>
              <a:schemeClr val="bg1"/>
            </a:bgClr>
          </a:pattFill>
          <a:ln w="12700">
            <a:solidFill>
              <a:schemeClr val="tx1"/>
            </a:solidFill>
            <a:round/>
            <a:headEnd/>
            <a:tailEnd/>
          </a:ln>
          <a:effectLst/>
        </p:spPr>
        <p:txBody>
          <a:bodyPr wrap="none" anchor="ctr"/>
          <a:lstStyle/>
          <a:p>
            <a:endParaRPr lang="ja-JP" altLang="en-US"/>
          </a:p>
        </p:txBody>
      </p:sp>
      <p:sp>
        <p:nvSpPr>
          <p:cNvPr id="23557" name="Freeform 5"/>
          <p:cNvSpPr>
            <a:spLocks/>
          </p:cNvSpPr>
          <p:nvPr/>
        </p:nvSpPr>
        <p:spPr bwMode="auto">
          <a:xfrm>
            <a:off x="-619125" y="508000"/>
            <a:ext cx="9999663" cy="5440363"/>
          </a:xfrm>
          <a:custGeom>
            <a:avLst/>
            <a:gdLst/>
            <a:ahLst/>
            <a:cxnLst>
              <a:cxn ang="0">
                <a:pos x="6299" y="3331"/>
              </a:cxn>
              <a:cxn ang="0">
                <a:pos x="5722" y="3427"/>
              </a:cxn>
              <a:cxn ang="0">
                <a:pos x="5578" y="3379"/>
              </a:cxn>
              <a:cxn ang="0">
                <a:pos x="5530" y="3282"/>
              </a:cxn>
              <a:cxn ang="0">
                <a:pos x="5626" y="3090"/>
              </a:cxn>
              <a:cxn ang="0">
                <a:pos x="5434" y="2850"/>
              </a:cxn>
              <a:cxn ang="0">
                <a:pos x="5049" y="2946"/>
              </a:cxn>
              <a:cxn ang="0">
                <a:pos x="4857" y="2946"/>
              </a:cxn>
              <a:cxn ang="0">
                <a:pos x="4039" y="2609"/>
              </a:cxn>
              <a:cxn ang="0">
                <a:pos x="3607" y="2513"/>
              </a:cxn>
              <a:cxn ang="0">
                <a:pos x="3558" y="1696"/>
              </a:cxn>
              <a:cxn ang="0">
                <a:pos x="3030" y="686"/>
              </a:cxn>
              <a:cxn ang="0">
                <a:pos x="2518" y="0"/>
              </a:cxn>
              <a:cxn ang="0">
                <a:pos x="0" y="13"/>
              </a:cxn>
              <a:cxn ang="0">
                <a:pos x="49" y="2321"/>
              </a:cxn>
              <a:cxn ang="0">
                <a:pos x="625" y="2369"/>
              </a:cxn>
              <a:cxn ang="0">
                <a:pos x="1010" y="2417"/>
              </a:cxn>
              <a:cxn ang="0">
                <a:pos x="1347" y="2369"/>
              </a:cxn>
              <a:cxn ang="0">
                <a:pos x="2164" y="2417"/>
              </a:cxn>
              <a:cxn ang="0">
                <a:pos x="2741" y="2465"/>
              </a:cxn>
              <a:cxn ang="0">
                <a:pos x="3174" y="2465"/>
              </a:cxn>
              <a:cxn ang="0">
                <a:pos x="3607" y="2513"/>
              </a:cxn>
            </a:cxnLst>
            <a:rect l="0" t="0" r="r" b="b"/>
            <a:pathLst>
              <a:path w="6299" h="3427">
                <a:moveTo>
                  <a:pt x="6299" y="3331"/>
                </a:moveTo>
                <a:lnTo>
                  <a:pt x="5722" y="3427"/>
                </a:lnTo>
                <a:lnTo>
                  <a:pt x="5578" y="3379"/>
                </a:lnTo>
                <a:lnTo>
                  <a:pt x="5530" y="3282"/>
                </a:lnTo>
                <a:lnTo>
                  <a:pt x="5626" y="3090"/>
                </a:lnTo>
                <a:lnTo>
                  <a:pt x="5434" y="2850"/>
                </a:lnTo>
                <a:lnTo>
                  <a:pt x="5049" y="2946"/>
                </a:lnTo>
                <a:lnTo>
                  <a:pt x="4857" y="2946"/>
                </a:lnTo>
                <a:lnTo>
                  <a:pt x="4039" y="2609"/>
                </a:lnTo>
                <a:lnTo>
                  <a:pt x="3607" y="2513"/>
                </a:lnTo>
                <a:lnTo>
                  <a:pt x="3558" y="1696"/>
                </a:lnTo>
                <a:lnTo>
                  <a:pt x="3030" y="686"/>
                </a:lnTo>
                <a:lnTo>
                  <a:pt x="2518" y="0"/>
                </a:lnTo>
                <a:lnTo>
                  <a:pt x="0" y="13"/>
                </a:lnTo>
                <a:lnTo>
                  <a:pt x="49" y="2321"/>
                </a:lnTo>
                <a:lnTo>
                  <a:pt x="625" y="2369"/>
                </a:lnTo>
                <a:lnTo>
                  <a:pt x="1010" y="2417"/>
                </a:lnTo>
                <a:lnTo>
                  <a:pt x="1347" y="2369"/>
                </a:lnTo>
                <a:lnTo>
                  <a:pt x="2164" y="2417"/>
                </a:lnTo>
                <a:lnTo>
                  <a:pt x="2741" y="2465"/>
                </a:lnTo>
                <a:lnTo>
                  <a:pt x="3174" y="2465"/>
                </a:lnTo>
                <a:lnTo>
                  <a:pt x="3607" y="2513"/>
                </a:lnTo>
              </a:path>
            </a:pathLst>
          </a:custGeom>
          <a:noFill/>
          <a:ln w="19050" cap="flat">
            <a:solidFill>
              <a:schemeClr val="tx1"/>
            </a:solidFill>
            <a:prstDash val="dash"/>
            <a:round/>
            <a:headEnd/>
            <a:tailEnd/>
          </a:ln>
          <a:effectLst/>
        </p:spPr>
        <p:txBody>
          <a:bodyPr/>
          <a:lstStyle/>
          <a:p>
            <a:endParaRPr lang="ja-JP" altLang="en-US"/>
          </a:p>
        </p:txBody>
      </p:sp>
      <p:sp>
        <p:nvSpPr>
          <p:cNvPr id="23558" name="Oval 6"/>
          <p:cNvSpPr>
            <a:spLocks noChangeArrowheads="1"/>
          </p:cNvSpPr>
          <p:nvPr/>
        </p:nvSpPr>
        <p:spPr bwMode="auto">
          <a:xfrm>
            <a:off x="3503613" y="681038"/>
            <a:ext cx="152400" cy="152400"/>
          </a:xfrm>
          <a:prstGeom prst="ellipse">
            <a:avLst/>
          </a:prstGeom>
          <a:pattFill prst="smGrid">
            <a:fgClr>
              <a:schemeClr val="tx2"/>
            </a:fgClr>
            <a:bgClr>
              <a:schemeClr val="bg1"/>
            </a:bgClr>
          </a:pattFill>
          <a:ln w="12700">
            <a:solidFill>
              <a:schemeClr val="tx1"/>
            </a:solidFill>
            <a:round/>
            <a:headEnd/>
            <a:tailEnd/>
          </a:ln>
          <a:effectLst/>
        </p:spPr>
        <p:txBody>
          <a:bodyPr wrap="none" anchor="ctr"/>
          <a:lstStyle/>
          <a:p>
            <a:endParaRPr lang="ja-JP" altLang="en-US"/>
          </a:p>
        </p:txBody>
      </p:sp>
      <p:pic>
        <p:nvPicPr>
          <p:cNvPr id="23567" name="Picture 15" descr="red infantry"/>
          <p:cNvPicPr>
            <a:picLocks noChangeAspect="1" noChangeArrowheads="1"/>
          </p:cNvPicPr>
          <p:nvPr/>
        </p:nvPicPr>
        <p:blipFill>
          <a:blip r:embed="rId3"/>
          <a:srcRect/>
          <a:stretch>
            <a:fillRect/>
          </a:stretch>
        </p:blipFill>
        <p:spPr bwMode="auto">
          <a:xfrm rot="10800000">
            <a:off x="3044825" y="146050"/>
            <a:ext cx="522288" cy="331788"/>
          </a:xfrm>
          <a:prstGeom prst="rect">
            <a:avLst/>
          </a:prstGeom>
          <a:noFill/>
          <a:ln w="9525">
            <a:noFill/>
            <a:miter lim="800000"/>
            <a:headEnd/>
            <a:tailEnd/>
          </a:ln>
        </p:spPr>
      </p:pic>
      <p:sp>
        <p:nvSpPr>
          <p:cNvPr id="23584" name="Rectangle 32"/>
          <p:cNvSpPr>
            <a:spLocks noChangeArrowheads="1"/>
          </p:cNvSpPr>
          <p:nvPr/>
        </p:nvSpPr>
        <p:spPr bwMode="auto">
          <a:xfrm>
            <a:off x="0" y="0"/>
            <a:ext cx="9144000" cy="681038"/>
          </a:xfrm>
          <a:prstGeom prst="rect">
            <a:avLst/>
          </a:prstGeom>
          <a:solidFill>
            <a:srgbClr val="97FF2F"/>
          </a:solidFill>
          <a:ln w="9525">
            <a:noFill/>
            <a:miter lim="800000"/>
            <a:headEnd/>
            <a:tailEnd/>
          </a:ln>
          <a:effectLst/>
        </p:spPr>
        <p:txBody>
          <a:bodyPr wrap="none" anchor="ctr"/>
          <a:lstStyle/>
          <a:p>
            <a:endParaRPr lang="ja-JP" altLang="en-US"/>
          </a:p>
        </p:txBody>
      </p:sp>
      <p:sp>
        <p:nvSpPr>
          <p:cNvPr id="23585" name="Text Box 33"/>
          <p:cNvSpPr txBox="1">
            <a:spLocks noChangeArrowheads="1"/>
          </p:cNvSpPr>
          <p:nvPr/>
        </p:nvSpPr>
        <p:spPr bwMode="auto">
          <a:xfrm>
            <a:off x="0" y="0"/>
            <a:ext cx="9144000" cy="687388"/>
          </a:xfrm>
          <a:prstGeom prst="rect">
            <a:avLst/>
          </a:prstGeom>
          <a:noFill/>
          <a:ln w="9525">
            <a:noFill/>
            <a:miter lim="800000"/>
            <a:headEnd/>
            <a:tailEnd/>
          </a:ln>
          <a:effectLst/>
        </p:spPr>
        <p:txBody>
          <a:bodyPr>
            <a:spAutoFit/>
          </a:bodyPr>
          <a:lstStyle/>
          <a:p>
            <a:pPr algn="just">
              <a:spcBef>
                <a:spcPct val="50000"/>
              </a:spcBef>
            </a:pPr>
            <a:r>
              <a:rPr lang="en-US" altLang="ja-JP" sz="1300">
                <a:latin typeface="Franklin Gothic Demi" pitchFamily="34" charset="0"/>
                <a:ea typeface="ＭＳ Ｐゴシック" charset="-128"/>
              </a:rPr>
              <a:t>The battlefield is relatively open and flat, closed in from the south by the Little Morin River. The major urban features are the small towns of Chateau Thierry to the north and Montmirail to the southeast. The ground is still moderately soggy from the previous days’ rain, making control of the road network essential to any rapid maneuver.</a:t>
            </a:r>
          </a:p>
        </p:txBody>
      </p:sp>
      <p:sp>
        <p:nvSpPr>
          <p:cNvPr id="23588" name="Text Box 36"/>
          <p:cNvSpPr txBox="1">
            <a:spLocks noChangeArrowheads="1"/>
          </p:cNvSpPr>
          <p:nvPr/>
        </p:nvSpPr>
        <p:spPr bwMode="auto">
          <a:xfrm>
            <a:off x="0" y="701675"/>
            <a:ext cx="1824038" cy="495300"/>
          </a:xfrm>
          <a:prstGeom prst="rect">
            <a:avLst/>
          </a:prstGeom>
          <a:solidFill>
            <a:schemeClr val="bg1"/>
          </a:solidFill>
          <a:ln w="38100">
            <a:solidFill>
              <a:srgbClr val="FF0000"/>
            </a:solidFill>
            <a:miter lim="800000"/>
            <a:headEnd/>
            <a:tailEnd/>
          </a:ln>
          <a:effectLst/>
        </p:spPr>
        <p:txBody>
          <a:bodyPr>
            <a:spAutoFit/>
          </a:bodyPr>
          <a:lstStyle/>
          <a:p>
            <a:pPr algn="ctr">
              <a:lnSpc>
                <a:spcPct val="75000"/>
              </a:lnSpc>
              <a:spcBef>
                <a:spcPct val="50000"/>
              </a:spcBef>
            </a:pPr>
            <a:r>
              <a:rPr lang="en-US" altLang="ja-JP" sz="1200" b="1">
                <a:ea typeface="ＭＳ Ｐゴシック" charset="-128"/>
              </a:rPr>
              <a:t>Allied Army of Silesia</a:t>
            </a:r>
          </a:p>
          <a:p>
            <a:pPr algn="ctr">
              <a:lnSpc>
                <a:spcPct val="75000"/>
              </a:lnSpc>
              <a:spcBef>
                <a:spcPct val="50000"/>
              </a:spcBef>
            </a:pPr>
            <a:r>
              <a:rPr lang="en-US" altLang="ja-JP" sz="1200">
                <a:ea typeface="ＭＳ Ｐゴシック" charset="-128"/>
              </a:rPr>
              <a:t>(Sacken/Yorck)</a:t>
            </a:r>
          </a:p>
        </p:txBody>
      </p:sp>
      <p:pic>
        <p:nvPicPr>
          <p:cNvPr id="23592" name="Picture 40" descr="compass"/>
          <p:cNvPicPr>
            <a:picLocks noChangeAspect="1" noChangeArrowheads="1"/>
          </p:cNvPicPr>
          <p:nvPr/>
        </p:nvPicPr>
        <p:blipFill>
          <a:blip r:embed="rId4"/>
          <a:srcRect/>
          <a:stretch>
            <a:fillRect/>
          </a:stretch>
        </p:blipFill>
        <p:spPr bwMode="auto">
          <a:xfrm>
            <a:off x="8791575" y="1139825"/>
            <a:ext cx="352425" cy="515938"/>
          </a:xfrm>
          <a:prstGeom prst="rect">
            <a:avLst/>
          </a:prstGeom>
          <a:noFill/>
        </p:spPr>
      </p:pic>
      <p:grpSp>
        <p:nvGrpSpPr>
          <p:cNvPr id="23607" name="Group 55"/>
          <p:cNvGrpSpPr>
            <a:grpSpLocks/>
          </p:cNvGrpSpPr>
          <p:nvPr/>
        </p:nvGrpSpPr>
        <p:grpSpPr bwMode="auto">
          <a:xfrm>
            <a:off x="7326313" y="701675"/>
            <a:ext cx="1889125" cy="431800"/>
            <a:chOff x="4570" y="766"/>
            <a:chExt cx="1190" cy="272"/>
          </a:xfrm>
        </p:grpSpPr>
        <p:sp>
          <p:nvSpPr>
            <p:cNvPr id="23599" name="Rectangle 47"/>
            <p:cNvSpPr>
              <a:spLocks noChangeArrowheads="1"/>
            </p:cNvSpPr>
            <p:nvPr/>
          </p:nvSpPr>
          <p:spPr bwMode="auto">
            <a:xfrm>
              <a:off x="4669" y="766"/>
              <a:ext cx="1048" cy="272"/>
            </a:xfrm>
            <a:prstGeom prst="rect">
              <a:avLst/>
            </a:prstGeom>
            <a:solidFill>
              <a:schemeClr val="bg1"/>
            </a:solidFill>
            <a:ln w="38100">
              <a:solidFill>
                <a:schemeClr val="tx1"/>
              </a:solidFill>
              <a:miter lim="800000"/>
              <a:headEnd/>
              <a:tailEnd/>
            </a:ln>
            <a:effectLst/>
          </p:spPr>
          <p:txBody>
            <a:bodyPr wrap="none" anchor="ctr"/>
            <a:lstStyle/>
            <a:p>
              <a:endParaRPr lang="ja-JP" altLang="en-US"/>
            </a:p>
          </p:txBody>
        </p:sp>
        <p:sp>
          <p:nvSpPr>
            <p:cNvPr id="23600" name="Line 48"/>
            <p:cNvSpPr>
              <a:spLocks noChangeShapeType="1"/>
            </p:cNvSpPr>
            <p:nvPr/>
          </p:nvSpPr>
          <p:spPr bwMode="auto">
            <a:xfrm rot="-5400000">
              <a:off x="5190" y="522"/>
              <a:ext cx="0" cy="896"/>
            </a:xfrm>
            <a:prstGeom prst="line">
              <a:avLst/>
            </a:prstGeom>
            <a:noFill/>
            <a:ln w="25400">
              <a:solidFill>
                <a:schemeClr val="tx1"/>
              </a:solidFill>
              <a:round/>
              <a:headEnd/>
              <a:tailEnd/>
            </a:ln>
            <a:effectLst/>
          </p:spPr>
          <p:txBody>
            <a:bodyPr/>
            <a:lstStyle/>
            <a:p>
              <a:endParaRPr lang="ja-JP" altLang="en-US"/>
            </a:p>
          </p:txBody>
        </p:sp>
        <p:sp>
          <p:nvSpPr>
            <p:cNvPr id="23601" name="Line 49"/>
            <p:cNvSpPr>
              <a:spLocks noChangeShapeType="1"/>
            </p:cNvSpPr>
            <p:nvPr/>
          </p:nvSpPr>
          <p:spPr bwMode="auto">
            <a:xfrm rot="-5400000">
              <a:off x="5155" y="943"/>
              <a:ext cx="68" cy="0"/>
            </a:xfrm>
            <a:prstGeom prst="line">
              <a:avLst/>
            </a:prstGeom>
            <a:noFill/>
            <a:ln w="25400">
              <a:solidFill>
                <a:schemeClr val="tx1"/>
              </a:solidFill>
              <a:round/>
              <a:headEnd/>
              <a:tailEnd/>
            </a:ln>
            <a:effectLst/>
          </p:spPr>
          <p:txBody>
            <a:bodyPr/>
            <a:lstStyle/>
            <a:p>
              <a:endParaRPr lang="ja-JP" altLang="en-US"/>
            </a:p>
          </p:txBody>
        </p:sp>
        <p:sp>
          <p:nvSpPr>
            <p:cNvPr id="23602" name="Line 50"/>
            <p:cNvSpPr>
              <a:spLocks noChangeShapeType="1"/>
            </p:cNvSpPr>
            <p:nvPr/>
          </p:nvSpPr>
          <p:spPr bwMode="auto">
            <a:xfrm rot="-5400000">
              <a:off x="5603" y="943"/>
              <a:ext cx="68" cy="0"/>
            </a:xfrm>
            <a:prstGeom prst="line">
              <a:avLst/>
            </a:prstGeom>
            <a:noFill/>
            <a:ln w="25400">
              <a:solidFill>
                <a:schemeClr val="tx1"/>
              </a:solidFill>
              <a:round/>
              <a:headEnd/>
              <a:tailEnd/>
            </a:ln>
            <a:effectLst/>
          </p:spPr>
          <p:txBody>
            <a:bodyPr/>
            <a:lstStyle/>
            <a:p>
              <a:endParaRPr lang="ja-JP" altLang="en-US"/>
            </a:p>
          </p:txBody>
        </p:sp>
        <p:sp>
          <p:nvSpPr>
            <p:cNvPr id="23603" name="Line 51"/>
            <p:cNvSpPr>
              <a:spLocks noChangeShapeType="1"/>
            </p:cNvSpPr>
            <p:nvPr/>
          </p:nvSpPr>
          <p:spPr bwMode="auto">
            <a:xfrm rot="-5400000">
              <a:off x="4709" y="942"/>
              <a:ext cx="68" cy="0"/>
            </a:xfrm>
            <a:prstGeom prst="line">
              <a:avLst/>
            </a:prstGeom>
            <a:noFill/>
            <a:ln w="25400">
              <a:solidFill>
                <a:schemeClr val="tx1"/>
              </a:solidFill>
              <a:round/>
              <a:headEnd/>
              <a:tailEnd/>
            </a:ln>
            <a:effectLst/>
          </p:spPr>
          <p:txBody>
            <a:bodyPr/>
            <a:lstStyle/>
            <a:p>
              <a:endParaRPr lang="ja-JP" altLang="en-US"/>
            </a:p>
          </p:txBody>
        </p:sp>
        <p:sp>
          <p:nvSpPr>
            <p:cNvPr id="23604" name="Text Box 52"/>
            <p:cNvSpPr txBox="1">
              <a:spLocks noChangeArrowheads="1"/>
            </p:cNvSpPr>
            <p:nvPr/>
          </p:nvSpPr>
          <p:spPr bwMode="auto">
            <a:xfrm>
              <a:off x="4570" y="766"/>
              <a:ext cx="261" cy="154"/>
            </a:xfrm>
            <a:prstGeom prst="rect">
              <a:avLst/>
            </a:prstGeom>
            <a:noFill/>
            <a:ln w="9525">
              <a:noFill/>
              <a:miter lim="800000"/>
              <a:headEnd/>
              <a:tailEnd/>
            </a:ln>
            <a:effectLst/>
          </p:spPr>
          <p:txBody>
            <a:bodyPr>
              <a:spAutoFit/>
            </a:bodyPr>
            <a:lstStyle/>
            <a:p>
              <a:pPr>
                <a:spcBef>
                  <a:spcPct val="50000"/>
                </a:spcBef>
              </a:pPr>
              <a:r>
                <a:rPr lang="en-CA" sz="1000"/>
                <a:t>    0 </a:t>
              </a:r>
            </a:p>
          </p:txBody>
        </p:sp>
        <p:sp>
          <p:nvSpPr>
            <p:cNvPr id="23605" name="Text Box 53"/>
            <p:cNvSpPr txBox="1">
              <a:spLocks noChangeArrowheads="1"/>
            </p:cNvSpPr>
            <p:nvPr/>
          </p:nvSpPr>
          <p:spPr bwMode="auto">
            <a:xfrm>
              <a:off x="5024" y="766"/>
              <a:ext cx="284" cy="154"/>
            </a:xfrm>
            <a:prstGeom prst="rect">
              <a:avLst/>
            </a:prstGeom>
            <a:noFill/>
            <a:ln w="9525">
              <a:noFill/>
              <a:miter lim="800000"/>
              <a:headEnd/>
              <a:tailEnd/>
            </a:ln>
            <a:effectLst/>
          </p:spPr>
          <p:txBody>
            <a:bodyPr>
              <a:spAutoFit/>
            </a:bodyPr>
            <a:lstStyle/>
            <a:p>
              <a:pPr>
                <a:spcBef>
                  <a:spcPct val="50000"/>
                </a:spcBef>
              </a:pPr>
              <a:r>
                <a:rPr lang="en-CA" sz="1000"/>
                <a:t>   1</a:t>
              </a:r>
            </a:p>
          </p:txBody>
        </p:sp>
        <p:sp>
          <p:nvSpPr>
            <p:cNvPr id="23606" name="Text Box 54"/>
            <p:cNvSpPr txBox="1">
              <a:spLocks noChangeArrowheads="1"/>
            </p:cNvSpPr>
            <p:nvPr/>
          </p:nvSpPr>
          <p:spPr bwMode="auto">
            <a:xfrm>
              <a:off x="5413" y="766"/>
              <a:ext cx="347" cy="154"/>
            </a:xfrm>
            <a:prstGeom prst="rect">
              <a:avLst/>
            </a:prstGeom>
            <a:noFill/>
            <a:ln w="9525">
              <a:noFill/>
              <a:miter lim="800000"/>
              <a:headEnd/>
              <a:tailEnd/>
            </a:ln>
            <a:effectLst/>
          </p:spPr>
          <p:txBody>
            <a:bodyPr>
              <a:spAutoFit/>
            </a:bodyPr>
            <a:lstStyle/>
            <a:p>
              <a:pPr algn="ctr">
                <a:spcBef>
                  <a:spcPct val="50000"/>
                </a:spcBef>
              </a:pPr>
              <a:r>
                <a:rPr lang="en-CA" sz="1000"/>
                <a:t> 2 km</a:t>
              </a:r>
            </a:p>
          </p:txBody>
        </p:sp>
      </p:grpSp>
      <p:sp>
        <p:nvSpPr>
          <p:cNvPr id="23608" name="Freeform 56"/>
          <p:cNvSpPr>
            <a:spLocks/>
          </p:cNvSpPr>
          <p:nvPr/>
        </p:nvSpPr>
        <p:spPr bwMode="auto">
          <a:xfrm>
            <a:off x="-84138" y="4573588"/>
            <a:ext cx="9540876" cy="2366962"/>
          </a:xfrm>
          <a:custGeom>
            <a:avLst/>
            <a:gdLst/>
            <a:ahLst/>
            <a:cxnLst>
              <a:cxn ang="0">
                <a:pos x="962" y="0"/>
              </a:cxn>
              <a:cxn ang="0">
                <a:pos x="1010" y="96"/>
              </a:cxn>
              <a:cxn ang="0">
                <a:pos x="1106" y="96"/>
              </a:cxn>
              <a:cxn ang="0">
                <a:pos x="1154" y="241"/>
              </a:cxn>
              <a:cxn ang="0">
                <a:pos x="1346" y="529"/>
              </a:cxn>
              <a:cxn ang="0">
                <a:pos x="1298" y="721"/>
              </a:cxn>
              <a:cxn ang="0">
                <a:pos x="1202" y="914"/>
              </a:cxn>
              <a:cxn ang="0">
                <a:pos x="1106" y="962"/>
              </a:cxn>
              <a:cxn ang="0">
                <a:pos x="1010" y="1010"/>
              </a:cxn>
              <a:cxn ang="0">
                <a:pos x="914" y="1010"/>
              </a:cxn>
              <a:cxn ang="0">
                <a:pos x="817" y="1058"/>
              </a:cxn>
              <a:cxn ang="0">
                <a:pos x="721" y="1058"/>
              </a:cxn>
              <a:cxn ang="0">
                <a:pos x="577" y="1106"/>
              </a:cxn>
              <a:cxn ang="0">
                <a:pos x="433" y="1010"/>
              </a:cxn>
              <a:cxn ang="0">
                <a:pos x="337" y="962"/>
              </a:cxn>
              <a:cxn ang="0">
                <a:pos x="0" y="770"/>
              </a:cxn>
              <a:cxn ang="0">
                <a:pos x="0" y="1491"/>
              </a:cxn>
              <a:cxn ang="0">
                <a:pos x="6010" y="1491"/>
              </a:cxn>
              <a:cxn ang="0">
                <a:pos x="6010" y="1202"/>
              </a:cxn>
              <a:cxn ang="0">
                <a:pos x="5770" y="1250"/>
              </a:cxn>
              <a:cxn ang="0">
                <a:pos x="5481" y="1154"/>
              </a:cxn>
              <a:cxn ang="0">
                <a:pos x="5337" y="1106"/>
              </a:cxn>
              <a:cxn ang="0">
                <a:pos x="5145" y="1154"/>
              </a:cxn>
              <a:cxn ang="0">
                <a:pos x="5001" y="1202"/>
              </a:cxn>
              <a:cxn ang="0">
                <a:pos x="4904" y="1154"/>
              </a:cxn>
              <a:cxn ang="0">
                <a:pos x="4856" y="1058"/>
              </a:cxn>
              <a:cxn ang="0">
                <a:pos x="4760" y="962"/>
              </a:cxn>
              <a:cxn ang="0">
                <a:pos x="4616" y="962"/>
              </a:cxn>
              <a:cxn ang="0">
                <a:pos x="4568" y="1058"/>
              </a:cxn>
              <a:cxn ang="0">
                <a:pos x="4279" y="1010"/>
              </a:cxn>
              <a:cxn ang="0">
                <a:pos x="4183" y="962"/>
              </a:cxn>
              <a:cxn ang="0">
                <a:pos x="4039" y="962"/>
              </a:cxn>
              <a:cxn ang="0">
                <a:pos x="3991" y="818"/>
              </a:cxn>
              <a:cxn ang="0">
                <a:pos x="3847" y="866"/>
              </a:cxn>
              <a:cxn ang="0">
                <a:pos x="3702" y="914"/>
              </a:cxn>
              <a:cxn ang="0">
                <a:pos x="3629" y="911"/>
              </a:cxn>
              <a:cxn ang="0">
                <a:pos x="3366" y="1010"/>
              </a:cxn>
              <a:cxn ang="0">
                <a:pos x="3270" y="1058"/>
              </a:cxn>
              <a:cxn ang="0">
                <a:pos x="3077" y="962"/>
              </a:cxn>
              <a:cxn ang="0">
                <a:pos x="2981" y="962"/>
              </a:cxn>
              <a:cxn ang="0">
                <a:pos x="2981" y="1106"/>
              </a:cxn>
              <a:cxn ang="0">
                <a:pos x="2933" y="1202"/>
              </a:cxn>
              <a:cxn ang="0">
                <a:pos x="2837" y="1154"/>
              </a:cxn>
              <a:cxn ang="0">
                <a:pos x="2500" y="1154"/>
              </a:cxn>
              <a:cxn ang="0">
                <a:pos x="2452" y="1154"/>
              </a:cxn>
              <a:cxn ang="0">
                <a:pos x="2404" y="1250"/>
              </a:cxn>
              <a:cxn ang="0">
                <a:pos x="2356" y="1347"/>
              </a:cxn>
              <a:cxn ang="0">
                <a:pos x="2260" y="1395"/>
              </a:cxn>
              <a:cxn ang="0">
                <a:pos x="2019" y="1250"/>
              </a:cxn>
              <a:cxn ang="0">
                <a:pos x="1779" y="1202"/>
              </a:cxn>
              <a:cxn ang="0">
                <a:pos x="1587" y="1250"/>
              </a:cxn>
              <a:cxn ang="0">
                <a:pos x="1357" y="1167"/>
              </a:cxn>
              <a:cxn ang="0">
                <a:pos x="1154" y="914"/>
              </a:cxn>
            </a:cxnLst>
            <a:rect l="0" t="0" r="r" b="b"/>
            <a:pathLst>
              <a:path w="6010" h="1491">
                <a:moveTo>
                  <a:pt x="962" y="0"/>
                </a:moveTo>
                <a:lnTo>
                  <a:pt x="1010" y="96"/>
                </a:lnTo>
                <a:lnTo>
                  <a:pt x="1106" y="96"/>
                </a:lnTo>
                <a:lnTo>
                  <a:pt x="1154" y="241"/>
                </a:lnTo>
                <a:lnTo>
                  <a:pt x="1346" y="529"/>
                </a:lnTo>
                <a:lnTo>
                  <a:pt x="1298" y="721"/>
                </a:lnTo>
                <a:lnTo>
                  <a:pt x="1202" y="914"/>
                </a:lnTo>
                <a:lnTo>
                  <a:pt x="1106" y="962"/>
                </a:lnTo>
                <a:lnTo>
                  <a:pt x="1010" y="1010"/>
                </a:lnTo>
                <a:lnTo>
                  <a:pt x="914" y="1010"/>
                </a:lnTo>
                <a:lnTo>
                  <a:pt x="817" y="1058"/>
                </a:lnTo>
                <a:lnTo>
                  <a:pt x="721" y="1058"/>
                </a:lnTo>
                <a:lnTo>
                  <a:pt x="577" y="1106"/>
                </a:lnTo>
                <a:lnTo>
                  <a:pt x="433" y="1010"/>
                </a:lnTo>
                <a:lnTo>
                  <a:pt x="337" y="962"/>
                </a:lnTo>
                <a:lnTo>
                  <a:pt x="0" y="770"/>
                </a:lnTo>
                <a:lnTo>
                  <a:pt x="0" y="1491"/>
                </a:lnTo>
                <a:lnTo>
                  <a:pt x="6010" y="1491"/>
                </a:lnTo>
                <a:lnTo>
                  <a:pt x="6010" y="1202"/>
                </a:lnTo>
                <a:lnTo>
                  <a:pt x="5770" y="1250"/>
                </a:lnTo>
                <a:lnTo>
                  <a:pt x="5481" y="1154"/>
                </a:lnTo>
                <a:lnTo>
                  <a:pt x="5337" y="1106"/>
                </a:lnTo>
                <a:lnTo>
                  <a:pt x="5145" y="1154"/>
                </a:lnTo>
                <a:lnTo>
                  <a:pt x="5001" y="1202"/>
                </a:lnTo>
                <a:lnTo>
                  <a:pt x="4904" y="1154"/>
                </a:lnTo>
                <a:lnTo>
                  <a:pt x="4856" y="1058"/>
                </a:lnTo>
                <a:lnTo>
                  <a:pt x="4760" y="962"/>
                </a:lnTo>
                <a:lnTo>
                  <a:pt x="4616" y="962"/>
                </a:lnTo>
                <a:lnTo>
                  <a:pt x="4568" y="1058"/>
                </a:lnTo>
                <a:lnTo>
                  <a:pt x="4279" y="1010"/>
                </a:lnTo>
                <a:lnTo>
                  <a:pt x="4183" y="962"/>
                </a:lnTo>
                <a:lnTo>
                  <a:pt x="4039" y="962"/>
                </a:lnTo>
                <a:lnTo>
                  <a:pt x="3991" y="818"/>
                </a:lnTo>
                <a:lnTo>
                  <a:pt x="3847" y="866"/>
                </a:lnTo>
                <a:lnTo>
                  <a:pt x="3702" y="914"/>
                </a:lnTo>
                <a:lnTo>
                  <a:pt x="3629" y="911"/>
                </a:lnTo>
                <a:lnTo>
                  <a:pt x="3366" y="1010"/>
                </a:lnTo>
                <a:lnTo>
                  <a:pt x="3270" y="1058"/>
                </a:lnTo>
                <a:lnTo>
                  <a:pt x="3077" y="962"/>
                </a:lnTo>
                <a:lnTo>
                  <a:pt x="2981" y="962"/>
                </a:lnTo>
                <a:lnTo>
                  <a:pt x="2981" y="1106"/>
                </a:lnTo>
                <a:lnTo>
                  <a:pt x="2933" y="1202"/>
                </a:lnTo>
                <a:lnTo>
                  <a:pt x="2837" y="1154"/>
                </a:lnTo>
                <a:lnTo>
                  <a:pt x="2500" y="1154"/>
                </a:lnTo>
                <a:lnTo>
                  <a:pt x="2452" y="1154"/>
                </a:lnTo>
                <a:lnTo>
                  <a:pt x="2404" y="1250"/>
                </a:lnTo>
                <a:lnTo>
                  <a:pt x="2356" y="1347"/>
                </a:lnTo>
                <a:lnTo>
                  <a:pt x="2260" y="1395"/>
                </a:lnTo>
                <a:lnTo>
                  <a:pt x="2019" y="1250"/>
                </a:lnTo>
                <a:lnTo>
                  <a:pt x="1779" y="1202"/>
                </a:lnTo>
                <a:lnTo>
                  <a:pt x="1587" y="1250"/>
                </a:lnTo>
                <a:lnTo>
                  <a:pt x="1357" y="1167"/>
                </a:lnTo>
                <a:lnTo>
                  <a:pt x="1154" y="914"/>
                </a:lnTo>
              </a:path>
            </a:pathLst>
          </a:custGeom>
          <a:noFill/>
          <a:ln w="25400">
            <a:solidFill>
              <a:srgbClr val="3366FF"/>
            </a:solidFill>
            <a:round/>
            <a:headEnd/>
            <a:tailEnd/>
          </a:ln>
          <a:effectLst/>
        </p:spPr>
        <p:txBody>
          <a:bodyPr/>
          <a:lstStyle/>
          <a:p>
            <a:endParaRPr lang="ja-JP" altLang="en-US"/>
          </a:p>
        </p:txBody>
      </p:sp>
      <p:sp>
        <p:nvSpPr>
          <p:cNvPr id="23589" name="Text Box 37"/>
          <p:cNvSpPr txBox="1">
            <a:spLocks noChangeArrowheads="1"/>
          </p:cNvSpPr>
          <p:nvPr/>
        </p:nvSpPr>
        <p:spPr bwMode="auto">
          <a:xfrm>
            <a:off x="7835900" y="6362700"/>
            <a:ext cx="1308100" cy="495300"/>
          </a:xfrm>
          <a:prstGeom prst="rect">
            <a:avLst/>
          </a:prstGeom>
          <a:solidFill>
            <a:schemeClr val="bg1"/>
          </a:solidFill>
          <a:ln w="38100">
            <a:solidFill>
              <a:srgbClr val="0000FF"/>
            </a:solidFill>
            <a:miter lim="800000"/>
            <a:headEnd/>
            <a:tailEnd/>
          </a:ln>
          <a:effectLst/>
        </p:spPr>
        <p:txBody>
          <a:bodyPr>
            <a:spAutoFit/>
          </a:bodyPr>
          <a:lstStyle/>
          <a:p>
            <a:pPr algn="ctr">
              <a:lnSpc>
                <a:spcPct val="75000"/>
              </a:lnSpc>
              <a:spcBef>
                <a:spcPct val="50000"/>
              </a:spcBef>
            </a:pPr>
            <a:r>
              <a:rPr lang="en-US" altLang="ja-JP" sz="1200" b="1">
                <a:ea typeface="ＭＳ Ｐゴシック" charset="-128"/>
              </a:rPr>
              <a:t>Grande Armée</a:t>
            </a:r>
          </a:p>
          <a:p>
            <a:pPr algn="ctr">
              <a:lnSpc>
                <a:spcPct val="75000"/>
              </a:lnSpc>
              <a:spcBef>
                <a:spcPct val="50000"/>
              </a:spcBef>
            </a:pPr>
            <a:r>
              <a:rPr lang="en-US" altLang="ja-JP" sz="1200">
                <a:ea typeface="ＭＳ Ｐゴシック" charset="-128"/>
              </a:rPr>
              <a:t>(Bonaparte)</a:t>
            </a:r>
          </a:p>
        </p:txBody>
      </p:sp>
      <p:sp>
        <p:nvSpPr>
          <p:cNvPr id="23609" name="Text Box 57"/>
          <p:cNvSpPr txBox="1">
            <a:spLocks noChangeArrowheads="1"/>
          </p:cNvSpPr>
          <p:nvPr/>
        </p:nvSpPr>
        <p:spPr bwMode="auto">
          <a:xfrm>
            <a:off x="2359025" y="757238"/>
            <a:ext cx="1060450" cy="266700"/>
          </a:xfrm>
          <a:prstGeom prst="rect">
            <a:avLst/>
          </a:prstGeom>
          <a:solidFill>
            <a:schemeClr val="bg1">
              <a:alpha val="70000"/>
            </a:schemeClr>
          </a:solidFill>
          <a:ln w="38100">
            <a:solidFill>
              <a:schemeClr val="tx1"/>
            </a:solidFill>
            <a:miter lim="800000"/>
            <a:headEnd/>
            <a:tailEnd/>
          </a:ln>
          <a:effectLst/>
        </p:spPr>
        <p:txBody>
          <a:bodyPr>
            <a:spAutoFit/>
          </a:bodyPr>
          <a:lstStyle/>
          <a:p>
            <a:pPr algn="ctr">
              <a:spcBef>
                <a:spcPct val="50000"/>
              </a:spcBef>
            </a:pPr>
            <a:r>
              <a:rPr lang="en-US" altLang="ja-JP" sz="900">
                <a:ea typeface="ＭＳ Ｐゴシック" charset="-128"/>
              </a:rPr>
              <a:t>Chateau Thierry</a:t>
            </a:r>
          </a:p>
        </p:txBody>
      </p:sp>
      <p:sp>
        <p:nvSpPr>
          <p:cNvPr id="23610" name="Text Box 58"/>
          <p:cNvSpPr txBox="1">
            <a:spLocks noChangeArrowheads="1"/>
          </p:cNvSpPr>
          <p:nvPr/>
        </p:nvSpPr>
        <p:spPr bwMode="auto">
          <a:xfrm>
            <a:off x="5029200" y="5948363"/>
            <a:ext cx="1144588" cy="266700"/>
          </a:xfrm>
          <a:prstGeom prst="rect">
            <a:avLst/>
          </a:prstGeom>
          <a:solidFill>
            <a:schemeClr val="bg1">
              <a:alpha val="70000"/>
            </a:schemeClr>
          </a:solidFill>
          <a:ln w="38100">
            <a:solidFill>
              <a:srgbClr val="0033CC"/>
            </a:solidFill>
            <a:miter lim="800000"/>
            <a:headEnd/>
            <a:tailEnd/>
          </a:ln>
          <a:effectLst/>
        </p:spPr>
        <p:txBody>
          <a:bodyPr>
            <a:spAutoFit/>
          </a:bodyPr>
          <a:lstStyle/>
          <a:p>
            <a:pPr algn="ctr">
              <a:spcBef>
                <a:spcPct val="50000"/>
              </a:spcBef>
            </a:pPr>
            <a:r>
              <a:rPr lang="en-US" altLang="ja-JP" sz="900">
                <a:ea typeface="ＭＳ Ｐゴシック" charset="-128"/>
              </a:rPr>
              <a:t>Little Morin River</a:t>
            </a:r>
          </a:p>
        </p:txBody>
      </p:sp>
      <p:sp>
        <p:nvSpPr>
          <p:cNvPr id="23611" name="Text Box 59"/>
          <p:cNvSpPr txBox="1">
            <a:spLocks noChangeArrowheads="1"/>
          </p:cNvSpPr>
          <p:nvPr/>
        </p:nvSpPr>
        <p:spPr bwMode="auto">
          <a:xfrm>
            <a:off x="7319963" y="5872163"/>
            <a:ext cx="839787" cy="266700"/>
          </a:xfrm>
          <a:prstGeom prst="rect">
            <a:avLst/>
          </a:prstGeom>
          <a:solidFill>
            <a:schemeClr val="bg1">
              <a:alpha val="70000"/>
            </a:schemeClr>
          </a:solidFill>
          <a:ln w="38100">
            <a:solidFill>
              <a:schemeClr val="tx1"/>
            </a:solidFill>
            <a:miter lim="800000"/>
            <a:headEnd/>
            <a:tailEnd/>
          </a:ln>
          <a:effectLst/>
        </p:spPr>
        <p:txBody>
          <a:bodyPr>
            <a:spAutoFit/>
          </a:bodyPr>
          <a:lstStyle/>
          <a:p>
            <a:pPr algn="ctr">
              <a:spcBef>
                <a:spcPct val="50000"/>
              </a:spcBef>
            </a:pPr>
            <a:r>
              <a:rPr lang="en-US" altLang="ja-JP" sz="900">
                <a:ea typeface="ＭＳ Ｐゴシック" charset="-128"/>
              </a:rPr>
              <a:t>Montmirail</a:t>
            </a:r>
          </a:p>
        </p:txBody>
      </p:sp>
    </p:spTree>
  </p:cSld>
  <p:clrMapOvr>
    <a:masterClrMapping/>
  </p:clrMapOvr>
  <p:transition spd="slow">
    <p:zoom/>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4.2|3.8|1.2"/>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3833</TotalTime>
  <Words>2795</Words>
  <Application>Microsoft Office PowerPoint</Application>
  <PresentationFormat>On-screen Show (4:3)</PresentationFormat>
  <Paragraphs>499</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Calisto MT</vt:lpstr>
      <vt:lpstr>Wingdings</vt:lpstr>
      <vt:lpstr>Franklin Gothic Demi</vt:lpstr>
      <vt:lpstr>Default Design</vt:lpstr>
      <vt:lpstr>Slide 1</vt:lpstr>
      <vt:lpstr>Six Days, 1814 Strength</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Company>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Jonathan</dc:creator>
  <cp:lastModifiedBy>vmpublic</cp:lastModifiedBy>
  <cp:revision>76</cp:revision>
  <dcterms:created xsi:type="dcterms:W3CDTF">2009-05-05T15:58:40Z</dcterms:created>
  <dcterms:modified xsi:type="dcterms:W3CDTF">2016-01-29T19:48:56Z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TAG2">
    <vt:lpwstr>0008001014000000000001023750</vt:lpwstr>
  </property>
</Properties>
</file>