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5" r:id="rId4"/>
    <p:sldId id="264" r:id="rId5"/>
    <p:sldId id="256" r:id="rId6"/>
    <p:sldId id="263" r:id="rId7"/>
    <p:sldId id="260" r:id="rId8"/>
    <p:sldId id="261"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2F2F"/>
    <a:srgbClr val="A6FD31"/>
    <a:srgbClr val="CCFF33"/>
    <a:srgbClr val="99CC00"/>
    <a:srgbClr val="CC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870" autoAdjust="0"/>
    <p:restoredTop sz="94679" autoAdjust="0"/>
  </p:normalViewPr>
  <p:slideViewPr>
    <p:cSldViewPr>
      <p:cViewPr>
        <p:scale>
          <a:sx n="66" d="100"/>
          <a:sy n="66" d="100"/>
        </p:scale>
        <p:origin x="-1530" y="-870"/>
      </p:cViewPr>
      <p:guideLst>
        <p:guide orient="horz" pos="2160"/>
        <p:guide pos="2880"/>
      </p:guideLst>
    </p:cSldViewPr>
  </p:slideViewPr>
  <p:notesTextViewPr>
    <p:cViewPr>
      <p:scale>
        <a:sx n="100" d="100"/>
        <a:sy n="100" d="100"/>
      </p:scale>
      <p:origin x="0" y="0"/>
    </p:cViewPr>
  </p:notesTextViewPr>
  <p:gridSpacing cx="78162150" cy="7816215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ltLang="ja-JP" smtClean="0"/>
              <a:t>Click to edit Master title style</a:t>
            </a:r>
            <a:endParaRPr lang="ja-JP" alt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ltLang="ja-JP" smtClean="0"/>
              <a:t>Click to edit Master subtitle style</a:t>
            </a:r>
            <a:endParaRPr lang="ja-JP" altLang="en-US"/>
          </a:p>
        </p:txBody>
      </p:sp>
      <p:sp>
        <p:nvSpPr>
          <p:cNvPr id="4" name="Date Placeholder 3"/>
          <p:cNvSpPr>
            <a:spLocks noGrp="1"/>
          </p:cNvSpPr>
          <p:nvPr>
            <p:ph type="dt" sz="half" idx="10"/>
          </p:nvPr>
        </p:nvSpPr>
        <p:spPr/>
        <p:txBody>
          <a:bodyPr/>
          <a:lstStyle>
            <a:lvl1pPr>
              <a:defRPr/>
            </a:lvl1pPr>
          </a:lstStyle>
          <a:p>
            <a:endParaRPr lang="en-US" altLang="ja-JP"/>
          </a:p>
        </p:txBody>
      </p:sp>
      <p:sp>
        <p:nvSpPr>
          <p:cNvPr id="5" name="Footer Placeholder 4"/>
          <p:cNvSpPr>
            <a:spLocks noGrp="1"/>
          </p:cNvSpPr>
          <p:nvPr>
            <p:ph type="ftr" sz="quarter" idx="11"/>
          </p:nvPr>
        </p:nvSpPr>
        <p:spPr/>
        <p:txBody>
          <a:bodyPr/>
          <a:lstStyle>
            <a:lvl1pPr>
              <a:defRPr/>
            </a:lvl1pPr>
          </a:lstStyle>
          <a:p>
            <a:endParaRPr lang="en-US" altLang="ja-JP"/>
          </a:p>
        </p:txBody>
      </p:sp>
      <p:sp>
        <p:nvSpPr>
          <p:cNvPr id="6" name="Slide Number Placeholder 5"/>
          <p:cNvSpPr>
            <a:spLocks noGrp="1"/>
          </p:cNvSpPr>
          <p:nvPr>
            <p:ph type="sldNum" sz="quarter" idx="12"/>
          </p:nvPr>
        </p:nvSpPr>
        <p:spPr/>
        <p:txBody>
          <a:bodyPr/>
          <a:lstStyle>
            <a:lvl1pPr>
              <a:defRPr/>
            </a:lvl1pPr>
          </a:lstStyle>
          <a:p>
            <a:fld id="{E7FA1BDF-3F7A-4F4A-81D6-0EEFE23FD27B}" type="slidenum">
              <a:rPr lang="en-US" altLang="ja-JP"/>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smtClean="0"/>
              <a:t>Click to edit Master title style</a:t>
            </a:r>
            <a:endParaRPr lang="ja-JP" altLang="en-US"/>
          </a:p>
        </p:txBody>
      </p:sp>
      <p:sp>
        <p:nvSpPr>
          <p:cNvPr id="3" name="Vertical Text Placeholder 2"/>
          <p:cNvSpPr>
            <a:spLocks noGrp="1"/>
          </p:cNvSpPr>
          <p:nvPr>
            <p:ph type="body" orient="vert" idx="1"/>
          </p:nvPr>
        </p:nvSpPr>
        <p:spPr/>
        <p:txBody>
          <a:bodyPr vert="eaVer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4" name="Date Placeholder 3"/>
          <p:cNvSpPr>
            <a:spLocks noGrp="1"/>
          </p:cNvSpPr>
          <p:nvPr>
            <p:ph type="dt" sz="half" idx="10"/>
          </p:nvPr>
        </p:nvSpPr>
        <p:spPr/>
        <p:txBody>
          <a:bodyPr/>
          <a:lstStyle>
            <a:lvl1pPr>
              <a:defRPr/>
            </a:lvl1pPr>
          </a:lstStyle>
          <a:p>
            <a:endParaRPr lang="en-US" altLang="ja-JP"/>
          </a:p>
        </p:txBody>
      </p:sp>
      <p:sp>
        <p:nvSpPr>
          <p:cNvPr id="5" name="Footer Placeholder 4"/>
          <p:cNvSpPr>
            <a:spLocks noGrp="1"/>
          </p:cNvSpPr>
          <p:nvPr>
            <p:ph type="ftr" sz="quarter" idx="11"/>
          </p:nvPr>
        </p:nvSpPr>
        <p:spPr/>
        <p:txBody>
          <a:bodyPr/>
          <a:lstStyle>
            <a:lvl1pPr>
              <a:defRPr/>
            </a:lvl1pPr>
          </a:lstStyle>
          <a:p>
            <a:endParaRPr lang="en-US" altLang="ja-JP"/>
          </a:p>
        </p:txBody>
      </p:sp>
      <p:sp>
        <p:nvSpPr>
          <p:cNvPr id="6" name="Slide Number Placeholder 5"/>
          <p:cNvSpPr>
            <a:spLocks noGrp="1"/>
          </p:cNvSpPr>
          <p:nvPr>
            <p:ph type="sldNum" sz="quarter" idx="12"/>
          </p:nvPr>
        </p:nvSpPr>
        <p:spPr/>
        <p:txBody>
          <a:bodyPr/>
          <a:lstStyle>
            <a:lvl1pPr>
              <a:defRPr/>
            </a:lvl1pPr>
          </a:lstStyle>
          <a:p>
            <a:fld id="{47152E44-92B5-4824-AC96-C80C097033BC}" type="slidenum">
              <a:rPr lang="en-US" altLang="ja-JP"/>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ltLang="ja-JP" smtClean="0"/>
              <a:t>Click to edit Master title style</a:t>
            </a:r>
            <a:endParaRPr lang="ja-JP" alt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4" name="Date Placeholder 3"/>
          <p:cNvSpPr>
            <a:spLocks noGrp="1"/>
          </p:cNvSpPr>
          <p:nvPr>
            <p:ph type="dt" sz="half" idx="10"/>
          </p:nvPr>
        </p:nvSpPr>
        <p:spPr/>
        <p:txBody>
          <a:bodyPr/>
          <a:lstStyle>
            <a:lvl1pPr>
              <a:defRPr/>
            </a:lvl1pPr>
          </a:lstStyle>
          <a:p>
            <a:endParaRPr lang="en-US" altLang="ja-JP"/>
          </a:p>
        </p:txBody>
      </p:sp>
      <p:sp>
        <p:nvSpPr>
          <p:cNvPr id="5" name="Footer Placeholder 4"/>
          <p:cNvSpPr>
            <a:spLocks noGrp="1"/>
          </p:cNvSpPr>
          <p:nvPr>
            <p:ph type="ftr" sz="quarter" idx="11"/>
          </p:nvPr>
        </p:nvSpPr>
        <p:spPr/>
        <p:txBody>
          <a:bodyPr/>
          <a:lstStyle>
            <a:lvl1pPr>
              <a:defRPr/>
            </a:lvl1pPr>
          </a:lstStyle>
          <a:p>
            <a:endParaRPr lang="en-US" altLang="ja-JP"/>
          </a:p>
        </p:txBody>
      </p:sp>
      <p:sp>
        <p:nvSpPr>
          <p:cNvPr id="6" name="Slide Number Placeholder 5"/>
          <p:cNvSpPr>
            <a:spLocks noGrp="1"/>
          </p:cNvSpPr>
          <p:nvPr>
            <p:ph type="sldNum" sz="quarter" idx="12"/>
          </p:nvPr>
        </p:nvSpPr>
        <p:spPr/>
        <p:txBody>
          <a:bodyPr/>
          <a:lstStyle>
            <a:lvl1pPr>
              <a:defRPr/>
            </a:lvl1pPr>
          </a:lstStyle>
          <a:p>
            <a:fld id="{E64C1ADB-34AA-428D-837F-E9EBAB68EDCA}" type="slidenum">
              <a:rPr lang="en-US" altLang="ja-JP"/>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smtClean="0"/>
              <a:t>Click to edit Master title style</a:t>
            </a:r>
            <a:endParaRPr lang="ja-JP" altLang="en-US"/>
          </a:p>
        </p:txBody>
      </p:sp>
      <p:sp>
        <p:nvSpPr>
          <p:cNvPr id="3" name="Content Placeholder 2"/>
          <p:cNvSpPr>
            <a:spLocks noGrp="1"/>
          </p:cNvSpPr>
          <p:nvPr>
            <p:ph idx="1"/>
          </p:nvPr>
        </p:nvSpPr>
        <p:spPr/>
        <p:txBody>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4" name="Date Placeholder 3"/>
          <p:cNvSpPr>
            <a:spLocks noGrp="1"/>
          </p:cNvSpPr>
          <p:nvPr>
            <p:ph type="dt" sz="half" idx="10"/>
          </p:nvPr>
        </p:nvSpPr>
        <p:spPr/>
        <p:txBody>
          <a:bodyPr/>
          <a:lstStyle>
            <a:lvl1pPr>
              <a:defRPr/>
            </a:lvl1pPr>
          </a:lstStyle>
          <a:p>
            <a:endParaRPr lang="en-US" altLang="ja-JP"/>
          </a:p>
        </p:txBody>
      </p:sp>
      <p:sp>
        <p:nvSpPr>
          <p:cNvPr id="5" name="Footer Placeholder 4"/>
          <p:cNvSpPr>
            <a:spLocks noGrp="1"/>
          </p:cNvSpPr>
          <p:nvPr>
            <p:ph type="ftr" sz="quarter" idx="11"/>
          </p:nvPr>
        </p:nvSpPr>
        <p:spPr/>
        <p:txBody>
          <a:bodyPr/>
          <a:lstStyle>
            <a:lvl1pPr>
              <a:defRPr/>
            </a:lvl1pPr>
          </a:lstStyle>
          <a:p>
            <a:endParaRPr lang="en-US" altLang="ja-JP"/>
          </a:p>
        </p:txBody>
      </p:sp>
      <p:sp>
        <p:nvSpPr>
          <p:cNvPr id="6" name="Slide Number Placeholder 5"/>
          <p:cNvSpPr>
            <a:spLocks noGrp="1"/>
          </p:cNvSpPr>
          <p:nvPr>
            <p:ph type="sldNum" sz="quarter" idx="12"/>
          </p:nvPr>
        </p:nvSpPr>
        <p:spPr/>
        <p:txBody>
          <a:bodyPr/>
          <a:lstStyle>
            <a:lvl1pPr>
              <a:defRPr/>
            </a:lvl1pPr>
          </a:lstStyle>
          <a:p>
            <a:fld id="{A327B3C6-5925-4B0B-BE51-4994E183C3F4}" type="slidenum">
              <a:rPr lang="en-US" altLang="ja-JP"/>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ltLang="ja-JP" smtClean="0"/>
              <a:t>Click to edit Master title style</a:t>
            </a:r>
            <a:endParaRPr lang="ja-JP" alt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ltLang="ja-JP"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ja-JP"/>
          </a:p>
        </p:txBody>
      </p:sp>
      <p:sp>
        <p:nvSpPr>
          <p:cNvPr id="5" name="Footer Placeholder 4"/>
          <p:cNvSpPr>
            <a:spLocks noGrp="1"/>
          </p:cNvSpPr>
          <p:nvPr>
            <p:ph type="ftr" sz="quarter" idx="11"/>
          </p:nvPr>
        </p:nvSpPr>
        <p:spPr/>
        <p:txBody>
          <a:bodyPr/>
          <a:lstStyle>
            <a:lvl1pPr>
              <a:defRPr/>
            </a:lvl1pPr>
          </a:lstStyle>
          <a:p>
            <a:endParaRPr lang="en-US" altLang="ja-JP"/>
          </a:p>
        </p:txBody>
      </p:sp>
      <p:sp>
        <p:nvSpPr>
          <p:cNvPr id="6" name="Slide Number Placeholder 5"/>
          <p:cNvSpPr>
            <a:spLocks noGrp="1"/>
          </p:cNvSpPr>
          <p:nvPr>
            <p:ph type="sldNum" sz="quarter" idx="12"/>
          </p:nvPr>
        </p:nvSpPr>
        <p:spPr/>
        <p:txBody>
          <a:bodyPr/>
          <a:lstStyle>
            <a:lvl1pPr>
              <a:defRPr/>
            </a:lvl1pPr>
          </a:lstStyle>
          <a:p>
            <a:fld id="{744578B2-4CD5-4E62-8F4B-2B7F24751A24}" type="slidenum">
              <a:rPr lang="en-US" altLang="ja-JP"/>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smtClean="0"/>
              <a:t>Click to edit Master title style</a:t>
            </a:r>
            <a:endParaRPr lang="ja-JP" alt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5" name="Date Placeholder 4"/>
          <p:cNvSpPr>
            <a:spLocks noGrp="1"/>
          </p:cNvSpPr>
          <p:nvPr>
            <p:ph type="dt" sz="half" idx="10"/>
          </p:nvPr>
        </p:nvSpPr>
        <p:spPr/>
        <p:txBody>
          <a:bodyPr/>
          <a:lstStyle>
            <a:lvl1pPr>
              <a:defRPr/>
            </a:lvl1pPr>
          </a:lstStyle>
          <a:p>
            <a:endParaRPr lang="en-US" altLang="ja-JP"/>
          </a:p>
        </p:txBody>
      </p:sp>
      <p:sp>
        <p:nvSpPr>
          <p:cNvPr id="6" name="Footer Placeholder 5"/>
          <p:cNvSpPr>
            <a:spLocks noGrp="1"/>
          </p:cNvSpPr>
          <p:nvPr>
            <p:ph type="ftr" sz="quarter" idx="11"/>
          </p:nvPr>
        </p:nvSpPr>
        <p:spPr/>
        <p:txBody>
          <a:bodyPr/>
          <a:lstStyle>
            <a:lvl1pPr>
              <a:defRPr/>
            </a:lvl1pPr>
          </a:lstStyle>
          <a:p>
            <a:endParaRPr lang="en-US" altLang="ja-JP"/>
          </a:p>
        </p:txBody>
      </p:sp>
      <p:sp>
        <p:nvSpPr>
          <p:cNvPr id="7" name="Slide Number Placeholder 6"/>
          <p:cNvSpPr>
            <a:spLocks noGrp="1"/>
          </p:cNvSpPr>
          <p:nvPr>
            <p:ph type="sldNum" sz="quarter" idx="12"/>
          </p:nvPr>
        </p:nvSpPr>
        <p:spPr/>
        <p:txBody>
          <a:bodyPr/>
          <a:lstStyle>
            <a:lvl1pPr>
              <a:defRPr/>
            </a:lvl1pPr>
          </a:lstStyle>
          <a:p>
            <a:fld id="{9CA2AA10-8F23-47B8-BFCC-F610DF91C277}" type="slidenum">
              <a:rPr lang="en-US" altLang="ja-JP"/>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ltLang="ja-JP" smtClean="0"/>
              <a:t>Click to edit Master title style</a:t>
            </a:r>
            <a:endParaRPr lang="ja-JP" alt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ja-JP"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ja-JP"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7" name="Date Placeholder 6"/>
          <p:cNvSpPr>
            <a:spLocks noGrp="1"/>
          </p:cNvSpPr>
          <p:nvPr>
            <p:ph type="dt" sz="half" idx="10"/>
          </p:nvPr>
        </p:nvSpPr>
        <p:spPr/>
        <p:txBody>
          <a:bodyPr/>
          <a:lstStyle>
            <a:lvl1pPr>
              <a:defRPr/>
            </a:lvl1pPr>
          </a:lstStyle>
          <a:p>
            <a:endParaRPr lang="en-US" altLang="ja-JP"/>
          </a:p>
        </p:txBody>
      </p:sp>
      <p:sp>
        <p:nvSpPr>
          <p:cNvPr id="8" name="Footer Placeholder 7"/>
          <p:cNvSpPr>
            <a:spLocks noGrp="1"/>
          </p:cNvSpPr>
          <p:nvPr>
            <p:ph type="ftr" sz="quarter" idx="11"/>
          </p:nvPr>
        </p:nvSpPr>
        <p:spPr/>
        <p:txBody>
          <a:bodyPr/>
          <a:lstStyle>
            <a:lvl1pPr>
              <a:defRPr/>
            </a:lvl1pPr>
          </a:lstStyle>
          <a:p>
            <a:endParaRPr lang="en-US" altLang="ja-JP"/>
          </a:p>
        </p:txBody>
      </p:sp>
      <p:sp>
        <p:nvSpPr>
          <p:cNvPr id="9" name="Slide Number Placeholder 8"/>
          <p:cNvSpPr>
            <a:spLocks noGrp="1"/>
          </p:cNvSpPr>
          <p:nvPr>
            <p:ph type="sldNum" sz="quarter" idx="12"/>
          </p:nvPr>
        </p:nvSpPr>
        <p:spPr/>
        <p:txBody>
          <a:bodyPr/>
          <a:lstStyle>
            <a:lvl1pPr>
              <a:defRPr/>
            </a:lvl1pPr>
          </a:lstStyle>
          <a:p>
            <a:fld id="{C6A5D915-E5D8-4C4C-A03F-E13AC64A2667}" type="slidenum">
              <a:rPr lang="en-US" altLang="ja-JP"/>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smtClean="0"/>
              <a:t>Click to edit Master title style</a:t>
            </a:r>
            <a:endParaRPr lang="ja-JP" altLang="en-US"/>
          </a:p>
        </p:txBody>
      </p:sp>
      <p:sp>
        <p:nvSpPr>
          <p:cNvPr id="3" name="Date Placeholder 2"/>
          <p:cNvSpPr>
            <a:spLocks noGrp="1"/>
          </p:cNvSpPr>
          <p:nvPr>
            <p:ph type="dt" sz="half" idx="10"/>
          </p:nvPr>
        </p:nvSpPr>
        <p:spPr/>
        <p:txBody>
          <a:bodyPr/>
          <a:lstStyle>
            <a:lvl1pPr>
              <a:defRPr/>
            </a:lvl1pPr>
          </a:lstStyle>
          <a:p>
            <a:endParaRPr lang="en-US" altLang="ja-JP"/>
          </a:p>
        </p:txBody>
      </p:sp>
      <p:sp>
        <p:nvSpPr>
          <p:cNvPr id="4" name="Footer Placeholder 3"/>
          <p:cNvSpPr>
            <a:spLocks noGrp="1"/>
          </p:cNvSpPr>
          <p:nvPr>
            <p:ph type="ftr" sz="quarter" idx="11"/>
          </p:nvPr>
        </p:nvSpPr>
        <p:spPr/>
        <p:txBody>
          <a:bodyPr/>
          <a:lstStyle>
            <a:lvl1pPr>
              <a:defRPr/>
            </a:lvl1pPr>
          </a:lstStyle>
          <a:p>
            <a:endParaRPr lang="en-US" altLang="ja-JP"/>
          </a:p>
        </p:txBody>
      </p:sp>
      <p:sp>
        <p:nvSpPr>
          <p:cNvPr id="5" name="Slide Number Placeholder 4"/>
          <p:cNvSpPr>
            <a:spLocks noGrp="1"/>
          </p:cNvSpPr>
          <p:nvPr>
            <p:ph type="sldNum" sz="quarter" idx="12"/>
          </p:nvPr>
        </p:nvSpPr>
        <p:spPr/>
        <p:txBody>
          <a:bodyPr/>
          <a:lstStyle>
            <a:lvl1pPr>
              <a:defRPr/>
            </a:lvl1pPr>
          </a:lstStyle>
          <a:p>
            <a:fld id="{97AE20B4-05FF-4B00-BB01-1B6574FB61EE}" type="slidenum">
              <a:rPr lang="en-US" altLang="ja-JP"/>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ja-JP"/>
          </a:p>
        </p:txBody>
      </p:sp>
      <p:sp>
        <p:nvSpPr>
          <p:cNvPr id="3" name="Footer Placeholder 2"/>
          <p:cNvSpPr>
            <a:spLocks noGrp="1"/>
          </p:cNvSpPr>
          <p:nvPr>
            <p:ph type="ftr" sz="quarter" idx="11"/>
          </p:nvPr>
        </p:nvSpPr>
        <p:spPr/>
        <p:txBody>
          <a:bodyPr/>
          <a:lstStyle>
            <a:lvl1pPr>
              <a:defRPr/>
            </a:lvl1pPr>
          </a:lstStyle>
          <a:p>
            <a:endParaRPr lang="en-US" altLang="ja-JP"/>
          </a:p>
        </p:txBody>
      </p:sp>
      <p:sp>
        <p:nvSpPr>
          <p:cNvPr id="4" name="Slide Number Placeholder 3"/>
          <p:cNvSpPr>
            <a:spLocks noGrp="1"/>
          </p:cNvSpPr>
          <p:nvPr>
            <p:ph type="sldNum" sz="quarter" idx="12"/>
          </p:nvPr>
        </p:nvSpPr>
        <p:spPr/>
        <p:txBody>
          <a:bodyPr/>
          <a:lstStyle>
            <a:lvl1pPr>
              <a:defRPr/>
            </a:lvl1pPr>
          </a:lstStyle>
          <a:p>
            <a:fld id="{9CD74776-5BA2-4B66-8410-8178550885E3}" type="slidenum">
              <a:rPr lang="en-US" altLang="ja-JP"/>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ltLang="ja-JP" smtClean="0"/>
              <a:t>Click to edit Master title style</a:t>
            </a:r>
            <a:endParaRPr lang="ja-JP" alt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ja-JP"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ja-JP"/>
          </a:p>
        </p:txBody>
      </p:sp>
      <p:sp>
        <p:nvSpPr>
          <p:cNvPr id="6" name="Footer Placeholder 5"/>
          <p:cNvSpPr>
            <a:spLocks noGrp="1"/>
          </p:cNvSpPr>
          <p:nvPr>
            <p:ph type="ftr" sz="quarter" idx="11"/>
          </p:nvPr>
        </p:nvSpPr>
        <p:spPr/>
        <p:txBody>
          <a:bodyPr/>
          <a:lstStyle>
            <a:lvl1pPr>
              <a:defRPr/>
            </a:lvl1pPr>
          </a:lstStyle>
          <a:p>
            <a:endParaRPr lang="en-US" altLang="ja-JP"/>
          </a:p>
        </p:txBody>
      </p:sp>
      <p:sp>
        <p:nvSpPr>
          <p:cNvPr id="7" name="Slide Number Placeholder 6"/>
          <p:cNvSpPr>
            <a:spLocks noGrp="1"/>
          </p:cNvSpPr>
          <p:nvPr>
            <p:ph type="sldNum" sz="quarter" idx="12"/>
          </p:nvPr>
        </p:nvSpPr>
        <p:spPr/>
        <p:txBody>
          <a:bodyPr/>
          <a:lstStyle>
            <a:lvl1pPr>
              <a:defRPr/>
            </a:lvl1pPr>
          </a:lstStyle>
          <a:p>
            <a:fld id="{645355D4-25D2-4685-A553-C29AE9BAA84A}" type="slidenum">
              <a:rPr lang="en-US" altLang="ja-JP"/>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ltLang="ja-JP" smtClean="0"/>
              <a:t>Click to edit Master title style</a:t>
            </a:r>
            <a:endParaRPr lang="ja-JP" alt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ja-JP"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ja-JP"/>
          </a:p>
        </p:txBody>
      </p:sp>
      <p:sp>
        <p:nvSpPr>
          <p:cNvPr id="6" name="Footer Placeholder 5"/>
          <p:cNvSpPr>
            <a:spLocks noGrp="1"/>
          </p:cNvSpPr>
          <p:nvPr>
            <p:ph type="ftr" sz="quarter" idx="11"/>
          </p:nvPr>
        </p:nvSpPr>
        <p:spPr/>
        <p:txBody>
          <a:bodyPr/>
          <a:lstStyle>
            <a:lvl1pPr>
              <a:defRPr/>
            </a:lvl1pPr>
          </a:lstStyle>
          <a:p>
            <a:endParaRPr lang="en-US" altLang="ja-JP"/>
          </a:p>
        </p:txBody>
      </p:sp>
      <p:sp>
        <p:nvSpPr>
          <p:cNvPr id="7" name="Slide Number Placeholder 6"/>
          <p:cNvSpPr>
            <a:spLocks noGrp="1"/>
          </p:cNvSpPr>
          <p:nvPr>
            <p:ph type="sldNum" sz="quarter" idx="12"/>
          </p:nvPr>
        </p:nvSpPr>
        <p:spPr/>
        <p:txBody>
          <a:bodyPr/>
          <a:lstStyle>
            <a:lvl1pPr>
              <a:defRPr/>
            </a:lvl1pPr>
          </a:lstStyle>
          <a:p>
            <a:fld id="{2BC4716D-00F7-43FB-B13F-D7E187A3130A}" type="slidenum">
              <a:rPr lang="en-US" altLang="ja-JP"/>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accent2"/>
            </a:gs>
            <a:gs pos="100000">
              <a:srgbClr val="CC0000"/>
            </a:gs>
          </a:gsLst>
          <a:lin ang="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ltLang="ja-JP"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ＭＳ Ｐゴシック" charset="-128"/>
              </a:defRPr>
            </a:lvl1pPr>
          </a:lstStyle>
          <a:p>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ＭＳ Ｐゴシック" charset="-128"/>
              </a:defRPr>
            </a:lvl1pPr>
          </a:lstStyle>
          <a:p>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ＭＳ Ｐゴシック" charset="-128"/>
              </a:defRPr>
            </a:lvl1pPr>
          </a:lstStyle>
          <a:p>
            <a:fld id="{3C98201C-AF6E-4232-B1D2-C31205602857}"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en.wikipedia.org/wiki/File:Vmanstein.jpg" TargetMode="Externa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hyperlink" Target="http://en.wikipedia.org/wiki/File:Vmanstein.jpg" TargetMode="External"/><Relationship Id="rId7"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10" Type="http://schemas.openxmlformats.org/officeDocument/2006/relationships/image" Target="../media/image8.jpeg"/><Relationship Id="rId4" Type="http://schemas.openxmlformats.org/officeDocument/2006/relationships/image" Target="../media/image2.jpeg"/><Relationship Id="rId9" Type="http://schemas.openxmlformats.org/officeDocument/2006/relationships/image" Target="../media/image7.jpeg"/></Relationships>
</file>

<file path=ppt/slides/_rels/slide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image" Target="../media/image10.jpeg"/></Relationships>
</file>

<file path=ppt/slides/_rels/slide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1.xml"/><Relationship Id="rId5" Type="http://schemas.openxmlformats.org/officeDocument/2006/relationships/image" Target="../media/image14.emf"/><Relationship Id="rId4" Type="http://schemas.openxmlformats.org/officeDocument/2006/relationships/image" Target="../media/image13.jpeg"/></Relationships>
</file>

<file path=ppt/slides/_rels/slide5.xml.rels><?xml version="1.0" encoding="UTF-8" standalone="yes"?>
<Relationships xmlns="http://schemas.openxmlformats.org/package/2006/relationships"><Relationship Id="rId13" Type="http://schemas.openxmlformats.org/officeDocument/2006/relationships/image" Target="../media/image23.emf"/><Relationship Id="rId18" Type="http://schemas.openxmlformats.org/officeDocument/2006/relationships/image" Target="../media/image28.emf"/><Relationship Id="rId26" Type="http://schemas.openxmlformats.org/officeDocument/2006/relationships/image" Target="../media/image36.emf"/><Relationship Id="rId39" Type="http://schemas.openxmlformats.org/officeDocument/2006/relationships/image" Target="../media/image49.emf"/><Relationship Id="rId3" Type="http://schemas.openxmlformats.org/officeDocument/2006/relationships/image" Target="../media/image12.jpeg"/><Relationship Id="rId21" Type="http://schemas.openxmlformats.org/officeDocument/2006/relationships/image" Target="../media/image31.emf"/><Relationship Id="rId34" Type="http://schemas.openxmlformats.org/officeDocument/2006/relationships/image" Target="../media/image44.emf"/><Relationship Id="rId42" Type="http://schemas.openxmlformats.org/officeDocument/2006/relationships/image" Target="../media/image52.emf"/><Relationship Id="rId47" Type="http://schemas.openxmlformats.org/officeDocument/2006/relationships/image" Target="../media/image57.emf"/><Relationship Id="rId50" Type="http://schemas.openxmlformats.org/officeDocument/2006/relationships/image" Target="../media/image59.emf"/><Relationship Id="rId7" Type="http://schemas.openxmlformats.org/officeDocument/2006/relationships/image" Target="../media/image17.emf"/><Relationship Id="rId12" Type="http://schemas.openxmlformats.org/officeDocument/2006/relationships/image" Target="../media/image22.emf"/><Relationship Id="rId17" Type="http://schemas.openxmlformats.org/officeDocument/2006/relationships/image" Target="../media/image27.emf"/><Relationship Id="rId25" Type="http://schemas.openxmlformats.org/officeDocument/2006/relationships/image" Target="../media/image35.emf"/><Relationship Id="rId33" Type="http://schemas.openxmlformats.org/officeDocument/2006/relationships/image" Target="../media/image43.emf"/><Relationship Id="rId38" Type="http://schemas.openxmlformats.org/officeDocument/2006/relationships/image" Target="../media/image48.emf"/><Relationship Id="rId46" Type="http://schemas.openxmlformats.org/officeDocument/2006/relationships/image" Target="../media/image56.emf"/><Relationship Id="rId2" Type="http://schemas.openxmlformats.org/officeDocument/2006/relationships/image" Target="../media/image11.jpeg"/><Relationship Id="rId16" Type="http://schemas.openxmlformats.org/officeDocument/2006/relationships/image" Target="../media/image26.emf"/><Relationship Id="rId20" Type="http://schemas.openxmlformats.org/officeDocument/2006/relationships/image" Target="../media/image30.emf"/><Relationship Id="rId29" Type="http://schemas.openxmlformats.org/officeDocument/2006/relationships/image" Target="../media/image39.emf"/><Relationship Id="rId41" Type="http://schemas.openxmlformats.org/officeDocument/2006/relationships/image" Target="../media/image51.emf"/><Relationship Id="rId1" Type="http://schemas.openxmlformats.org/officeDocument/2006/relationships/slideLayout" Target="../slideLayouts/slideLayout1.xml"/><Relationship Id="rId6" Type="http://schemas.openxmlformats.org/officeDocument/2006/relationships/image" Target="../media/image16.emf"/><Relationship Id="rId11" Type="http://schemas.openxmlformats.org/officeDocument/2006/relationships/image" Target="../media/image21.emf"/><Relationship Id="rId24" Type="http://schemas.openxmlformats.org/officeDocument/2006/relationships/image" Target="../media/image34.emf"/><Relationship Id="rId32" Type="http://schemas.openxmlformats.org/officeDocument/2006/relationships/image" Target="../media/image42.emf"/><Relationship Id="rId37" Type="http://schemas.openxmlformats.org/officeDocument/2006/relationships/image" Target="../media/image47.emf"/><Relationship Id="rId40" Type="http://schemas.openxmlformats.org/officeDocument/2006/relationships/image" Target="../media/image50.emf"/><Relationship Id="rId45" Type="http://schemas.openxmlformats.org/officeDocument/2006/relationships/image" Target="../media/image55.emf"/><Relationship Id="rId5" Type="http://schemas.openxmlformats.org/officeDocument/2006/relationships/image" Target="../media/image15.emf"/><Relationship Id="rId15" Type="http://schemas.openxmlformats.org/officeDocument/2006/relationships/image" Target="../media/image25.emf"/><Relationship Id="rId23" Type="http://schemas.openxmlformats.org/officeDocument/2006/relationships/image" Target="../media/image33.emf"/><Relationship Id="rId28" Type="http://schemas.openxmlformats.org/officeDocument/2006/relationships/image" Target="../media/image38.emf"/><Relationship Id="rId36" Type="http://schemas.openxmlformats.org/officeDocument/2006/relationships/image" Target="../media/image46.emf"/><Relationship Id="rId49" Type="http://schemas.openxmlformats.org/officeDocument/2006/relationships/image" Target="../media/image14.emf"/><Relationship Id="rId10" Type="http://schemas.openxmlformats.org/officeDocument/2006/relationships/image" Target="../media/image20.emf"/><Relationship Id="rId19" Type="http://schemas.openxmlformats.org/officeDocument/2006/relationships/image" Target="../media/image29.emf"/><Relationship Id="rId31" Type="http://schemas.openxmlformats.org/officeDocument/2006/relationships/image" Target="../media/image41.emf"/><Relationship Id="rId44" Type="http://schemas.openxmlformats.org/officeDocument/2006/relationships/image" Target="../media/image54.emf"/><Relationship Id="rId4" Type="http://schemas.openxmlformats.org/officeDocument/2006/relationships/image" Target="../media/image13.jpeg"/><Relationship Id="rId9" Type="http://schemas.openxmlformats.org/officeDocument/2006/relationships/image" Target="../media/image19.emf"/><Relationship Id="rId14" Type="http://schemas.openxmlformats.org/officeDocument/2006/relationships/image" Target="../media/image24.emf"/><Relationship Id="rId22" Type="http://schemas.openxmlformats.org/officeDocument/2006/relationships/image" Target="../media/image32.emf"/><Relationship Id="rId27" Type="http://schemas.openxmlformats.org/officeDocument/2006/relationships/image" Target="../media/image37.emf"/><Relationship Id="rId30" Type="http://schemas.openxmlformats.org/officeDocument/2006/relationships/image" Target="../media/image40.wmf"/><Relationship Id="rId35" Type="http://schemas.openxmlformats.org/officeDocument/2006/relationships/image" Target="../media/image45.wmf"/><Relationship Id="rId43" Type="http://schemas.openxmlformats.org/officeDocument/2006/relationships/image" Target="../media/image53.emf"/><Relationship Id="rId48" Type="http://schemas.openxmlformats.org/officeDocument/2006/relationships/image" Target="../media/image58.wmf"/><Relationship Id="rId8" Type="http://schemas.openxmlformats.org/officeDocument/2006/relationships/image" Target="../media/image18.emf"/></Relationships>
</file>

<file path=ppt/slides/_rels/slide6.xml.rels><?xml version="1.0" encoding="UTF-8" standalone="yes"?>
<Relationships xmlns="http://schemas.openxmlformats.org/package/2006/relationships"><Relationship Id="rId8" Type="http://schemas.openxmlformats.org/officeDocument/2006/relationships/image" Target="../media/image61.emf"/><Relationship Id="rId13" Type="http://schemas.openxmlformats.org/officeDocument/2006/relationships/image" Target="../media/image30.emf"/><Relationship Id="rId18" Type="http://schemas.openxmlformats.org/officeDocument/2006/relationships/image" Target="../media/image34.emf"/><Relationship Id="rId26" Type="http://schemas.openxmlformats.org/officeDocument/2006/relationships/image" Target="../media/image22.emf"/><Relationship Id="rId3" Type="http://schemas.openxmlformats.org/officeDocument/2006/relationships/image" Target="../media/image12.jpeg"/><Relationship Id="rId21" Type="http://schemas.openxmlformats.org/officeDocument/2006/relationships/image" Target="../media/image42.emf"/><Relationship Id="rId7" Type="http://schemas.openxmlformats.org/officeDocument/2006/relationships/image" Target="../media/image60.emf"/><Relationship Id="rId12" Type="http://schemas.openxmlformats.org/officeDocument/2006/relationships/image" Target="../media/image29.emf"/><Relationship Id="rId17" Type="http://schemas.openxmlformats.org/officeDocument/2006/relationships/image" Target="../media/image31.emf"/><Relationship Id="rId25" Type="http://schemas.openxmlformats.org/officeDocument/2006/relationships/image" Target="../media/image23.emf"/><Relationship Id="rId2" Type="http://schemas.openxmlformats.org/officeDocument/2006/relationships/image" Target="../media/image11.jpeg"/><Relationship Id="rId16" Type="http://schemas.openxmlformats.org/officeDocument/2006/relationships/image" Target="../media/image28.emf"/><Relationship Id="rId20" Type="http://schemas.openxmlformats.org/officeDocument/2006/relationships/image" Target="../media/image39.emf"/><Relationship Id="rId29" Type="http://schemas.openxmlformats.org/officeDocument/2006/relationships/image" Target="../media/image14.emf"/><Relationship Id="rId1" Type="http://schemas.openxmlformats.org/officeDocument/2006/relationships/slideLayout" Target="../slideLayouts/slideLayout1.xml"/><Relationship Id="rId6" Type="http://schemas.openxmlformats.org/officeDocument/2006/relationships/image" Target="../media/image19.emf"/><Relationship Id="rId11" Type="http://schemas.openxmlformats.org/officeDocument/2006/relationships/image" Target="../media/image27.emf"/><Relationship Id="rId24" Type="http://schemas.openxmlformats.org/officeDocument/2006/relationships/image" Target="../media/image20.emf"/><Relationship Id="rId32" Type="http://schemas.openxmlformats.org/officeDocument/2006/relationships/image" Target="../media/image33.emf"/><Relationship Id="rId5" Type="http://schemas.openxmlformats.org/officeDocument/2006/relationships/image" Target="../media/image18.emf"/><Relationship Id="rId15" Type="http://schemas.openxmlformats.org/officeDocument/2006/relationships/image" Target="../media/image21.emf"/><Relationship Id="rId23" Type="http://schemas.openxmlformats.org/officeDocument/2006/relationships/image" Target="../media/image32.emf"/><Relationship Id="rId28" Type="http://schemas.openxmlformats.org/officeDocument/2006/relationships/image" Target="../media/image16.emf"/><Relationship Id="rId10" Type="http://schemas.openxmlformats.org/officeDocument/2006/relationships/image" Target="../media/image15.emf"/><Relationship Id="rId19" Type="http://schemas.openxmlformats.org/officeDocument/2006/relationships/image" Target="../media/image36.emf"/><Relationship Id="rId31" Type="http://schemas.openxmlformats.org/officeDocument/2006/relationships/image" Target="../media/image26.emf"/><Relationship Id="rId4" Type="http://schemas.openxmlformats.org/officeDocument/2006/relationships/image" Target="../media/image13.jpeg"/><Relationship Id="rId9" Type="http://schemas.openxmlformats.org/officeDocument/2006/relationships/image" Target="../media/image43.emf"/><Relationship Id="rId14" Type="http://schemas.openxmlformats.org/officeDocument/2006/relationships/image" Target="../media/image41.emf"/><Relationship Id="rId22" Type="http://schemas.openxmlformats.org/officeDocument/2006/relationships/image" Target="../media/image44.emf"/><Relationship Id="rId27" Type="http://schemas.openxmlformats.org/officeDocument/2006/relationships/image" Target="../media/image17.emf"/><Relationship Id="rId30" Type="http://schemas.openxmlformats.org/officeDocument/2006/relationships/image" Target="../media/image62.emf"/></Relationships>
</file>

<file path=ppt/slides/_rels/slide7.xml.rels><?xml version="1.0" encoding="UTF-8" standalone="yes"?>
<Relationships xmlns="http://schemas.openxmlformats.org/package/2006/relationships"><Relationship Id="rId3" Type="http://schemas.openxmlformats.org/officeDocument/2006/relationships/image" Target="../media/image63.wmf"/><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64.wmf"/></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423863" y="317500"/>
            <a:ext cx="8229600" cy="1143000"/>
          </a:xfrm>
          <a:prstGeom prst="rect">
            <a:avLst/>
          </a:prstGeom>
          <a:noFill/>
          <a:ln w="9525">
            <a:noFill/>
            <a:miter lim="800000"/>
            <a:headEnd/>
            <a:tailEnd/>
          </a:ln>
          <a:effectLst/>
        </p:spPr>
        <p:txBody>
          <a:bodyPr anchor="ctr"/>
          <a:lstStyle/>
          <a:p>
            <a:pPr algn="ctr"/>
            <a:r>
              <a:rPr lang="en-US" altLang="ja-JP" sz="3600" b="1">
                <a:solidFill>
                  <a:schemeClr val="bg1"/>
                </a:solidFill>
                <a:ea typeface="ＭＳ Ｐゴシック" charset="-128"/>
              </a:rPr>
              <a:t>Kerch Peninsula</a:t>
            </a:r>
            <a:r>
              <a:rPr lang="en-US" altLang="ja-JP" sz="4000" b="1">
                <a:solidFill>
                  <a:schemeClr val="bg1"/>
                </a:solidFill>
                <a:ea typeface="ＭＳ Ｐゴシック" charset="-128"/>
              </a:rPr>
              <a:t> </a:t>
            </a:r>
            <a:br>
              <a:rPr lang="en-US" altLang="ja-JP" sz="4000" b="1">
                <a:solidFill>
                  <a:schemeClr val="bg1"/>
                </a:solidFill>
                <a:ea typeface="ＭＳ Ｐゴシック" charset="-128"/>
              </a:rPr>
            </a:br>
            <a:r>
              <a:rPr lang="en-US" altLang="ja-JP" sz="3200" b="1">
                <a:solidFill>
                  <a:schemeClr val="bg1"/>
                </a:solidFill>
                <a:ea typeface="ＭＳ Ｐゴシック" charset="-128"/>
              </a:rPr>
              <a:t>May 8-18, 1942</a:t>
            </a:r>
          </a:p>
        </p:txBody>
      </p:sp>
      <p:pic>
        <p:nvPicPr>
          <p:cNvPr id="3075" name="Picture 3" descr="logo smaller"/>
          <p:cNvPicPr>
            <a:picLocks noChangeAspect="1" noChangeArrowheads="1"/>
          </p:cNvPicPr>
          <p:nvPr/>
        </p:nvPicPr>
        <p:blipFill>
          <a:blip r:embed="rId2"/>
          <a:srcRect/>
          <a:stretch>
            <a:fillRect/>
          </a:stretch>
        </p:blipFill>
        <p:spPr bwMode="auto">
          <a:xfrm>
            <a:off x="885825" y="395288"/>
            <a:ext cx="1001713" cy="1001712"/>
          </a:xfrm>
          <a:prstGeom prst="rect">
            <a:avLst/>
          </a:prstGeom>
          <a:noFill/>
        </p:spPr>
      </p:pic>
      <p:pic>
        <p:nvPicPr>
          <p:cNvPr id="3076" name="Picture 4" descr="logo smaller"/>
          <p:cNvPicPr>
            <a:picLocks noChangeAspect="1" noChangeArrowheads="1"/>
          </p:cNvPicPr>
          <p:nvPr/>
        </p:nvPicPr>
        <p:blipFill>
          <a:blip r:embed="rId2"/>
          <a:srcRect/>
          <a:stretch>
            <a:fillRect/>
          </a:stretch>
        </p:blipFill>
        <p:spPr bwMode="auto">
          <a:xfrm>
            <a:off x="7221538" y="395288"/>
            <a:ext cx="1001712" cy="1001712"/>
          </a:xfrm>
          <a:prstGeom prst="rect">
            <a:avLst/>
          </a:prstGeom>
          <a:noFill/>
        </p:spPr>
      </p:pic>
      <p:sp>
        <p:nvSpPr>
          <p:cNvPr id="3077" name="Text Box 5"/>
          <p:cNvSpPr txBox="1">
            <a:spLocks noChangeArrowheads="1"/>
          </p:cNvSpPr>
          <p:nvPr/>
        </p:nvSpPr>
        <p:spPr bwMode="auto">
          <a:xfrm>
            <a:off x="527050" y="1673225"/>
            <a:ext cx="8166100" cy="2265363"/>
          </a:xfrm>
          <a:prstGeom prst="rect">
            <a:avLst/>
          </a:prstGeom>
          <a:noFill/>
          <a:ln w="9525">
            <a:noFill/>
            <a:miter lim="800000"/>
            <a:headEnd/>
            <a:tailEnd/>
          </a:ln>
          <a:effectLst/>
        </p:spPr>
        <p:txBody>
          <a:bodyPr>
            <a:spAutoFit/>
          </a:bodyPr>
          <a:lstStyle/>
          <a:p>
            <a:pPr algn="ctr">
              <a:spcBef>
                <a:spcPct val="50000"/>
              </a:spcBef>
            </a:pPr>
            <a:r>
              <a:rPr lang="en-US" altLang="ja-JP" sz="2400" b="1">
                <a:solidFill>
                  <a:schemeClr val="bg1"/>
                </a:solidFill>
                <a:ea typeface="ＭＳ Ｐゴシック" charset="-128"/>
              </a:rPr>
              <a:t>Strategic Context</a:t>
            </a:r>
          </a:p>
          <a:p>
            <a:pPr algn="just">
              <a:spcBef>
                <a:spcPct val="50000"/>
              </a:spcBef>
            </a:pPr>
            <a:r>
              <a:rPr lang="en-US" altLang="ja-JP" sz="1400">
                <a:solidFill>
                  <a:schemeClr val="bg1"/>
                </a:solidFill>
                <a:ea typeface="ＭＳ Ｐゴシック" charset="-128"/>
              </a:rPr>
              <a:t>Adolf Hitler’s German armies invade the Soviet Union in June 1941 in Operation Barbarossa. When the offensive fails to destroy the Soviet Red Army and force a political collapse, Hitler must plan a southern Summer Offensive in 1942 with the objective of capturing the Soviet oil fields in the Caucasus. Before this offensive can take place, German </a:t>
            </a:r>
            <a:r>
              <a:rPr lang="en-US" altLang="ja-JP" sz="1400" i="1">
                <a:solidFill>
                  <a:schemeClr val="bg1"/>
                </a:solidFill>
                <a:ea typeface="ＭＳ Ｐゴシック" charset="-128"/>
              </a:rPr>
              <a:t>Army Group South</a:t>
            </a:r>
            <a:r>
              <a:rPr lang="en-US" altLang="ja-JP" sz="1400">
                <a:solidFill>
                  <a:schemeClr val="bg1"/>
                </a:solidFill>
                <a:ea typeface="ＭＳ Ｐゴシック" charset="-128"/>
              </a:rPr>
              <a:t> must conquer the Crimean Peninsula to eliminate any threat to the southern flank. Erich von Manstein’s </a:t>
            </a:r>
            <a:r>
              <a:rPr lang="en-US" altLang="ja-JP" sz="1400" i="1">
                <a:solidFill>
                  <a:schemeClr val="bg1"/>
                </a:solidFill>
                <a:ea typeface="ＭＳ Ｐゴシック" charset="-128"/>
              </a:rPr>
              <a:t>11. Army</a:t>
            </a:r>
            <a:r>
              <a:rPr lang="en-US" altLang="ja-JP" sz="1400">
                <a:solidFill>
                  <a:schemeClr val="bg1"/>
                </a:solidFill>
                <a:ea typeface="ＭＳ Ｐゴシック" charset="-128"/>
              </a:rPr>
              <a:t> is tasked with this and besieges Sevastopol until D.T. Kozlov lands in the Kerch Peninsula to the east with three Soviet armies. Manstein leaves a few Romanian divisions to watch Sevastopol and turns to clear the Kerch Peninsula with the rest of his force before it becomes a perilous two-front campaign.</a:t>
            </a:r>
          </a:p>
        </p:txBody>
      </p:sp>
      <p:sp>
        <p:nvSpPr>
          <p:cNvPr id="3078" name="Text Box 6"/>
          <p:cNvSpPr txBox="1">
            <a:spLocks noChangeArrowheads="1"/>
          </p:cNvSpPr>
          <p:nvPr/>
        </p:nvSpPr>
        <p:spPr bwMode="auto">
          <a:xfrm>
            <a:off x="2587625" y="3963988"/>
            <a:ext cx="3968750" cy="2286000"/>
          </a:xfrm>
          <a:prstGeom prst="rect">
            <a:avLst/>
          </a:prstGeom>
          <a:noFill/>
          <a:ln w="9525">
            <a:noFill/>
            <a:miter lim="800000"/>
            <a:headEnd/>
            <a:tailEnd/>
          </a:ln>
          <a:effectLst/>
        </p:spPr>
        <p:txBody>
          <a:bodyPr>
            <a:spAutoFit/>
          </a:bodyPr>
          <a:lstStyle/>
          <a:p>
            <a:pPr algn="ctr">
              <a:spcBef>
                <a:spcPct val="50000"/>
              </a:spcBef>
            </a:pPr>
            <a:r>
              <a:rPr lang="en-US" altLang="ja-JP" sz="2400" b="1">
                <a:solidFill>
                  <a:schemeClr val="bg1"/>
                </a:solidFill>
                <a:ea typeface="ＭＳ Ｐゴシック" charset="-128"/>
              </a:rPr>
              <a:t>Stakes</a:t>
            </a:r>
          </a:p>
          <a:p>
            <a:pPr algn="just">
              <a:spcBef>
                <a:spcPct val="50000"/>
              </a:spcBef>
            </a:pPr>
            <a:r>
              <a:rPr lang="en-US" altLang="ja-JP" sz="1500">
                <a:solidFill>
                  <a:schemeClr val="bg1"/>
                </a:solidFill>
                <a:ea typeface="ＭＳ Ｐゴシック" charset="-128"/>
              </a:rPr>
              <a:t>+ A Soviet victory would force the Germans into an attritional, two-front battle for the Crimea, tying down </a:t>
            </a:r>
            <a:r>
              <a:rPr lang="en-US" altLang="ja-JP" sz="1500" i="1">
                <a:solidFill>
                  <a:schemeClr val="bg1"/>
                </a:solidFill>
                <a:ea typeface="ＭＳ Ｐゴシック" charset="-128"/>
              </a:rPr>
              <a:t>11. Army</a:t>
            </a:r>
            <a:r>
              <a:rPr lang="en-US" altLang="ja-JP" sz="1500">
                <a:solidFill>
                  <a:schemeClr val="bg1"/>
                </a:solidFill>
                <a:ea typeface="ＭＳ Ｐゴシック" charset="-128"/>
              </a:rPr>
              <a:t> and delaying the German Summer Offensive.</a:t>
            </a:r>
          </a:p>
          <a:p>
            <a:pPr algn="just">
              <a:spcBef>
                <a:spcPct val="50000"/>
              </a:spcBef>
            </a:pPr>
            <a:r>
              <a:rPr lang="en-US" altLang="ja-JP" sz="1500">
                <a:solidFill>
                  <a:schemeClr val="bg1"/>
                </a:solidFill>
                <a:ea typeface="ＭＳ Ｐゴシック" charset="-128"/>
              </a:rPr>
              <a:t>+ A German victory would allow </a:t>
            </a:r>
            <a:r>
              <a:rPr lang="en-US" altLang="ja-JP" sz="1500" i="1">
                <a:solidFill>
                  <a:schemeClr val="bg1"/>
                </a:solidFill>
                <a:ea typeface="ＭＳ Ｐゴシック" charset="-128"/>
              </a:rPr>
              <a:t>11. Army</a:t>
            </a:r>
            <a:r>
              <a:rPr lang="en-US" altLang="ja-JP" sz="1500">
                <a:solidFill>
                  <a:schemeClr val="bg1"/>
                </a:solidFill>
                <a:ea typeface="ＭＳ Ｐゴシック" charset="-128"/>
              </a:rPr>
              <a:t> to assault Sevastopol and </a:t>
            </a:r>
            <a:r>
              <a:rPr lang="en-US" altLang="ja-JP" sz="1500" i="1">
                <a:solidFill>
                  <a:schemeClr val="bg1"/>
                </a:solidFill>
                <a:ea typeface="ＭＳ Ｐゴシック" charset="-128"/>
              </a:rPr>
              <a:t>Army Group South</a:t>
            </a:r>
            <a:r>
              <a:rPr lang="en-US" altLang="ja-JP" sz="1500">
                <a:solidFill>
                  <a:schemeClr val="bg1"/>
                </a:solidFill>
                <a:ea typeface="ＭＳ Ｐゴシック" charset="-128"/>
              </a:rPr>
              <a:t> to advance into the Caucasus.</a:t>
            </a:r>
          </a:p>
        </p:txBody>
      </p:sp>
      <p:sp>
        <p:nvSpPr>
          <p:cNvPr id="3079" name="Text Box 7"/>
          <p:cNvSpPr txBox="1">
            <a:spLocks noChangeArrowheads="1"/>
          </p:cNvSpPr>
          <p:nvPr/>
        </p:nvSpPr>
        <p:spPr bwMode="auto">
          <a:xfrm>
            <a:off x="7145338" y="6583363"/>
            <a:ext cx="1998662" cy="274637"/>
          </a:xfrm>
          <a:prstGeom prst="rect">
            <a:avLst/>
          </a:prstGeom>
          <a:noFill/>
          <a:ln w="9525">
            <a:noFill/>
            <a:miter lim="800000"/>
            <a:headEnd/>
            <a:tailEnd/>
          </a:ln>
          <a:effectLst/>
        </p:spPr>
        <p:txBody>
          <a:bodyPr>
            <a:spAutoFit/>
          </a:bodyPr>
          <a:lstStyle/>
          <a:p>
            <a:pPr algn="ctr"/>
            <a:r>
              <a:rPr lang="en-US" altLang="ja-JP" sz="1200">
                <a:solidFill>
                  <a:schemeClr val="bg1"/>
                </a:solidFill>
                <a:latin typeface="Calisto MT" pitchFamily="18" charset="0"/>
                <a:ea typeface="ＭＳ Ｐゴシック" charset="-128"/>
              </a:rPr>
              <a:t>By Jonathan Webb, 2009</a:t>
            </a:r>
            <a:endParaRPr lang="en-US" altLang="ja-JP">
              <a:ea typeface="ＭＳ Ｐゴシック" charset="-128"/>
            </a:endParaRPr>
          </a:p>
        </p:txBody>
      </p:sp>
      <p:grpSp>
        <p:nvGrpSpPr>
          <p:cNvPr id="3080" name="Group 8"/>
          <p:cNvGrpSpPr>
            <a:grpSpLocks/>
          </p:cNvGrpSpPr>
          <p:nvPr/>
        </p:nvGrpSpPr>
        <p:grpSpPr bwMode="auto">
          <a:xfrm>
            <a:off x="450850" y="4116388"/>
            <a:ext cx="2060575" cy="2060575"/>
            <a:chOff x="284" y="2593"/>
            <a:chExt cx="1298" cy="1298"/>
          </a:xfrm>
        </p:grpSpPr>
        <p:sp>
          <p:nvSpPr>
            <p:cNvPr id="3081" name="Rectangle 9"/>
            <p:cNvSpPr>
              <a:spLocks noChangeArrowheads="1"/>
            </p:cNvSpPr>
            <p:nvPr/>
          </p:nvSpPr>
          <p:spPr bwMode="auto">
            <a:xfrm>
              <a:off x="284" y="2593"/>
              <a:ext cx="1298" cy="1298"/>
            </a:xfrm>
            <a:prstGeom prst="rect">
              <a:avLst/>
            </a:prstGeom>
            <a:solidFill>
              <a:srgbClr val="4D4D4D"/>
            </a:solidFill>
            <a:ln w="9525">
              <a:noFill/>
              <a:miter lim="800000"/>
              <a:headEnd/>
              <a:tailEnd/>
            </a:ln>
            <a:effectLst/>
          </p:spPr>
          <p:txBody>
            <a:bodyPr wrap="none" anchor="ctr"/>
            <a:lstStyle/>
            <a:p>
              <a:endParaRPr lang="ja-JP" altLang="en-US"/>
            </a:p>
          </p:txBody>
        </p:sp>
        <p:sp>
          <p:nvSpPr>
            <p:cNvPr id="3082" name="Text Box 10"/>
            <p:cNvSpPr txBox="1">
              <a:spLocks noChangeArrowheads="1"/>
            </p:cNvSpPr>
            <p:nvPr/>
          </p:nvSpPr>
          <p:spPr bwMode="auto">
            <a:xfrm>
              <a:off x="332" y="2881"/>
              <a:ext cx="1202" cy="633"/>
            </a:xfrm>
            <a:prstGeom prst="rect">
              <a:avLst/>
            </a:prstGeom>
            <a:noFill/>
            <a:ln w="9525">
              <a:noFill/>
              <a:miter lim="800000"/>
              <a:headEnd/>
              <a:tailEnd/>
            </a:ln>
            <a:effectLst/>
          </p:spPr>
          <p:txBody>
            <a:bodyPr>
              <a:spAutoFit/>
            </a:bodyPr>
            <a:lstStyle/>
            <a:p>
              <a:pPr algn="ctr">
                <a:spcBef>
                  <a:spcPct val="50000"/>
                </a:spcBef>
              </a:pPr>
              <a:r>
                <a:rPr lang="en-US" altLang="ja-JP" sz="2400" b="1" i="1">
                  <a:solidFill>
                    <a:srgbClr val="F8F8F8"/>
                  </a:solidFill>
                  <a:ea typeface="ＭＳ Ｐゴシック" charset="-128"/>
                </a:rPr>
                <a:t>No Image</a:t>
              </a:r>
            </a:p>
            <a:p>
              <a:pPr algn="ctr">
                <a:spcBef>
                  <a:spcPct val="50000"/>
                </a:spcBef>
              </a:pPr>
              <a:r>
                <a:rPr lang="en-US" altLang="ja-JP" sz="2400" b="1" i="1">
                  <a:solidFill>
                    <a:srgbClr val="F8F8F8"/>
                  </a:solidFill>
                  <a:ea typeface="ＭＳ Ｐゴシック" charset="-128"/>
                </a:rPr>
                <a:t>Available</a:t>
              </a:r>
            </a:p>
          </p:txBody>
        </p:sp>
      </p:grpSp>
      <p:pic>
        <p:nvPicPr>
          <p:cNvPr id="3083" name="Picture 11" descr="250px-Vmanstein">
            <a:hlinkClick r:id="rId3" tooltip="Vmanstein.jpg"/>
          </p:cNvPr>
          <p:cNvPicPr>
            <a:picLocks noChangeAspect="1" noChangeArrowheads="1"/>
          </p:cNvPicPr>
          <p:nvPr/>
        </p:nvPicPr>
        <p:blipFill>
          <a:blip r:embed="rId4"/>
          <a:srcRect/>
          <a:stretch>
            <a:fillRect/>
          </a:stretch>
        </p:blipFill>
        <p:spPr bwMode="auto">
          <a:xfrm>
            <a:off x="6632575" y="4116388"/>
            <a:ext cx="1679575" cy="2060575"/>
          </a:xfrm>
          <a:prstGeom prst="rect">
            <a:avLst/>
          </a:prstGeom>
          <a:noFill/>
        </p:spPr>
      </p:pic>
      <p:sp>
        <p:nvSpPr>
          <p:cNvPr id="3084" name="Text Box 12"/>
          <p:cNvSpPr txBox="1">
            <a:spLocks noChangeArrowheads="1"/>
          </p:cNvSpPr>
          <p:nvPr/>
        </p:nvSpPr>
        <p:spPr bwMode="auto">
          <a:xfrm>
            <a:off x="0" y="2513013"/>
            <a:ext cx="9144000" cy="701675"/>
          </a:xfrm>
          <a:prstGeom prst="rect">
            <a:avLst/>
          </a:prstGeom>
          <a:solidFill>
            <a:schemeClr val="bg1"/>
          </a:solidFill>
          <a:ln w="9525">
            <a:noFill/>
            <a:miter lim="800000"/>
            <a:headEnd/>
            <a:tailEnd/>
          </a:ln>
          <a:effectLst/>
        </p:spPr>
        <p:txBody>
          <a:bodyPr>
            <a:spAutoFit/>
          </a:bodyPr>
          <a:lstStyle/>
          <a:p>
            <a:pPr>
              <a:spcBef>
                <a:spcPct val="50000"/>
              </a:spcBef>
            </a:pPr>
            <a:r>
              <a:rPr lang="en-CA" sz="4000"/>
              <a:t>To view animation on PC: hit F5</a:t>
            </a:r>
          </a:p>
        </p:txBody>
      </p:sp>
      <p:sp>
        <p:nvSpPr>
          <p:cNvPr id="3085" name="Text Box 13"/>
          <p:cNvSpPr txBox="1">
            <a:spLocks noChangeArrowheads="1"/>
          </p:cNvSpPr>
          <p:nvPr/>
        </p:nvSpPr>
        <p:spPr bwMode="auto">
          <a:xfrm>
            <a:off x="0" y="3200400"/>
            <a:ext cx="9609138" cy="701675"/>
          </a:xfrm>
          <a:prstGeom prst="rect">
            <a:avLst/>
          </a:prstGeom>
          <a:solidFill>
            <a:schemeClr val="bg1"/>
          </a:solidFill>
          <a:ln w="9525">
            <a:noFill/>
            <a:miter lim="800000"/>
            <a:headEnd/>
            <a:tailEnd/>
          </a:ln>
          <a:effectLst/>
        </p:spPr>
        <p:txBody>
          <a:bodyPr>
            <a:spAutoFit/>
          </a:bodyPr>
          <a:lstStyle/>
          <a:p>
            <a:pPr>
              <a:spcBef>
                <a:spcPct val="50000"/>
              </a:spcBef>
            </a:pPr>
            <a:r>
              <a:rPr lang="en-CA" sz="4000"/>
              <a:t>To view animation on Mac: hit </a:t>
            </a:r>
            <a:r>
              <a:rPr lang="en-CA" sz="3600"/>
              <a:t>⌘</a:t>
            </a:r>
            <a:r>
              <a:rPr lang="en-CA" sz="4000"/>
              <a:t> + enter</a:t>
            </a: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3084"/>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84"/>
                                        </p:tgtEl>
                                        <p:attrNameLst>
                                          <p:attrName>style.visibility</p:attrName>
                                        </p:attrNameLst>
                                      </p:cBhvr>
                                      <p:to>
                                        <p:strVal val="visible"/>
                                      </p:to>
                                    </p:set>
                                    <p:animEffect transition="in" filter="fade">
                                      <p:cBhvr>
                                        <p:cTn id="7" dur="2000"/>
                                        <p:tgtEl>
                                          <p:spTgt spid="308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085"/>
                                        </p:tgtEl>
                                        <p:attrNameLst>
                                          <p:attrName>style.visibility</p:attrName>
                                        </p:attrNameLst>
                                      </p:cBhvr>
                                      <p:to>
                                        <p:strVal val="visible"/>
                                      </p:to>
                                    </p:set>
                                    <p:animEffect transition="in" filter="fade">
                                      <p:cBhvr>
                                        <p:cTn id="10" dur="2000"/>
                                        <p:tgtEl>
                                          <p:spTgt spid="3085"/>
                                        </p:tgtEl>
                                      </p:cBhvr>
                                    </p:animEffect>
                                  </p:childTnLst>
                                </p:cTn>
                              </p:par>
                            </p:childTnLst>
                          </p:cTn>
                        </p:par>
                      </p:childTnLst>
                    </p:cTn>
                  </p:par>
                </p:childTnLst>
              </p:cTn>
              <p:nextCondLst>
                <p:cond evt="onClick" delay="0">
                  <p:tgtEl>
                    <p:spTgt spid="3084"/>
                  </p:tgtEl>
                </p:cond>
              </p:nextCondLst>
            </p:seq>
          </p:childTnLst>
        </p:cTn>
      </p:par>
    </p:tnLst>
    <p:bldLst>
      <p:bldP spid="3084" grpId="0" animBg="1"/>
      <p:bldP spid="308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04800" y="304800"/>
            <a:ext cx="8229600" cy="1143000"/>
          </a:xfrm>
        </p:spPr>
        <p:txBody>
          <a:bodyPr/>
          <a:lstStyle/>
          <a:p>
            <a:r>
              <a:rPr lang="en-US" altLang="ja-JP" sz="3600" b="1">
                <a:solidFill>
                  <a:schemeClr val="bg1"/>
                </a:solidFill>
                <a:ea typeface="ＭＳ Ｐゴシック" charset="-128"/>
              </a:rPr>
              <a:t>Kerch Peninsula, 1942</a:t>
            </a:r>
            <a:r>
              <a:rPr lang="en-US" altLang="ja-JP" sz="4000" b="1">
                <a:solidFill>
                  <a:schemeClr val="bg1"/>
                </a:solidFill>
                <a:ea typeface="ＭＳ Ｐゴシック" charset="-128"/>
              </a:rPr>
              <a:t/>
            </a:r>
            <a:br>
              <a:rPr lang="en-US" altLang="ja-JP" sz="4000" b="1">
                <a:solidFill>
                  <a:schemeClr val="bg1"/>
                </a:solidFill>
                <a:ea typeface="ＭＳ Ｐゴシック" charset="-128"/>
              </a:rPr>
            </a:br>
            <a:r>
              <a:rPr lang="en-US" altLang="ja-JP" sz="3200" b="1">
                <a:solidFill>
                  <a:schemeClr val="bg1"/>
                </a:solidFill>
                <a:ea typeface="ＭＳ Ｐゴシック" charset="-128"/>
              </a:rPr>
              <a:t>Strength</a:t>
            </a:r>
          </a:p>
        </p:txBody>
      </p:sp>
      <p:sp>
        <p:nvSpPr>
          <p:cNvPr id="4099" name="Text Box 3"/>
          <p:cNvSpPr txBox="1">
            <a:spLocks noChangeArrowheads="1"/>
          </p:cNvSpPr>
          <p:nvPr/>
        </p:nvSpPr>
        <p:spPr bwMode="auto">
          <a:xfrm>
            <a:off x="304800" y="2133600"/>
            <a:ext cx="4195763" cy="3743325"/>
          </a:xfrm>
          <a:prstGeom prst="rect">
            <a:avLst/>
          </a:prstGeom>
          <a:noFill/>
          <a:ln w="9525">
            <a:noFill/>
            <a:miter lim="800000"/>
            <a:headEnd/>
            <a:tailEnd/>
          </a:ln>
          <a:effectLst/>
        </p:spPr>
        <p:txBody>
          <a:bodyPr>
            <a:spAutoFit/>
          </a:bodyPr>
          <a:lstStyle/>
          <a:p>
            <a:pPr>
              <a:lnSpc>
                <a:spcPct val="50000"/>
              </a:lnSpc>
              <a:spcBef>
                <a:spcPct val="50000"/>
              </a:spcBef>
              <a:buFont typeface="Wingdings" pitchFamily="2" charset="2"/>
              <a:buChar char="§"/>
            </a:pPr>
            <a:r>
              <a:rPr lang="en-US" altLang="ja-JP" sz="2400">
                <a:solidFill>
                  <a:schemeClr val="bg1"/>
                </a:solidFill>
                <a:ea typeface="ＭＳ Ｐゴシック" charset="-128"/>
              </a:rPr>
              <a:t>Soviet Crimean Army Group</a:t>
            </a:r>
          </a:p>
          <a:p>
            <a:pPr>
              <a:lnSpc>
                <a:spcPct val="50000"/>
              </a:lnSpc>
              <a:spcBef>
                <a:spcPct val="50000"/>
              </a:spcBef>
              <a:buFont typeface="Wingdings" pitchFamily="2" charset="2"/>
              <a:buChar char="§"/>
            </a:pPr>
            <a:endParaRPr lang="en-US" altLang="ja-JP" sz="2400">
              <a:solidFill>
                <a:schemeClr val="bg1"/>
              </a:solidFill>
              <a:ea typeface="ＭＳ Ｐゴシック" charset="-128"/>
            </a:endParaRPr>
          </a:p>
          <a:p>
            <a:pPr>
              <a:lnSpc>
                <a:spcPct val="50000"/>
              </a:lnSpc>
              <a:spcBef>
                <a:spcPct val="50000"/>
              </a:spcBef>
              <a:buFont typeface="Wingdings" pitchFamily="2" charset="2"/>
              <a:buChar char="§"/>
            </a:pPr>
            <a:endParaRPr lang="en-US" altLang="ja-JP" sz="2400">
              <a:solidFill>
                <a:schemeClr val="bg1"/>
              </a:solidFill>
              <a:ea typeface="ＭＳ Ｐゴシック" charset="-128"/>
            </a:endParaRPr>
          </a:p>
          <a:p>
            <a:pPr>
              <a:lnSpc>
                <a:spcPct val="50000"/>
              </a:lnSpc>
              <a:spcBef>
                <a:spcPct val="50000"/>
              </a:spcBef>
              <a:buFont typeface="Wingdings" pitchFamily="2" charset="2"/>
              <a:buChar char="§"/>
            </a:pPr>
            <a:endParaRPr lang="en-US" altLang="ja-JP" sz="2400">
              <a:solidFill>
                <a:schemeClr val="bg1"/>
              </a:solidFill>
              <a:ea typeface="ＭＳ Ｐゴシック" charset="-128"/>
            </a:endParaRPr>
          </a:p>
          <a:p>
            <a:pPr>
              <a:lnSpc>
                <a:spcPct val="50000"/>
              </a:lnSpc>
              <a:spcBef>
                <a:spcPct val="50000"/>
              </a:spcBef>
              <a:buFont typeface="Wingdings" pitchFamily="2" charset="2"/>
              <a:buChar char="§"/>
            </a:pPr>
            <a:endParaRPr lang="en-US" altLang="ja-JP" sz="2400">
              <a:solidFill>
                <a:schemeClr val="bg1"/>
              </a:solidFill>
              <a:ea typeface="ＭＳ Ｐゴシック" charset="-128"/>
            </a:endParaRPr>
          </a:p>
          <a:p>
            <a:pPr>
              <a:lnSpc>
                <a:spcPct val="50000"/>
              </a:lnSpc>
              <a:spcBef>
                <a:spcPct val="50000"/>
              </a:spcBef>
              <a:buFont typeface="Wingdings" pitchFamily="2" charset="2"/>
              <a:buChar char="§"/>
            </a:pPr>
            <a:endParaRPr lang="en-US" altLang="ja-JP" sz="2400">
              <a:solidFill>
                <a:schemeClr val="bg1"/>
              </a:solidFill>
              <a:ea typeface="ＭＳ Ｐゴシック" charset="-128"/>
            </a:endParaRPr>
          </a:p>
          <a:p>
            <a:pPr>
              <a:lnSpc>
                <a:spcPct val="50000"/>
              </a:lnSpc>
              <a:spcBef>
                <a:spcPct val="50000"/>
              </a:spcBef>
              <a:buFont typeface="Wingdings" pitchFamily="2" charset="2"/>
              <a:buChar char="§"/>
            </a:pPr>
            <a:endParaRPr lang="en-US" altLang="ja-JP" sz="2400">
              <a:solidFill>
                <a:schemeClr val="bg1"/>
              </a:solidFill>
              <a:ea typeface="ＭＳ Ｐゴシック" charset="-128"/>
            </a:endParaRPr>
          </a:p>
          <a:p>
            <a:pPr>
              <a:lnSpc>
                <a:spcPct val="50000"/>
              </a:lnSpc>
              <a:spcBef>
                <a:spcPct val="50000"/>
              </a:spcBef>
              <a:buFont typeface="Wingdings" pitchFamily="2" charset="2"/>
              <a:buChar char="§"/>
            </a:pPr>
            <a:endParaRPr lang="en-US" altLang="ja-JP" sz="2400">
              <a:solidFill>
                <a:schemeClr val="bg1"/>
              </a:solidFill>
              <a:ea typeface="ＭＳ Ｐゴシック" charset="-128"/>
            </a:endParaRPr>
          </a:p>
          <a:p>
            <a:pPr>
              <a:lnSpc>
                <a:spcPct val="50000"/>
              </a:lnSpc>
              <a:spcBef>
                <a:spcPct val="50000"/>
              </a:spcBef>
              <a:buFont typeface="Wingdings" pitchFamily="2" charset="2"/>
              <a:buChar char="§"/>
            </a:pPr>
            <a:r>
              <a:rPr lang="en-US" altLang="ja-JP" sz="2400">
                <a:solidFill>
                  <a:schemeClr val="bg1"/>
                </a:solidFill>
                <a:ea typeface="ＭＳ Ｐゴシック" charset="-128"/>
              </a:rPr>
              <a:t>Well</a:t>
            </a:r>
          </a:p>
          <a:p>
            <a:pPr>
              <a:spcBef>
                <a:spcPct val="50000"/>
              </a:spcBef>
              <a:buFont typeface="Wingdings" pitchFamily="2" charset="2"/>
              <a:buNone/>
            </a:pPr>
            <a:endParaRPr lang="en-US" altLang="ja-JP" sz="2400">
              <a:solidFill>
                <a:schemeClr val="bg1"/>
              </a:solidFill>
              <a:ea typeface="ＭＳ Ｐゴシック" charset="-128"/>
            </a:endParaRPr>
          </a:p>
        </p:txBody>
      </p:sp>
      <p:sp>
        <p:nvSpPr>
          <p:cNvPr id="4100" name="Text Box 4"/>
          <p:cNvSpPr txBox="1">
            <a:spLocks noChangeArrowheads="1"/>
          </p:cNvSpPr>
          <p:nvPr/>
        </p:nvSpPr>
        <p:spPr bwMode="auto">
          <a:xfrm>
            <a:off x="5148263" y="2133600"/>
            <a:ext cx="3609975" cy="3743325"/>
          </a:xfrm>
          <a:prstGeom prst="rect">
            <a:avLst/>
          </a:prstGeom>
          <a:noFill/>
          <a:ln w="9525">
            <a:noFill/>
            <a:miter lim="800000"/>
            <a:headEnd/>
            <a:tailEnd/>
          </a:ln>
          <a:effectLst/>
        </p:spPr>
        <p:txBody>
          <a:bodyPr>
            <a:spAutoFit/>
          </a:bodyPr>
          <a:lstStyle/>
          <a:p>
            <a:pPr>
              <a:lnSpc>
                <a:spcPct val="50000"/>
              </a:lnSpc>
              <a:spcBef>
                <a:spcPct val="50000"/>
              </a:spcBef>
              <a:buFont typeface="Wingdings" pitchFamily="2" charset="2"/>
              <a:buChar char="§"/>
            </a:pPr>
            <a:r>
              <a:rPr lang="en-US" altLang="ja-JP" sz="2400" i="1">
                <a:solidFill>
                  <a:schemeClr val="bg1"/>
                </a:solidFill>
                <a:ea typeface="ＭＳ Ｐゴシック" charset="-128"/>
              </a:rPr>
              <a:t>German 11. Army</a:t>
            </a:r>
          </a:p>
          <a:p>
            <a:pPr>
              <a:lnSpc>
                <a:spcPct val="50000"/>
              </a:lnSpc>
              <a:spcBef>
                <a:spcPct val="50000"/>
              </a:spcBef>
              <a:buFont typeface="Wingdings" pitchFamily="2" charset="2"/>
              <a:buChar char="§"/>
            </a:pPr>
            <a:endParaRPr lang="en-US" altLang="ja-JP" sz="2400">
              <a:solidFill>
                <a:schemeClr val="bg1"/>
              </a:solidFill>
              <a:ea typeface="ＭＳ Ｐゴシック" charset="-128"/>
            </a:endParaRPr>
          </a:p>
          <a:p>
            <a:pPr>
              <a:lnSpc>
                <a:spcPct val="50000"/>
              </a:lnSpc>
              <a:spcBef>
                <a:spcPct val="50000"/>
              </a:spcBef>
              <a:buFont typeface="Wingdings" pitchFamily="2" charset="2"/>
              <a:buChar char="§"/>
            </a:pPr>
            <a:endParaRPr lang="en-US" altLang="ja-JP" sz="2400">
              <a:solidFill>
                <a:schemeClr val="bg1"/>
              </a:solidFill>
              <a:ea typeface="ＭＳ Ｐゴシック" charset="-128"/>
            </a:endParaRPr>
          </a:p>
          <a:p>
            <a:pPr>
              <a:lnSpc>
                <a:spcPct val="50000"/>
              </a:lnSpc>
              <a:spcBef>
                <a:spcPct val="50000"/>
              </a:spcBef>
              <a:buFont typeface="Wingdings" pitchFamily="2" charset="2"/>
              <a:buChar char="§"/>
            </a:pPr>
            <a:endParaRPr lang="en-US" altLang="ja-JP" sz="2400">
              <a:solidFill>
                <a:schemeClr val="bg1"/>
              </a:solidFill>
              <a:ea typeface="ＭＳ Ｐゴシック" charset="-128"/>
            </a:endParaRPr>
          </a:p>
          <a:p>
            <a:pPr>
              <a:lnSpc>
                <a:spcPct val="50000"/>
              </a:lnSpc>
              <a:spcBef>
                <a:spcPct val="50000"/>
              </a:spcBef>
              <a:buFont typeface="Wingdings" pitchFamily="2" charset="2"/>
              <a:buChar char="§"/>
            </a:pPr>
            <a:endParaRPr lang="en-US" altLang="ja-JP" sz="2400">
              <a:solidFill>
                <a:schemeClr val="bg1"/>
              </a:solidFill>
              <a:ea typeface="ＭＳ Ｐゴシック" charset="-128"/>
            </a:endParaRPr>
          </a:p>
          <a:p>
            <a:pPr>
              <a:lnSpc>
                <a:spcPct val="50000"/>
              </a:lnSpc>
              <a:spcBef>
                <a:spcPct val="50000"/>
              </a:spcBef>
              <a:buFont typeface="Wingdings" pitchFamily="2" charset="2"/>
              <a:buChar char="§"/>
            </a:pPr>
            <a:endParaRPr lang="en-US" altLang="ja-JP" sz="2400">
              <a:solidFill>
                <a:schemeClr val="bg1"/>
              </a:solidFill>
              <a:ea typeface="ＭＳ Ｐゴシック" charset="-128"/>
            </a:endParaRPr>
          </a:p>
          <a:p>
            <a:pPr>
              <a:lnSpc>
                <a:spcPct val="50000"/>
              </a:lnSpc>
              <a:spcBef>
                <a:spcPct val="50000"/>
              </a:spcBef>
              <a:buFont typeface="Wingdings" pitchFamily="2" charset="2"/>
              <a:buChar char="§"/>
            </a:pPr>
            <a:endParaRPr lang="en-US" altLang="ja-JP" sz="2400">
              <a:solidFill>
                <a:schemeClr val="bg1"/>
              </a:solidFill>
              <a:ea typeface="ＭＳ Ｐゴシック" charset="-128"/>
            </a:endParaRPr>
          </a:p>
          <a:p>
            <a:pPr>
              <a:lnSpc>
                <a:spcPct val="50000"/>
              </a:lnSpc>
              <a:spcBef>
                <a:spcPct val="50000"/>
              </a:spcBef>
              <a:buFont typeface="Wingdings" pitchFamily="2" charset="2"/>
              <a:buChar char="§"/>
            </a:pPr>
            <a:endParaRPr lang="en-US" altLang="ja-JP" sz="2400">
              <a:solidFill>
                <a:schemeClr val="bg1"/>
              </a:solidFill>
              <a:ea typeface="ＭＳ Ｐゴシック" charset="-128"/>
            </a:endParaRPr>
          </a:p>
          <a:p>
            <a:pPr>
              <a:lnSpc>
                <a:spcPct val="50000"/>
              </a:lnSpc>
              <a:spcBef>
                <a:spcPct val="50000"/>
              </a:spcBef>
              <a:buFont typeface="Wingdings" pitchFamily="2" charset="2"/>
              <a:buChar char="§"/>
            </a:pPr>
            <a:r>
              <a:rPr lang="en-US" altLang="ja-JP" sz="2400">
                <a:solidFill>
                  <a:schemeClr val="bg1"/>
                </a:solidFill>
                <a:ea typeface="ＭＳ Ｐゴシック" charset="-128"/>
              </a:rPr>
              <a:t>Well</a:t>
            </a:r>
          </a:p>
          <a:p>
            <a:pPr>
              <a:spcBef>
                <a:spcPct val="50000"/>
              </a:spcBef>
              <a:buFont typeface="Wingdings" pitchFamily="2" charset="2"/>
              <a:buNone/>
            </a:pPr>
            <a:endParaRPr lang="en-US" altLang="ja-JP" sz="2400">
              <a:solidFill>
                <a:schemeClr val="bg1"/>
              </a:solidFill>
              <a:ea typeface="ＭＳ Ｐゴシック" charset="-128"/>
            </a:endParaRPr>
          </a:p>
        </p:txBody>
      </p:sp>
      <p:sp>
        <p:nvSpPr>
          <p:cNvPr id="4101" name="Text Box 5"/>
          <p:cNvSpPr txBox="1">
            <a:spLocks noChangeArrowheads="1"/>
          </p:cNvSpPr>
          <p:nvPr/>
        </p:nvSpPr>
        <p:spPr bwMode="auto">
          <a:xfrm>
            <a:off x="5148263" y="3829050"/>
            <a:ext cx="2362200" cy="457200"/>
          </a:xfrm>
          <a:prstGeom prst="rect">
            <a:avLst/>
          </a:prstGeom>
          <a:noFill/>
          <a:ln w="9525">
            <a:noFill/>
            <a:miter lim="800000"/>
            <a:headEnd/>
            <a:tailEnd/>
          </a:ln>
          <a:effectLst/>
        </p:spPr>
        <p:txBody>
          <a:bodyPr>
            <a:spAutoFit/>
          </a:bodyPr>
          <a:lstStyle/>
          <a:p>
            <a:pPr>
              <a:spcBef>
                <a:spcPct val="50000"/>
              </a:spcBef>
              <a:buFont typeface="Wingdings" pitchFamily="2" charset="2"/>
              <a:buChar char="§"/>
            </a:pPr>
            <a:r>
              <a:rPr lang="en-US" altLang="ja-JP" sz="2400">
                <a:solidFill>
                  <a:schemeClr val="bg1"/>
                </a:solidFill>
                <a:ea typeface="ＭＳ Ｐゴシック" charset="-128"/>
              </a:rPr>
              <a:t>180 tanks</a:t>
            </a:r>
          </a:p>
        </p:txBody>
      </p:sp>
      <p:sp>
        <p:nvSpPr>
          <p:cNvPr id="4102" name="Text Box 6"/>
          <p:cNvSpPr txBox="1">
            <a:spLocks noChangeArrowheads="1"/>
          </p:cNvSpPr>
          <p:nvPr/>
        </p:nvSpPr>
        <p:spPr bwMode="auto">
          <a:xfrm>
            <a:off x="5148263" y="3444875"/>
            <a:ext cx="2673350" cy="457200"/>
          </a:xfrm>
          <a:prstGeom prst="rect">
            <a:avLst/>
          </a:prstGeom>
          <a:noFill/>
          <a:ln w="9525">
            <a:noFill/>
            <a:miter lim="800000"/>
            <a:headEnd/>
            <a:tailEnd/>
          </a:ln>
          <a:effectLst/>
        </p:spPr>
        <p:txBody>
          <a:bodyPr>
            <a:spAutoFit/>
          </a:bodyPr>
          <a:lstStyle/>
          <a:p>
            <a:pPr>
              <a:spcBef>
                <a:spcPct val="50000"/>
              </a:spcBef>
              <a:buFont typeface="Wingdings" pitchFamily="2" charset="2"/>
              <a:buChar char="§"/>
            </a:pPr>
            <a:r>
              <a:rPr lang="en-US" altLang="ja-JP" sz="2400">
                <a:solidFill>
                  <a:schemeClr val="bg1"/>
                </a:solidFill>
                <a:ea typeface="ＭＳ Ｐゴシック" charset="-128"/>
              </a:rPr>
              <a:t>150,000 infantry</a:t>
            </a:r>
          </a:p>
        </p:txBody>
      </p:sp>
      <p:sp>
        <p:nvSpPr>
          <p:cNvPr id="4103" name="Text Box 7"/>
          <p:cNvSpPr txBox="1">
            <a:spLocks noChangeArrowheads="1"/>
          </p:cNvSpPr>
          <p:nvPr/>
        </p:nvSpPr>
        <p:spPr bwMode="auto">
          <a:xfrm>
            <a:off x="5148263" y="2743200"/>
            <a:ext cx="3024187" cy="457200"/>
          </a:xfrm>
          <a:prstGeom prst="rect">
            <a:avLst/>
          </a:prstGeom>
          <a:noFill/>
          <a:ln w="9525">
            <a:noFill/>
            <a:miter lim="800000"/>
            <a:headEnd/>
            <a:tailEnd/>
          </a:ln>
          <a:effectLst/>
        </p:spPr>
        <p:txBody>
          <a:bodyPr>
            <a:spAutoFit/>
          </a:bodyPr>
          <a:lstStyle/>
          <a:p>
            <a:pPr>
              <a:spcBef>
                <a:spcPct val="50000"/>
              </a:spcBef>
              <a:buFont typeface="Wingdings" pitchFamily="2" charset="2"/>
              <a:buChar char="§"/>
            </a:pPr>
            <a:r>
              <a:rPr lang="en-US" altLang="ja-JP" sz="2400">
                <a:solidFill>
                  <a:schemeClr val="bg1"/>
                </a:solidFill>
                <a:ea typeface="ＭＳ Ｐゴシック" charset="-128"/>
              </a:rPr>
              <a:t>Erich von Manstein</a:t>
            </a:r>
          </a:p>
        </p:txBody>
      </p:sp>
      <p:sp>
        <p:nvSpPr>
          <p:cNvPr id="4104" name="Text Box 8"/>
          <p:cNvSpPr txBox="1">
            <a:spLocks noChangeArrowheads="1"/>
          </p:cNvSpPr>
          <p:nvPr/>
        </p:nvSpPr>
        <p:spPr bwMode="auto">
          <a:xfrm>
            <a:off x="304800" y="3810000"/>
            <a:ext cx="2362200" cy="457200"/>
          </a:xfrm>
          <a:prstGeom prst="rect">
            <a:avLst/>
          </a:prstGeom>
          <a:noFill/>
          <a:ln w="9525">
            <a:noFill/>
            <a:miter lim="800000"/>
            <a:headEnd/>
            <a:tailEnd/>
          </a:ln>
          <a:effectLst/>
        </p:spPr>
        <p:txBody>
          <a:bodyPr>
            <a:spAutoFit/>
          </a:bodyPr>
          <a:lstStyle/>
          <a:p>
            <a:pPr>
              <a:spcBef>
                <a:spcPct val="50000"/>
              </a:spcBef>
              <a:buFont typeface="Wingdings" pitchFamily="2" charset="2"/>
              <a:buChar char="§"/>
            </a:pPr>
            <a:r>
              <a:rPr lang="en-US" altLang="ja-JP" sz="2400">
                <a:solidFill>
                  <a:schemeClr val="bg1"/>
                </a:solidFill>
                <a:ea typeface="ＭＳ Ｐゴシック" charset="-128"/>
              </a:rPr>
              <a:t>350 tanks</a:t>
            </a:r>
          </a:p>
        </p:txBody>
      </p:sp>
      <p:sp>
        <p:nvSpPr>
          <p:cNvPr id="4105" name="Text Box 9"/>
          <p:cNvSpPr txBox="1">
            <a:spLocks noChangeArrowheads="1"/>
          </p:cNvSpPr>
          <p:nvPr/>
        </p:nvSpPr>
        <p:spPr bwMode="auto">
          <a:xfrm>
            <a:off x="304800" y="3454400"/>
            <a:ext cx="2611438" cy="457200"/>
          </a:xfrm>
          <a:prstGeom prst="rect">
            <a:avLst/>
          </a:prstGeom>
          <a:noFill/>
          <a:ln w="9525">
            <a:noFill/>
            <a:miter lim="800000"/>
            <a:headEnd/>
            <a:tailEnd/>
          </a:ln>
          <a:effectLst/>
        </p:spPr>
        <p:txBody>
          <a:bodyPr>
            <a:spAutoFit/>
          </a:bodyPr>
          <a:lstStyle/>
          <a:p>
            <a:pPr>
              <a:spcBef>
                <a:spcPct val="50000"/>
              </a:spcBef>
              <a:buFont typeface="Wingdings" pitchFamily="2" charset="2"/>
              <a:buChar char="§"/>
            </a:pPr>
            <a:r>
              <a:rPr lang="en-US" altLang="ja-JP" sz="2400">
                <a:solidFill>
                  <a:schemeClr val="bg1"/>
                </a:solidFill>
                <a:ea typeface="ＭＳ Ｐゴシック" charset="-128"/>
              </a:rPr>
              <a:t>296,000 infantry</a:t>
            </a:r>
          </a:p>
        </p:txBody>
      </p:sp>
      <p:sp>
        <p:nvSpPr>
          <p:cNvPr id="4106" name="Text Box 10"/>
          <p:cNvSpPr txBox="1">
            <a:spLocks noChangeArrowheads="1"/>
          </p:cNvSpPr>
          <p:nvPr/>
        </p:nvSpPr>
        <p:spPr bwMode="auto">
          <a:xfrm>
            <a:off x="304800" y="2743200"/>
            <a:ext cx="3581400" cy="457200"/>
          </a:xfrm>
          <a:prstGeom prst="rect">
            <a:avLst/>
          </a:prstGeom>
          <a:noFill/>
          <a:ln w="9525">
            <a:noFill/>
            <a:miter lim="800000"/>
            <a:headEnd/>
            <a:tailEnd/>
          </a:ln>
          <a:effectLst/>
        </p:spPr>
        <p:txBody>
          <a:bodyPr>
            <a:spAutoFit/>
          </a:bodyPr>
          <a:lstStyle/>
          <a:p>
            <a:pPr>
              <a:spcBef>
                <a:spcPct val="50000"/>
              </a:spcBef>
              <a:buFont typeface="Wingdings" pitchFamily="2" charset="2"/>
              <a:buChar char="§"/>
            </a:pPr>
            <a:r>
              <a:rPr lang="en-US" altLang="ja-JP" sz="2400">
                <a:solidFill>
                  <a:schemeClr val="bg1"/>
                </a:solidFill>
                <a:ea typeface="ＭＳ Ｐゴシック" charset="-128"/>
              </a:rPr>
              <a:t>D.T. Kozlov</a:t>
            </a:r>
          </a:p>
        </p:txBody>
      </p:sp>
      <p:sp>
        <p:nvSpPr>
          <p:cNvPr id="4107" name="Rectangle 11"/>
          <p:cNvSpPr>
            <a:spLocks noChangeArrowheads="1"/>
          </p:cNvSpPr>
          <p:nvPr/>
        </p:nvSpPr>
        <p:spPr bwMode="auto">
          <a:xfrm>
            <a:off x="381000" y="1676400"/>
            <a:ext cx="762000" cy="228600"/>
          </a:xfrm>
          <a:prstGeom prst="rect">
            <a:avLst/>
          </a:prstGeom>
          <a:noFill/>
          <a:ln w="9525">
            <a:noFill/>
            <a:miter lim="800000"/>
            <a:headEnd/>
            <a:tailEnd/>
          </a:ln>
          <a:effectLst/>
        </p:spPr>
        <p:txBody>
          <a:bodyPr wrap="none" anchor="ctr"/>
          <a:lstStyle/>
          <a:p>
            <a:endParaRPr lang="ja-JP" altLang="en-US"/>
          </a:p>
        </p:txBody>
      </p:sp>
      <p:sp>
        <p:nvSpPr>
          <p:cNvPr id="4108" name="Rectangle 12"/>
          <p:cNvSpPr>
            <a:spLocks noChangeArrowheads="1"/>
          </p:cNvSpPr>
          <p:nvPr/>
        </p:nvSpPr>
        <p:spPr bwMode="auto">
          <a:xfrm>
            <a:off x="1676400" y="1676400"/>
            <a:ext cx="838200" cy="228600"/>
          </a:xfrm>
          <a:prstGeom prst="rect">
            <a:avLst/>
          </a:prstGeom>
          <a:noFill/>
          <a:ln w="9525">
            <a:noFill/>
            <a:miter lim="800000"/>
            <a:headEnd/>
            <a:tailEnd/>
          </a:ln>
          <a:effectLst/>
        </p:spPr>
        <p:txBody>
          <a:bodyPr wrap="none" anchor="ctr"/>
          <a:lstStyle/>
          <a:p>
            <a:endParaRPr lang="ja-JP" altLang="en-US"/>
          </a:p>
        </p:txBody>
      </p:sp>
      <p:pic>
        <p:nvPicPr>
          <p:cNvPr id="4109" name="Picture 13" descr="logo smaller"/>
          <p:cNvPicPr>
            <a:picLocks noChangeAspect="1" noChangeArrowheads="1"/>
          </p:cNvPicPr>
          <p:nvPr/>
        </p:nvPicPr>
        <p:blipFill>
          <a:blip r:embed="rId2"/>
          <a:srcRect/>
          <a:stretch>
            <a:fillRect/>
          </a:stretch>
        </p:blipFill>
        <p:spPr bwMode="auto">
          <a:xfrm>
            <a:off x="885825" y="395288"/>
            <a:ext cx="1001713" cy="1001712"/>
          </a:xfrm>
          <a:prstGeom prst="rect">
            <a:avLst/>
          </a:prstGeom>
          <a:noFill/>
        </p:spPr>
      </p:pic>
      <p:pic>
        <p:nvPicPr>
          <p:cNvPr id="4110" name="Picture 14" descr="logo smaller"/>
          <p:cNvPicPr>
            <a:picLocks noChangeAspect="1" noChangeArrowheads="1"/>
          </p:cNvPicPr>
          <p:nvPr/>
        </p:nvPicPr>
        <p:blipFill>
          <a:blip r:embed="rId2"/>
          <a:srcRect/>
          <a:stretch>
            <a:fillRect/>
          </a:stretch>
        </p:blipFill>
        <p:spPr bwMode="auto">
          <a:xfrm>
            <a:off x="7221538" y="395288"/>
            <a:ext cx="1001712" cy="1001712"/>
          </a:xfrm>
          <a:prstGeom prst="rect">
            <a:avLst/>
          </a:prstGeom>
          <a:noFill/>
        </p:spPr>
      </p:pic>
      <p:sp>
        <p:nvSpPr>
          <p:cNvPr id="4111" name="Text Box 15"/>
          <p:cNvSpPr txBox="1">
            <a:spLocks noChangeArrowheads="1"/>
          </p:cNvSpPr>
          <p:nvPr/>
        </p:nvSpPr>
        <p:spPr bwMode="auto">
          <a:xfrm>
            <a:off x="7145338" y="6583363"/>
            <a:ext cx="1998662" cy="274637"/>
          </a:xfrm>
          <a:prstGeom prst="rect">
            <a:avLst/>
          </a:prstGeom>
          <a:noFill/>
          <a:ln w="9525">
            <a:noFill/>
            <a:miter lim="800000"/>
            <a:headEnd/>
            <a:tailEnd/>
          </a:ln>
          <a:effectLst/>
        </p:spPr>
        <p:txBody>
          <a:bodyPr>
            <a:spAutoFit/>
          </a:bodyPr>
          <a:lstStyle/>
          <a:p>
            <a:pPr algn="ctr"/>
            <a:r>
              <a:rPr lang="en-US" altLang="ja-JP" sz="1200">
                <a:solidFill>
                  <a:schemeClr val="bg1"/>
                </a:solidFill>
                <a:latin typeface="Calisto MT" pitchFamily="18" charset="0"/>
                <a:ea typeface="ＭＳ Ｐゴシック" charset="-128"/>
              </a:rPr>
              <a:t>By Jonathan Webb, 2009</a:t>
            </a:r>
            <a:endParaRPr lang="en-US" altLang="ja-JP">
              <a:ea typeface="ＭＳ Ｐゴシック" charset="-128"/>
            </a:endParaRPr>
          </a:p>
        </p:txBody>
      </p:sp>
      <p:sp>
        <p:nvSpPr>
          <p:cNvPr id="4112" name="Text Box 16"/>
          <p:cNvSpPr txBox="1">
            <a:spLocks noChangeArrowheads="1"/>
          </p:cNvSpPr>
          <p:nvPr/>
        </p:nvSpPr>
        <p:spPr bwMode="auto">
          <a:xfrm>
            <a:off x="304800" y="4162425"/>
            <a:ext cx="2362200" cy="457200"/>
          </a:xfrm>
          <a:prstGeom prst="rect">
            <a:avLst/>
          </a:prstGeom>
          <a:noFill/>
          <a:ln w="9525">
            <a:noFill/>
            <a:miter lim="800000"/>
            <a:headEnd/>
            <a:tailEnd/>
          </a:ln>
          <a:effectLst/>
        </p:spPr>
        <p:txBody>
          <a:bodyPr>
            <a:spAutoFit/>
          </a:bodyPr>
          <a:lstStyle/>
          <a:p>
            <a:pPr>
              <a:spcBef>
                <a:spcPct val="50000"/>
              </a:spcBef>
              <a:buFont typeface="Wingdings" pitchFamily="2" charset="2"/>
              <a:buChar char="§"/>
            </a:pPr>
            <a:r>
              <a:rPr lang="en-US" altLang="ja-JP" sz="2400">
                <a:solidFill>
                  <a:schemeClr val="bg1"/>
                </a:solidFill>
                <a:ea typeface="ＭＳ Ｐゴシック" charset="-128"/>
              </a:rPr>
              <a:t>400 aircraft</a:t>
            </a:r>
          </a:p>
        </p:txBody>
      </p:sp>
      <p:sp>
        <p:nvSpPr>
          <p:cNvPr id="4113" name="Text Box 17"/>
          <p:cNvSpPr txBox="1">
            <a:spLocks noChangeArrowheads="1"/>
          </p:cNvSpPr>
          <p:nvPr/>
        </p:nvSpPr>
        <p:spPr bwMode="auto">
          <a:xfrm>
            <a:off x="5148263" y="4162425"/>
            <a:ext cx="2362200" cy="457200"/>
          </a:xfrm>
          <a:prstGeom prst="rect">
            <a:avLst/>
          </a:prstGeom>
          <a:noFill/>
          <a:ln w="9525">
            <a:noFill/>
            <a:miter lim="800000"/>
            <a:headEnd/>
            <a:tailEnd/>
          </a:ln>
          <a:effectLst/>
        </p:spPr>
        <p:txBody>
          <a:bodyPr>
            <a:spAutoFit/>
          </a:bodyPr>
          <a:lstStyle/>
          <a:p>
            <a:pPr>
              <a:spcBef>
                <a:spcPct val="50000"/>
              </a:spcBef>
              <a:buFont typeface="Wingdings" pitchFamily="2" charset="2"/>
              <a:buChar char="§"/>
            </a:pPr>
            <a:r>
              <a:rPr lang="en-US" altLang="ja-JP" sz="2400">
                <a:solidFill>
                  <a:schemeClr val="bg1"/>
                </a:solidFill>
                <a:ea typeface="ＭＳ Ｐゴシック" charset="-128"/>
              </a:rPr>
              <a:t>700 aircraft</a:t>
            </a:r>
          </a:p>
        </p:txBody>
      </p:sp>
      <p:pic>
        <p:nvPicPr>
          <p:cNvPr id="4115" name="Picture 19" descr="250px-Vmanstein">
            <a:hlinkClick r:id="rId3" tooltip="Vmanstein.jpg"/>
          </p:cNvPr>
          <p:cNvPicPr>
            <a:picLocks noChangeAspect="1" noChangeArrowheads="1"/>
          </p:cNvPicPr>
          <p:nvPr/>
        </p:nvPicPr>
        <p:blipFill>
          <a:blip r:embed="rId4"/>
          <a:srcRect/>
          <a:stretch>
            <a:fillRect/>
          </a:stretch>
        </p:blipFill>
        <p:spPr bwMode="auto">
          <a:xfrm>
            <a:off x="373063" y="1978025"/>
            <a:ext cx="3344862" cy="4427538"/>
          </a:xfrm>
          <a:prstGeom prst="rect">
            <a:avLst/>
          </a:prstGeom>
          <a:noFill/>
        </p:spPr>
      </p:pic>
      <p:pic>
        <p:nvPicPr>
          <p:cNvPr id="4119" name="Picture 23" descr="gerinf"/>
          <p:cNvPicPr>
            <a:picLocks noChangeAspect="1" noChangeArrowheads="1"/>
          </p:cNvPicPr>
          <p:nvPr/>
        </p:nvPicPr>
        <p:blipFill>
          <a:blip r:embed="rId5"/>
          <a:srcRect/>
          <a:stretch>
            <a:fillRect/>
          </a:stretch>
        </p:blipFill>
        <p:spPr bwMode="auto">
          <a:xfrm>
            <a:off x="220663" y="1978025"/>
            <a:ext cx="4579937" cy="3514725"/>
          </a:xfrm>
          <a:prstGeom prst="rect">
            <a:avLst/>
          </a:prstGeom>
          <a:noFill/>
        </p:spPr>
      </p:pic>
      <p:pic>
        <p:nvPicPr>
          <p:cNvPr id="4121" name="Picture 25" descr="Panzerkampfwagen III Ausf L"/>
          <p:cNvPicPr>
            <a:picLocks noChangeAspect="1" noChangeArrowheads="1"/>
          </p:cNvPicPr>
          <p:nvPr/>
        </p:nvPicPr>
        <p:blipFill>
          <a:blip r:embed="rId6"/>
          <a:srcRect/>
          <a:stretch>
            <a:fillRect/>
          </a:stretch>
        </p:blipFill>
        <p:spPr bwMode="auto">
          <a:xfrm>
            <a:off x="220663" y="1978025"/>
            <a:ext cx="4886325" cy="2776538"/>
          </a:xfrm>
          <a:prstGeom prst="rect">
            <a:avLst/>
          </a:prstGeom>
          <a:noFill/>
        </p:spPr>
      </p:pic>
      <p:pic>
        <p:nvPicPr>
          <p:cNvPr id="4123" name="Picture 27" descr="T-34-76B-2"/>
          <p:cNvPicPr>
            <a:picLocks noChangeAspect="1" noChangeArrowheads="1"/>
          </p:cNvPicPr>
          <p:nvPr/>
        </p:nvPicPr>
        <p:blipFill>
          <a:blip r:embed="rId7"/>
          <a:srcRect/>
          <a:stretch>
            <a:fillRect/>
          </a:stretch>
        </p:blipFill>
        <p:spPr bwMode="auto">
          <a:xfrm>
            <a:off x="4800600" y="1978025"/>
            <a:ext cx="4343400" cy="2765425"/>
          </a:xfrm>
          <a:prstGeom prst="rect">
            <a:avLst/>
          </a:prstGeom>
          <a:noFill/>
        </p:spPr>
      </p:pic>
      <p:pic>
        <p:nvPicPr>
          <p:cNvPr id="4125" name="Picture 29" descr="Yak1-003"/>
          <p:cNvPicPr>
            <a:picLocks noChangeAspect="1" noChangeArrowheads="1"/>
          </p:cNvPicPr>
          <p:nvPr/>
        </p:nvPicPr>
        <p:blipFill>
          <a:blip r:embed="rId8"/>
          <a:srcRect/>
          <a:stretch>
            <a:fillRect/>
          </a:stretch>
        </p:blipFill>
        <p:spPr bwMode="auto">
          <a:xfrm>
            <a:off x="4800600" y="1978025"/>
            <a:ext cx="4343400" cy="2671763"/>
          </a:xfrm>
          <a:prstGeom prst="rect">
            <a:avLst/>
          </a:prstGeom>
          <a:noFill/>
        </p:spPr>
      </p:pic>
      <p:pic>
        <p:nvPicPr>
          <p:cNvPr id="4135" name="Picture 39" descr="bf109"/>
          <p:cNvPicPr>
            <a:picLocks noChangeAspect="1" noChangeArrowheads="1"/>
          </p:cNvPicPr>
          <p:nvPr/>
        </p:nvPicPr>
        <p:blipFill>
          <a:blip r:embed="rId9"/>
          <a:srcRect/>
          <a:stretch>
            <a:fillRect/>
          </a:stretch>
        </p:blipFill>
        <p:spPr bwMode="auto">
          <a:xfrm>
            <a:off x="220663" y="1978025"/>
            <a:ext cx="4808537" cy="3302000"/>
          </a:xfrm>
          <a:prstGeom prst="rect">
            <a:avLst/>
          </a:prstGeom>
          <a:noFill/>
        </p:spPr>
      </p:pic>
      <p:pic>
        <p:nvPicPr>
          <p:cNvPr id="4137" name="Picture 41" descr="t_127813"/>
          <p:cNvPicPr>
            <a:picLocks noChangeAspect="1" noChangeArrowheads="1"/>
          </p:cNvPicPr>
          <p:nvPr/>
        </p:nvPicPr>
        <p:blipFill>
          <a:blip r:embed="rId10"/>
          <a:srcRect/>
          <a:stretch>
            <a:fillRect/>
          </a:stretch>
        </p:blipFill>
        <p:spPr bwMode="auto">
          <a:xfrm>
            <a:off x="4800600" y="1978025"/>
            <a:ext cx="4343400" cy="2862263"/>
          </a:xfrm>
          <a:prstGeom prst="rect">
            <a:avLst/>
          </a:prstGeom>
          <a:noFill/>
        </p:spPr>
      </p:pic>
    </p:spTree>
  </p:cSld>
  <p:clrMapOvr>
    <a:masterClrMapping/>
  </p:clrMapOvr>
  <p:transition spd="slow">
    <p:fade/>
  </p:transition>
  <p:timing>
    <p:tnLst>
      <p:par>
        <p:cTn id="1" dur="indefinite" restart="never" nodeType="tmRoot">
          <p:childTnLst>
            <p:seq concurrent="1" nextAc="seek">
              <p:cTn id="2" restart="whenNotActive" fill="hold" evtFilter="cancelBubble" nodeType="interactiveSeq">
                <p:stCondLst>
                  <p:cond evt="onClick" delay="0">
                    <p:tgtEl>
                      <p:spTgt spid="4113"/>
                    </p:tgtEl>
                  </p:cond>
                </p:stCondLst>
                <p:endSync evt="end" delay="0">
                  <p:rtn val="all"/>
                </p:endSync>
                <p:childTnLst>
                  <p:par>
                    <p:cTn id="3" fill="hold">
                      <p:stCondLst>
                        <p:cond delay="0"/>
                      </p:stCondLst>
                      <p:childTnLst>
                        <p:par>
                          <p:cTn id="4" fill="hold">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4135"/>
                                        </p:tgtEl>
                                        <p:attrNameLst>
                                          <p:attrName>style.visibility</p:attrName>
                                        </p:attrNameLst>
                                      </p:cBhvr>
                                      <p:to>
                                        <p:strVal val="visible"/>
                                      </p:to>
                                    </p:set>
                                    <p:anim calcmode="lin" valueType="num">
                                      <p:cBhvr>
                                        <p:cTn id="7" dur="1000" fill="hold"/>
                                        <p:tgtEl>
                                          <p:spTgt spid="4135"/>
                                        </p:tgtEl>
                                        <p:attrNameLst>
                                          <p:attrName>ppt_w</p:attrName>
                                        </p:attrNameLst>
                                      </p:cBhvr>
                                      <p:tavLst>
                                        <p:tav tm="0">
                                          <p:val>
                                            <p:strVal val="#ppt_w*0.05"/>
                                          </p:val>
                                        </p:tav>
                                        <p:tav tm="100000">
                                          <p:val>
                                            <p:strVal val="#ppt_w"/>
                                          </p:val>
                                        </p:tav>
                                      </p:tavLst>
                                    </p:anim>
                                    <p:anim calcmode="lin" valueType="num">
                                      <p:cBhvr>
                                        <p:cTn id="8" dur="1000" fill="hold"/>
                                        <p:tgtEl>
                                          <p:spTgt spid="4135"/>
                                        </p:tgtEl>
                                        <p:attrNameLst>
                                          <p:attrName>ppt_h</p:attrName>
                                        </p:attrNameLst>
                                      </p:cBhvr>
                                      <p:tavLst>
                                        <p:tav tm="0">
                                          <p:val>
                                            <p:strVal val="#ppt_h"/>
                                          </p:val>
                                        </p:tav>
                                        <p:tav tm="100000">
                                          <p:val>
                                            <p:strVal val="#ppt_h"/>
                                          </p:val>
                                        </p:tav>
                                      </p:tavLst>
                                    </p:anim>
                                    <p:anim calcmode="lin" valueType="num">
                                      <p:cBhvr>
                                        <p:cTn id="9" dur="1000" fill="hold"/>
                                        <p:tgtEl>
                                          <p:spTgt spid="4135"/>
                                        </p:tgtEl>
                                        <p:attrNameLst>
                                          <p:attrName>ppt_x</p:attrName>
                                        </p:attrNameLst>
                                      </p:cBhvr>
                                      <p:tavLst>
                                        <p:tav tm="0">
                                          <p:val>
                                            <p:strVal val="#ppt_x-.2"/>
                                          </p:val>
                                        </p:tav>
                                        <p:tav tm="100000">
                                          <p:val>
                                            <p:strVal val="#ppt_x"/>
                                          </p:val>
                                        </p:tav>
                                      </p:tavLst>
                                    </p:anim>
                                    <p:anim calcmode="lin" valueType="num">
                                      <p:cBhvr>
                                        <p:cTn id="10" dur="1000" fill="hold"/>
                                        <p:tgtEl>
                                          <p:spTgt spid="4135"/>
                                        </p:tgtEl>
                                        <p:attrNameLst>
                                          <p:attrName>ppt_y</p:attrName>
                                        </p:attrNameLst>
                                      </p:cBhvr>
                                      <p:tavLst>
                                        <p:tav tm="0">
                                          <p:val>
                                            <p:strVal val="#ppt_y"/>
                                          </p:val>
                                        </p:tav>
                                        <p:tav tm="100000">
                                          <p:val>
                                            <p:strVal val="#ppt_y"/>
                                          </p:val>
                                        </p:tav>
                                      </p:tavLst>
                                    </p:anim>
                                    <p:animEffect transition="in" filter="fade">
                                      <p:cBhvr>
                                        <p:cTn id="11" dur="1000"/>
                                        <p:tgtEl>
                                          <p:spTgt spid="4135"/>
                                        </p:tgtEl>
                                      </p:cBhvr>
                                    </p:animEffect>
                                  </p:childTnLst>
                                </p:cTn>
                              </p:par>
                            </p:childTnLst>
                          </p:cTn>
                        </p:par>
                        <p:par>
                          <p:cTn id="12" fill="hold">
                            <p:stCondLst>
                              <p:cond delay="1000"/>
                            </p:stCondLst>
                            <p:childTnLst>
                              <p:par>
                                <p:cTn id="13" presetID="54" presetClass="exit" presetSubtype="0" decel="100000" fill="hold" nodeType="afterEffect">
                                  <p:stCondLst>
                                    <p:cond delay="3000"/>
                                  </p:stCondLst>
                                  <p:childTnLst>
                                    <p:anim calcmode="lin" valueType="num">
                                      <p:cBhvr>
                                        <p:cTn id="14" dur="1000"/>
                                        <p:tgtEl>
                                          <p:spTgt spid="4135"/>
                                        </p:tgtEl>
                                        <p:attrNameLst>
                                          <p:attrName>ppt_w</p:attrName>
                                        </p:attrNameLst>
                                      </p:cBhvr>
                                      <p:tavLst>
                                        <p:tav tm="0">
                                          <p:val>
                                            <p:strVal val="ppt_w"/>
                                          </p:val>
                                        </p:tav>
                                        <p:tav tm="100000">
                                          <p:val>
                                            <p:strVal val="ppt_w*0.05"/>
                                          </p:val>
                                        </p:tav>
                                      </p:tavLst>
                                    </p:anim>
                                    <p:anim calcmode="lin" valueType="num">
                                      <p:cBhvr>
                                        <p:cTn id="15" dur="1000"/>
                                        <p:tgtEl>
                                          <p:spTgt spid="4135"/>
                                        </p:tgtEl>
                                        <p:attrNameLst>
                                          <p:attrName>ppt_h</p:attrName>
                                        </p:attrNameLst>
                                      </p:cBhvr>
                                      <p:tavLst>
                                        <p:tav tm="0">
                                          <p:val>
                                            <p:strVal val="ppt_h"/>
                                          </p:val>
                                        </p:tav>
                                        <p:tav tm="100000">
                                          <p:val>
                                            <p:strVal val="ppt_h"/>
                                          </p:val>
                                        </p:tav>
                                      </p:tavLst>
                                    </p:anim>
                                    <p:anim calcmode="lin" valueType="num">
                                      <p:cBhvr>
                                        <p:cTn id="16" dur="1000"/>
                                        <p:tgtEl>
                                          <p:spTgt spid="4135"/>
                                        </p:tgtEl>
                                        <p:attrNameLst>
                                          <p:attrName>ppt_x</p:attrName>
                                        </p:attrNameLst>
                                      </p:cBhvr>
                                      <p:tavLst>
                                        <p:tav tm="0">
                                          <p:val>
                                            <p:strVal val="ppt_x"/>
                                          </p:val>
                                        </p:tav>
                                        <p:tav tm="100000">
                                          <p:val>
                                            <p:strVal val="ppt_x-.2"/>
                                          </p:val>
                                        </p:tav>
                                      </p:tavLst>
                                    </p:anim>
                                    <p:anim calcmode="lin" valueType="num">
                                      <p:cBhvr>
                                        <p:cTn id="17" dur="1000"/>
                                        <p:tgtEl>
                                          <p:spTgt spid="4135"/>
                                        </p:tgtEl>
                                        <p:attrNameLst>
                                          <p:attrName>ppt_y</p:attrName>
                                        </p:attrNameLst>
                                      </p:cBhvr>
                                      <p:tavLst>
                                        <p:tav tm="0">
                                          <p:val>
                                            <p:strVal val="ppt_y"/>
                                          </p:val>
                                        </p:tav>
                                        <p:tav tm="100000">
                                          <p:val>
                                            <p:strVal val="ppt_y"/>
                                          </p:val>
                                        </p:tav>
                                      </p:tavLst>
                                    </p:anim>
                                    <p:animEffect transition="out" filter="fade">
                                      <p:cBhvr>
                                        <p:cTn id="18" dur="1000"/>
                                        <p:tgtEl>
                                          <p:spTgt spid="4135"/>
                                        </p:tgtEl>
                                      </p:cBhvr>
                                    </p:animEffect>
                                    <p:set>
                                      <p:cBhvr>
                                        <p:cTn id="19" dur="1" fill="hold">
                                          <p:stCondLst>
                                            <p:cond delay="999"/>
                                          </p:stCondLst>
                                        </p:cTn>
                                        <p:tgtEl>
                                          <p:spTgt spid="4135"/>
                                        </p:tgtEl>
                                        <p:attrNameLst>
                                          <p:attrName>style.visibility</p:attrName>
                                        </p:attrNameLst>
                                      </p:cBhvr>
                                      <p:to>
                                        <p:strVal val="hidden"/>
                                      </p:to>
                                    </p:set>
                                  </p:childTnLst>
                                </p:cTn>
                              </p:par>
                            </p:childTnLst>
                          </p:cTn>
                        </p:par>
                      </p:childTnLst>
                    </p:cTn>
                  </p:par>
                </p:childTnLst>
              </p:cTn>
              <p:nextCondLst>
                <p:cond evt="onClick" delay="0">
                  <p:tgtEl>
                    <p:spTgt spid="4113"/>
                  </p:tgtEl>
                </p:cond>
              </p:nextCondLst>
            </p:seq>
            <p:seq concurrent="1" nextAc="seek">
              <p:cTn id="20" restart="whenNotActive" fill="hold" evtFilter="cancelBubble" nodeType="interactiveSeq">
                <p:stCondLst>
                  <p:cond evt="onClick" delay="0">
                    <p:tgtEl>
                      <p:spTgt spid="4112"/>
                    </p:tgtEl>
                  </p:cond>
                </p:stCondLst>
                <p:endSync evt="end" delay="0">
                  <p:rtn val="all"/>
                </p:endSync>
                <p:childTnLst>
                  <p:par>
                    <p:cTn id="21" fill="hold">
                      <p:stCondLst>
                        <p:cond delay="0"/>
                      </p:stCondLst>
                      <p:childTnLst>
                        <p:par>
                          <p:cTn id="22" fill="hold">
                            <p:stCondLst>
                              <p:cond delay="0"/>
                            </p:stCondLst>
                            <p:childTnLst>
                              <p:par>
                                <p:cTn id="23" presetID="54" presetClass="entr" presetSubtype="0" accel="100000" fill="hold" nodeType="clickEffect">
                                  <p:stCondLst>
                                    <p:cond delay="0"/>
                                  </p:stCondLst>
                                  <p:childTnLst>
                                    <p:set>
                                      <p:cBhvr>
                                        <p:cTn id="24" dur="1" fill="hold">
                                          <p:stCondLst>
                                            <p:cond delay="0"/>
                                          </p:stCondLst>
                                        </p:cTn>
                                        <p:tgtEl>
                                          <p:spTgt spid="4125"/>
                                        </p:tgtEl>
                                        <p:attrNameLst>
                                          <p:attrName>style.visibility</p:attrName>
                                        </p:attrNameLst>
                                      </p:cBhvr>
                                      <p:to>
                                        <p:strVal val="visible"/>
                                      </p:to>
                                    </p:set>
                                    <p:anim calcmode="lin" valueType="num">
                                      <p:cBhvr>
                                        <p:cTn id="25" dur="1000" fill="hold"/>
                                        <p:tgtEl>
                                          <p:spTgt spid="4125"/>
                                        </p:tgtEl>
                                        <p:attrNameLst>
                                          <p:attrName>ppt_w</p:attrName>
                                        </p:attrNameLst>
                                      </p:cBhvr>
                                      <p:tavLst>
                                        <p:tav tm="0">
                                          <p:val>
                                            <p:strVal val="#ppt_w*0.05"/>
                                          </p:val>
                                        </p:tav>
                                        <p:tav tm="100000">
                                          <p:val>
                                            <p:strVal val="#ppt_w"/>
                                          </p:val>
                                        </p:tav>
                                      </p:tavLst>
                                    </p:anim>
                                    <p:anim calcmode="lin" valueType="num">
                                      <p:cBhvr>
                                        <p:cTn id="26" dur="1000" fill="hold"/>
                                        <p:tgtEl>
                                          <p:spTgt spid="4125"/>
                                        </p:tgtEl>
                                        <p:attrNameLst>
                                          <p:attrName>ppt_h</p:attrName>
                                        </p:attrNameLst>
                                      </p:cBhvr>
                                      <p:tavLst>
                                        <p:tav tm="0">
                                          <p:val>
                                            <p:strVal val="#ppt_h"/>
                                          </p:val>
                                        </p:tav>
                                        <p:tav tm="100000">
                                          <p:val>
                                            <p:strVal val="#ppt_h"/>
                                          </p:val>
                                        </p:tav>
                                      </p:tavLst>
                                    </p:anim>
                                    <p:anim calcmode="lin" valueType="num">
                                      <p:cBhvr>
                                        <p:cTn id="27" dur="1000" fill="hold"/>
                                        <p:tgtEl>
                                          <p:spTgt spid="4125"/>
                                        </p:tgtEl>
                                        <p:attrNameLst>
                                          <p:attrName>ppt_x</p:attrName>
                                        </p:attrNameLst>
                                      </p:cBhvr>
                                      <p:tavLst>
                                        <p:tav tm="0">
                                          <p:val>
                                            <p:strVal val="#ppt_x-.2"/>
                                          </p:val>
                                        </p:tav>
                                        <p:tav tm="100000">
                                          <p:val>
                                            <p:strVal val="#ppt_x"/>
                                          </p:val>
                                        </p:tav>
                                      </p:tavLst>
                                    </p:anim>
                                    <p:anim calcmode="lin" valueType="num">
                                      <p:cBhvr>
                                        <p:cTn id="28" dur="1000" fill="hold"/>
                                        <p:tgtEl>
                                          <p:spTgt spid="4125"/>
                                        </p:tgtEl>
                                        <p:attrNameLst>
                                          <p:attrName>ppt_y</p:attrName>
                                        </p:attrNameLst>
                                      </p:cBhvr>
                                      <p:tavLst>
                                        <p:tav tm="0">
                                          <p:val>
                                            <p:strVal val="#ppt_y"/>
                                          </p:val>
                                        </p:tav>
                                        <p:tav tm="100000">
                                          <p:val>
                                            <p:strVal val="#ppt_y"/>
                                          </p:val>
                                        </p:tav>
                                      </p:tavLst>
                                    </p:anim>
                                    <p:animEffect transition="in" filter="fade">
                                      <p:cBhvr>
                                        <p:cTn id="29" dur="1000"/>
                                        <p:tgtEl>
                                          <p:spTgt spid="4125"/>
                                        </p:tgtEl>
                                      </p:cBhvr>
                                    </p:animEffect>
                                  </p:childTnLst>
                                </p:cTn>
                              </p:par>
                            </p:childTnLst>
                          </p:cTn>
                        </p:par>
                        <p:par>
                          <p:cTn id="30" fill="hold">
                            <p:stCondLst>
                              <p:cond delay="1000"/>
                            </p:stCondLst>
                            <p:childTnLst>
                              <p:par>
                                <p:cTn id="31" presetID="54" presetClass="exit" presetSubtype="0" decel="100000" fill="hold" nodeType="afterEffect">
                                  <p:stCondLst>
                                    <p:cond delay="3000"/>
                                  </p:stCondLst>
                                  <p:childTnLst>
                                    <p:anim calcmode="lin" valueType="num">
                                      <p:cBhvr>
                                        <p:cTn id="32" dur="1000"/>
                                        <p:tgtEl>
                                          <p:spTgt spid="4125"/>
                                        </p:tgtEl>
                                        <p:attrNameLst>
                                          <p:attrName>ppt_w</p:attrName>
                                        </p:attrNameLst>
                                      </p:cBhvr>
                                      <p:tavLst>
                                        <p:tav tm="0">
                                          <p:val>
                                            <p:strVal val="ppt_w"/>
                                          </p:val>
                                        </p:tav>
                                        <p:tav tm="100000">
                                          <p:val>
                                            <p:strVal val="ppt_w*0.05"/>
                                          </p:val>
                                        </p:tav>
                                      </p:tavLst>
                                    </p:anim>
                                    <p:anim calcmode="lin" valueType="num">
                                      <p:cBhvr>
                                        <p:cTn id="33" dur="1000"/>
                                        <p:tgtEl>
                                          <p:spTgt spid="4125"/>
                                        </p:tgtEl>
                                        <p:attrNameLst>
                                          <p:attrName>ppt_h</p:attrName>
                                        </p:attrNameLst>
                                      </p:cBhvr>
                                      <p:tavLst>
                                        <p:tav tm="0">
                                          <p:val>
                                            <p:strVal val="ppt_h"/>
                                          </p:val>
                                        </p:tav>
                                        <p:tav tm="100000">
                                          <p:val>
                                            <p:strVal val="ppt_h"/>
                                          </p:val>
                                        </p:tav>
                                      </p:tavLst>
                                    </p:anim>
                                    <p:anim calcmode="lin" valueType="num">
                                      <p:cBhvr>
                                        <p:cTn id="34" dur="1000"/>
                                        <p:tgtEl>
                                          <p:spTgt spid="4125"/>
                                        </p:tgtEl>
                                        <p:attrNameLst>
                                          <p:attrName>ppt_x</p:attrName>
                                        </p:attrNameLst>
                                      </p:cBhvr>
                                      <p:tavLst>
                                        <p:tav tm="0">
                                          <p:val>
                                            <p:strVal val="ppt_x"/>
                                          </p:val>
                                        </p:tav>
                                        <p:tav tm="100000">
                                          <p:val>
                                            <p:strVal val="ppt_x-.2"/>
                                          </p:val>
                                        </p:tav>
                                      </p:tavLst>
                                    </p:anim>
                                    <p:anim calcmode="lin" valueType="num">
                                      <p:cBhvr>
                                        <p:cTn id="35" dur="1000"/>
                                        <p:tgtEl>
                                          <p:spTgt spid="4125"/>
                                        </p:tgtEl>
                                        <p:attrNameLst>
                                          <p:attrName>ppt_y</p:attrName>
                                        </p:attrNameLst>
                                      </p:cBhvr>
                                      <p:tavLst>
                                        <p:tav tm="0">
                                          <p:val>
                                            <p:strVal val="ppt_y"/>
                                          </p:val>
                                        </p:tav>
                                        <p:tav tm="100000">
                                          <p:val>
                                            <p:strVal val="ppt_y"/>
                                          </p:val>
                                        </p:tav>
                                      </p:tavLst>
                                    </p:anim>
                                    <p:animEffect transition="out" filter="fade">
                                      <p:cBhvr>
                                        <p:cTn id="36" dur="1000"/>
                                        <p:tgtEl>
                                          <p:spTgt spid="4125"/>
                                        </p:tgtEl>
                                      </p:cBhvr>
                                    </p:animEffect>
                                    <p:set>
                                      <p:cBhvr>
                                        <p:cTn id="37" dur="1" fill="hold">
                                          <p:stCondLst>
                                            <p:cond delay="999"/>
                                          </p:stCondLst>
                                        </p:cTn>
                                        <p:tgtEl>
                                          <p:spTgt spid="4125"/>
                                        </p:tgtEl>
                                        <p:attrNameLst>
                                          <p:attrName>style.visibility</p:attrName>
                                        </p:attrNameLst>
                                      </p:cBhvr>
                                      <p:to>
                                        <p:strVal val="hidden"/>
                                      </p:to>
                                    </p:set>
                                  </p:childTnLst>
                                </p:cTn>
                              </p:par>
                            </p:childTnLst>
                          </p:cTn>
                        </p:par>
                      </p:childTnLst>
                    </p:cTn>
                  </p:par>
                </p:childTnLst>
              </p:cTn>
              <p:nextCondLst>
                <p:cond evt="onClick" delay="0">
                  <p:tgtEl>
                    <p:spTgt spid="4112"/>
                  </p:tgtEl>
                </p:cond>
              </p:nextCondLst>
            </p:seq>
            <p:seq concurrent="1" nextAc="seek">
              <p:cTn id="38" restart="whenNotActive" fill="hold" evtFilter="cancelBubble" nodeType="interactiveSeq">
                <p:stCondLst>
                  <p:cond evt="onClick" delay="0">
                    <p:tgtEl>
                      <p:spTgt spid="4104"/>
                    </p:tgtEl>
                  </p:cond>
                </p:stCondLst>
                <p:endSync evt="end" delay="0">
                  <p:rtn val="all"/>
                </p:endSync>
                <p:childTnLst>
                  <p:par>
                    <p:cTn id="39" fill="hold">
                      <p:stCondLst>
                        <p:cond delay="0"/>
                      </p:stCondLst>
                      <p:childTnLst>
                        <p:par>
                          <p:cTn id="40" fill="hold">
                            <p:stCondLst>
                              <p:cond delay="0"/>
                            </p:stCondLst>
                            <p:childTnLst>
                              <p:par>
                                <p:cTn id="41" presetID="54" presetClass="entr" presetSubtype="0" accel="100000" fill="hold" nodeType="clickEffect">
                                  <p:stCondLst>
                                    <p:cond delay="0"/>
                                  </p:stCondLst>
                                  <p:childTnLst>
                                    <p:set>
                                      <p:cBhvr>
                                        <p:cTn id="42" dur="1" fill="hold">
                                          <p:stCondLst>
                                            <p:cond delay="0"/>
                                          </p:stCondLst>
                                        </p:cTn>
                                        <p:tgtEl>
                                          <p:spTgt spid="4123"/>
                                        </p:tgtEl>
                                        <p:attrNameLst>
                                          <p:attrName>style.visibility</p:attrName>
                                        </p:attrNameLst>
                                      </p:cBhvr>
                                      <p:to>
                                        <p:strVal val="visible"/>
                                      </p:to>
                                    </p:set>
                                    <p:anim calcmode="lin" valueType="num">
                                      <p:cBhvr>
                                        <p:cTn id="43" dur="1000" fill="hold"/>
                                        <p:tgtEl>
                                          <p:spTgt spid="4123"/>
                                        </p:tgtEl>
                                        <p:attrNameLst>
                                          <p:attrName>ppt_w</p:attrName>
                                        </p:attrNameLst>
                                      </p:cBhvr>
                                      <p:tavLst>
                                        <p:tav tm="0">
                                          <p:val>
                                            <p:strVal val="#ppt_w*0.05"/>
                                          </p:val>
                                        </p:tav>
                                        <p:tav tm="100000">
                                          <p:val>
                                            <p:strVal val="#ppt_w"/>
                                          </p:val>
                                        </p:tav>
                                      </p:tavLst>
                                    </p:anim>
                                    <p:anim calcmode="lin" valueType="num">
                                      <p:cBhvr>
                                        <p:cTn id="44" dur="1000" fill="hold"/>
                                        <p:tgtEl>
                                          <p:spTgt spid="4123"/>
                                        </p:tgtEl>
                                        <p:attrNameLst>
                                          <p:attrName>ppt_h</p:attrName>
                                        </p:attrNameLst>
                                      </p:cBhvr>
                                      <p:tavLst>
                                        <p:tav tm="0">
                                          <p:val>
                                            <p:strVal val="#ppt_h"/>
                                          </p:val>
                                        </p:tav>
                                        <p:tav tm="100000">
                                          <p:val>
                                            <p:strVal val="#ppt_h"/>
                                          </p:val>
                                        </p:tav>
                                      </p:tavLst>
                                    </p:anim>
                                    <p:anim calcmode="lin" valueType="num">
                                      <p:cBhvr>
                                        <p:cTn id="45" dur="1000" fill="hold"/>
                                        <p:tgtEl>
                                          <p:spTgt spid="4123"/>
                                        </p:tgtEl>
                                        <p:attrNameLst>
                                          <p:attrName>ppt_x</p:attrName>
                                        </p:attrNameLst>
                                      </p:cBhvr>
                                      <p:tavLst>
                                        <p:tav tm="0">
                                          <p:val>
                                            <p:strVal val="#ppt_x-.2"/>
                                          </p:val>
                                        </p:tav>
                                        <p:tav tm="100000">
                                          <p:val>
                                            <p:strVal val="#ppt_x"/>
                                          </p:val>
                                        </p:tav>
                                      </p:tavLst>
                                    </p:anim>
                                    <p:anim calcmode="lin" valueType="num">
                                      <p:cBhvr>
                                        <p:cTn id="46" dur="1000" fill="hold"/>
                                        <p:tgtEl>
                                          <p:spTgt spid="4123"/>
                                        </p:tgtEl>
                                        <p:attrNameLst>
                                          <p:attrName>ppt_y</p:attrName>
                                        </p:attrNameLst>
                                      </p:cBhvr>
                                      <p:tavLst>
                                        <p:tav tm="0">
                                          <p:val>
                                            <p:strVal val="#ppt_y"/>
                                          </p:val>
                                        </p:tav>
                                        <p:tav tm="100000">
                                          <p:val>
                                            <p:strVal val="#ppt_y"/>
                                          </p:val>
                                        </p:tav>
                                      </p:tavLst>
                                    </p:anim>
                                    <p:animEffect transition="in" filter="fade">
                                      <p:cBhvr>
                                        <p:cTn id="47" dur="1000"/>
                                        <p:tgtEl>
                                          <p:spTgt spid="4123"/>
                                        </p:tgtEl>
                                      </p:cBhvr>
                                    </p:animEffect>
                                  </p:childTnLst>
                                </p:cTn>
                              </p:par>
                            </p:childTnLst>
                          </p:cTn>
                        </p:par>
                        <p:par>
                          <p:cTn id="48" fill="hold">
                            <p:stCondLst>
                              <p:cond delay="1000"/>
                            </p:stCondLst>
                            <p:childTnLst>
                              <p:par>
                                <p:cTn id="49" presetID="54" presetClass="exit" presetSubtype="0" decel="100000" fill="hold" nodeType="afterEffect">
                                  <p:stCondLst>
                                    <p:cond delay="3000"/>
                                  </p:stCondLst>
                                  <p:childTnLst>
                                    <p:anim calcmode="lin" valueType="num">
                                      <p:cBhvr>
                                        <p:cTn id="50" dur="1000"/>
                                        <p:tgtEl>
                                          <p:spTgt spid="4123"/>
                                        </p:tgtEl>
                                        <p:attrNameLst>
                                          <p:attrName>ppt_w</p:attrName>
                                        </p:attrNameLst>
                                      </p:cBhvr>
                                      <p:tavLst>
                                        <p:tav tm="0">
                                          <p:val>
                                            <p:strVal val="ppt_w"/>
                                          </p:val>
                                        </p:tav>
                                        <p:tav tm="100000">
                                          <p:val>
                                            <p:strVal val="ppt_w*0.05"/>
                                          </p:val>
                                        </p:tav>
                                      </p:tavLst>
                                    </p:anim>
                                    <p:anim calcmode="lin" valueType="num">
                                      <p:cBhvr>
                                        <p:cTn id="51" dur="1000"/>
                                        <p:tgtEl>
                                          <p:spTgt spid="4123"/>
                                        </p:tgtEl>
                                        <p:attrNameLst>
                                          <p:attrName>ppt_h</p:attrName>
                                        </p:attrNameLst>
                                      </p:cBhvr>
                                      <p:tavLst>
                                        <p:tav tm="0">
                                          <p:val>
                                            <p:strVal val="ppt_h"/>
                                          </p:val>
                                        </p:tav>
                                        <p:tav tm="100000">
                                          <p:val>
                                            <p:strVal val="ppt_h"/>
                                          </p:val>
                                        </p:tav>
                                      </p:tavLst>
                                    </p:anim>
                                    <p:anim calcmode="lin" valueType="num">
                                      <p:cBhvr>
                                        <p:cTn id="52" dur="1000"/>
                                        <p:tgtEl>
                                          <p:spTgt spid="4123"/>
                                        </p:tgtEl>
                                        <p:attrNameLst>
                                          <p:attrName>ppt_x</p:attrName>
                                        </p:attrNameLst>
                                      </p:cBhvr>
                                      <p:tavLst>
                                        <p:tav tm="0">
                                          <p:val>
                                            <p:strVal val="ppt_x"/>
                                          </p:val>
                                        </p:tav>
                                        <p:tav tm="100000">
                                          <p:val>
                                            <p:strVal val="ppt_x-.2"/>
                                          </p:val>
                                        </p:tav>
                                      </p:tavLst>
                                    </p:anim>
                                    <p:anim calcmode="lin" valueType="num">
                                      <p:cBhvr>
                                        <p:cTn id="53" dur="1000"/>
                                        <p:tgtEl>
                                          <p:spTgt spid="4123"/>
                                        </p:tgtEl>
                                        <p:attrNameLst>
                                          <p:attrName>ppt_y</p:attrName>
                                        </p:attrNameLst>
                                      </p:cBhvr>
                                      <p:tavLst>
                                        <p:tav tm="0">
                                          <p:val>
                                            <p:strVal val="ppt_y"/>
                                          </p:val>
                                        </p:tav>
                                        <p:tav tm="100000">
                                          <p:val>
                                            <p:strVal val="ppt_y"/>
                                          </p:val>
                                        </p:tav>
                                      </p:tavLst>
                                    </p:anim>
                                    <p:animEffect transition="out" filter="fade">
                                      <p:cBhvr>
                                        <p:cTn id="54" dur="1000"/>
                                        <p:tgtEl>
                                          <p:spTgt spid="4123"/>
                                        </p:tgtEl>
                                      </p:cBhvr>
                                    </p:animEffect>
                                    <p:set>
                                      <p:cBhvr>
                                        <p:cTn id="55" dur="1" fill="hold">
                                          <p:stCondLst>
                                            <p:cond delay="999"/>
                                          </p:stCondLst>
                                        </p:cTn>
                                        <p:tgtEl>
                                          <p:spTgt spid="4123"/>
                                        </p:tgtEl>
                                        <p:attrNameLst>
                                          <p:attrName>style.visibility</p:attrName>
                                        </p:attrNameLst>
                                      </p:cBhvr>
                                      <p:to>
                                        <p:strVal val="hidden"/>
                                      </p:to>
                                    </p:set>
                                  </p:childTnLst>
                                </p:cTn>
                              </p:par>
                            </p:childTnLst>
                          </p:cTn>
                        </p:par>
                      </p:childTnLst>
                    </p:cTn>
                  </p:par>
                </p:childTnLst>
              </p:cTn>
              <p:nextCondLst>
                <p:cond evt="onClick" delay="0">
                  <p:tgtEl>
                    <p:spTgt spid="4104"/>
                  </p:tgtEl>
                </p:cond>
              </p:nextCondLst>
            </p:seq>
            <p:seq concurrent="1" nextAc="seek">
              <p:cTn id="56" restart="whenNotActive" fill="hold" evtFilter="cancelBubble" nodeType="interactiveSeq">
                <p:stCondLst>
                  <p:cond evt="onClick" delay="0">
                    <p:tgtEl>
                      <p:spTgt spid="4105"/>
                    </p:tgtEl>
                  </p:cond>
                </p:stCondLst>
                <p:endSync evt="end" delay="0">
                  <p:rtn val="all"/>
                </p:endSync>
                <p:childTnLst>
                  <p:par>
                    <p:cTn id="57" fill="hold">
                      <p:stCondLst>
                        <p:cond delay="0"/>
                      </p:stCondLst>
                      <p:childTnLst>
                        <p:par>
                          <p:cTn id="58" fill="hold">
                            <p:stCondLst>
                              <p:cond delay="0"/>
                            </p:stCondLst>
                            <p:childTnLst>
                              <p:par>
                                <p:cTn id="59" presetID="54" presetClass="entr" presetSubtype="0" accel="100000" fill="hold" nodeType="clickEffect">
                                  <p:stCondLst>
                                    <p:cond delay="0"/>
                                  </p:stCondLst>
                                  <p:childTnLst>
                                    <p:set>
                                      <p:cBhvr>
                                        <p:cTn id="60" dur="1" fill="hold">
                                          <p:stCondLst>
                                            <p:cond delay="0"/>
                                          </p:stCondLst>
                                        </p:cTn>
                                        <p:tgtEl>
                                          <p:spTgt spid="4137"/>
                                        </p:tgtEl>
                                        <p:attrNameLst>
                                          <p:attrName>style.visibility</p:attrName>
                                        </p:attrNameLst>
                                      </p:cBhvr>
                                      <p:to>
                                        <p:strVal val="visible"/>
                                      </p:to>
                                    </p:set>
                                    <p:anim calcmode="lin" valueType="num">
                                      <p:cBhvr>
                                        <p:cTn id="61" dur="1000" fill="hold"/>
                                        <p:tgtEl>
                                          <p:spTgt spid="4137"/>
                                        </p:tgtEl>
                                        <p:attrNameLst>
                                          <p:attrName>ppt_w</p:attrName>
                                        </p:attrNameLst>
                                      </p:cBhvr>
                                      <p:tavLst>
                                        <p:tav tm="0">
                                          <p:val>
                                            <p:strVal val="#ppt_w*0.05"/>
                                          </p:val>
                                        </p:tav>
                                        <p:tav tm="100000">
                                          <p:val>
                                            <p:strVal val="#ppt_w"/>
                                          </p:val>
                                        </p:tav>
                                      </p:tavLst>
                                    </p:anim>
                                    <p:anim calcmode="lin" valueType="num">
                                      <p:cBhvr>
                                        <p:cTn id="62" dur="1000" fill="hold"/>
                                        <p:tgtEl>
                                          <p:spTgt spid="4137"/>
                                        </p:tgtEl>
                                        <p:attrNameLst>
                                          <p:attrName>ppt_h</p:attrName>
                                        </p:attrNameLst>
                                      </p:cBhvr>
                                      <p:tavLst>
                                        <p:tav tm="0">
                                          <p:val>
                                            <p:strVal val="#ppt_h"/>
                                          </p:val>
                                        </p:tav>
                                        <p:tav tm="100000">
                                          <p:val>
                                            <p:strVal val="#ppt_h"/>
                                          </p:val>
                                        </p:tav>
                                      </p:tavLst>
                                    </p:anim>
                                    <p:anim calcmode="lin" valueType="num">
                                      <p:cBhvr>
                                        <p:cTn id="63" dur="1000" fill="hold"/>
                                        <p:tgtEl>
                                          <p:spTgt spid="4137"/>
                                        </p:tgtEl>
                                        <p:attrNameLst>
                                          <p:attrName>ppt_x</p:attrName>
                                        </p:attrNameLst>
                                      </p:cBhvr>
                                      <p:tavLst>
                                        <p:tav tm="0">
                                          <p:val>
                                            <p:strVal val="#ppt_x-.2"/>
                                          </p:val>
                                        </p:tav>
                                        <p:tav tm="100000">
                                          <p:val>
                                            <p:strVal val="#ppt_x"/>
                                          </p:val>
                                        </p:tav>
                                      </p:tavLst>
                                    </p:anim>
                                    <p:anim calcmode="lin" valueType="num">
                                      <p:cBhvr>
                                        <p:cTn id="64" dur="1000" fill="hold"/>
                                        <p:tgtEl>
                                          <p:spTgt spid="4137"/>
                                        </p:tgtEl>
                                        <p:attrNameLst>
                                          <p:attrName>ppt_y</p:attrName>
                                        </p:attrNameLst>
                                      </p:cBhvr>
                                      <p:tavLst>
                                        <p:tav tm="0">
                                          <p:val>
                                            <p:strVal val="#ppt_y"/>
                                          </p:val>
                                        </p:tav>
                                        <p:tav tm="100000">
                                          <p:val>
                                            <p:strVal val="#ppt_y"/>
                                          </p:val>
                                        </p:tav>
                                      </p:tavLst>
                                    </p:anim>
                                    <p:animEffect transition="in" filter="fade">
                                      <p:cBhvr>
                                        <p:cTn id="65" dur="1000"/>
                                        <p:tgtEl>
                                          <p:spTgt spid="4137"/>
                                        </p:tgtEl>
                                      </p:cBhvr>
                                    </p:animEffect>
                                  </p:childTnLst>
                                </p:cTn>
                              </p:par>
                            </p:childTnLst>
                          </p:cTn>
                        </p:par>
                        <p:par>
                          <p:cTn id="66" fill="hold">
                            <p:stCondLst>
                              <p:cond delay="1000"/>
                            </p:stCondLst>
                            <p:childTnLst>
                              <p:par>
                                <p:cTn id="67" presetID="54" presetClass="exit" presetSubtype="0" decel="100000" fill="hold" nodeType="afterEffect">
                                  <p:stCondLst>
                                    <p:cond delay="3000"/>
                                  </p:stCondLst>
                                  <p:childTnLst>
                                    <p:anim calcmode="lin" valueType="num">
                                      <p:cBhvr>
                                        <p:cTn id="68" dur="1000"/>
                                        <p:tgtEl>
                                          <p:spTgt spid="4137"/>
                                        </p:tgtEl>
                                        <p:attrNameLst>
                                          <p:attrName>ppt_w</p:attrName>
                                        </p:attrNameLst>
                                      </p:cBhvr>
                                      <p:tavLst>
                                        <p:tav tm="0">
                                          <p:val>
                                            <p:strVal val="ppt_w"/>
                                          </p:val>
                                        </p:tav>
                                        <p:tav tm="100000">
                                          <p:val>
                                            <p:strVal val="ppt_w*0.05"/>
                                          </p:val>
                                        </p:tav>
                                      </p:tavLst>
                                    </p:anim>
                                    <p:anim calcmode="lin" valueType="num">
                                      <p:cBhvr>
                                        <p:cTn id="69" dur="1000"/>
                                        <p:tgtEl>
                                          <p:spTgt spid="4137"/>
                                        </p:tgtEl>
                                        <p:attrNameLst>
                                          <p:attrName>ppt_h</p:attrName>
                                        </p:attrNameLst>
                                      </p:cBhvr>
                                      <p:tavLst>
                                        <p:tav tm="0">
                                          <p:val>
                                            <p:strVal val="ppt_h"/>
                                          </p:val>
                                        </p:tav>
                                        <p:tav tm="100000">
                                          <p:val>
                                            <p:strVal val="ppt_h"/>
                                          </p:val>
                                        </p:tav>
                                      </p:tavLst>
                                    </p:anim>
                                    <p:anim calcmode="lin" valueType="num">
                                      <p:cBhvr>
                                        <p:cTn id="70" dur="1000"/>
                                        <p:tgtEl>
                                          <p:spTgt spid="4137"/>
                                        </p:tgtEl>
                                        <p:attrNameLst>
                                          <p:attrName>ppt_x</p:attrName>
                                        </p:attrNameLst>
                                      </p:cBhvr>
                                      <p:tavLst>
                                        <p:tav tm="0">
                                          <p:val>
                                            <p:strVal val="ppt_x"/>
                                          </p:val>
                                        </p:tav>
                                        <p:tav tm="100000">
                                          <p:val>
                                            <p:strVal val="ppt_x-.2"/>
                                          </p:val>
                                        </p:tav>
                                      </p:tavLst>
                                    </p:anim>
                                    <p:anim calcmode="lin" valueType="num">
                                      <p:cBhvr>
                                        <p:cTn id="71" dur="1000"/>
                                        <p:tgtEl>
                                          <p:spTgt spid="4137"/>
                                        </p:tgtEl>
                                        <p:attrNameLst>
                                          <p:attrName>ppt_y</p:attrName>
                                        </p:attrNameLst>
                                      </p:cBhvr>
                                      <p:tavLst>
                                        <p:tav tm="0">
                                          <p:val>
                                            <p:strVal val="ppt_y"/>
                                          </p:val>
                                        </p:tav>
                                        <p:tav tm="100000">
                                          <p:val>
                                            <p:strVal val="ppt_y"/>
                                          </p:val>
                                        </p:tav>
                                      </p:tavLst>
                                    </p:anim>
                                    <p:animEffect transition="out" filter="fade">
                                      <p:cBhvr>
                                        <p:cTn id="72" dur="1000"/>
                                        <p:tgtEl>
                                          <p:spTgt spid="4137"/>
                                        </p:tgtEl>
                                      </p:cBhvr>
                                    </p:animEffect>
                                    <p:set>
                                      <p:cBhvr>
                                        <p:cTn id="73" dur="1" fill="hold">
                                          <p:stCondLst>
                                            <p:cond delay="999"/>
                                          </p:stCondLst>
                                        </p:cTn>
                                        <p:tgtEl>
                                          <p:spTgt spid="4137"/>
                                        </p:tgtEl>
                                        <p:attrNameLst>
                                          <p:attrName>style.visibility</p:attrName>
                                        </p:attrNameLst>
                                      </p:cBhvr>
                                      <p:to>
                                        <p:strVal val="hidden"/>
                                      </p:to>
                                    </p:set>
                                  </p:childTnLst>
                                </p:cTn>
                              </p:par>
                            </p:childTnLst>
                          </p:cTn>
                        </p:par>
                      </p:childTnLst>
                    </p:cTn>
                  </p:par>
                </p:childTnLst>
              </p:cTn>
              <p:nextCondLst>
                <p:cond evt="onClick" delay="0">
                  <p:tgtEl>
                    <p:spTgt spid="4105"/>
                  </p:tgtEl>
                </p:cond>
              </p:nextCondLst>
            </p:seq>
            <p:seq concurrent="1" nextAc="seek">
              <p:cTn id="74" restart="whenNotActive" fill="hold" evtFilter="cancelBubble" nodeType="interactiveSeq">
                <p:stCondLst>
                  <p:cond evt="onClick" delay="0">
                    <p:tgtEl>
                      <p:spTgt spid="4101"/>
                    </p:tgtEl>
                  </p:cond>
                </p:stCondLst>
                <p:endSync evt="end" delay="0">
                  <p:rtn val="all"/>
                </p:endSync>
                <p:childTnLst>
                  <p:par>
                    <p:cTn id="75" fill="hold">
                      <p:stCondLst>
                        <p:cond delay="0"/>
                      </p:stCondLst>
                      <p:childTnLst>
                        <p:par>
                          <p:cTn id="76" fill="hold">
                            <p:stCondLst>
                              <p:cond delay="0"/>
                            </p:stCondLst>
                            <p:childTnLst>
                              <p:par>
                                <p:cTn id="77" presetID="54" presetClass="entr" presetSubtype="0" accel="100000" fill="hold" nodeType="clickEffect">
                                  <p:stCondLst>
                                    <p:cond delay="0"/>
                                  </p:stCondLst>
                                  <p:childTnLst>
                                    <p:set>
                                      <p:cBhvr>
                                        <p:cTn id="78" dur="1" fill="hold">
                                          <p:stCondLst>
                                            <p:cond delay="0"/>
                                          </p:stCondLst>
                                        </p:cTn>
                                        <p:tgtEl>
                                          <p:spTgt spid="4121"/>
                                        </p:tgtEl>
                                        <p:attrNameLst>
                                          <p:attrName>style.visibility</p:attrName>
                                        </p:attrNameLst>
                                      </p:cBhvr>
                                      <p:to>
                                        <p:strVal val="visible"/>
                                      </p:to>
                                    </p:set>
                                    <p:anim calcmode="lin" valueType="num">
                                      <p:cBhvr>
                                        <p:cTn id="79" dur="1000" fill="hold"/>
                                        <p:tgtEl>
                                          <p:spTgt spid="4121"/>
                                        </p:tgtEl>
                                        <p:attrNameLst>
                                          <p:attrName>ppt_w</p:attrName>
                                        </p:attrNameLst>
                                      </p:cBhvr>
                                      <p:tavLst>
                                        <p:tav tm="0">
                                          <p:val>
                                            <p:strVal val="#ppt_w*0.05"/>
                                          </p:val>
                                        </p:tav>
                                        <p:tav tm="100000">
                                          <p:val>
                                            <p:strVal val="#ppt_w"/>
                                          </p:val>
                                        </p:tav>
                                      </p:tavLst>
                                    </p:anim>
                                    <p:anim calcmode="lin" valueType="num">
                                      <p:cBhvr>
                                        <p:cTn id="80" dur="1000" fill="hold"/>
                                        <p:tgtEl>
                                          <p:spTgt spid="4121"/>
                                        </p:tgtEl>
                                        <p:attrNameLst>
                                          <p:attrName>ppt_h</p:attrName>
                                        </p:attrNameLst>
                                      </p:cBhvr>
                                      <p:tavLst>
                                        <p:tav tm="0">
                                          <p:val>
                                            <p:strVal val="#ppt_h"/>
                                          </p:val>
                                        </p:tav>
                                        <p:tav tm="100000">
                                          <p:val>
                                            <p:strVal val="#ppt_h"/>
                                          </p:val>
                                        </p:tav>
                                      </p:tavLst>
                                    </p:anim>
                                    <p:anim calcmode="lin" valueType="num">
                                      <p:cBhvr>
                                        <p:cTn id="81" dur="1000" fill="hold"/>
                                        <p:tgtEl>
                                          <p:spTgt spid="4121"/>
                                        </p:tgtEl>
                                        <p:attrNameLst>
                                          <p:attrName>ppt_x</p:attrName>
                                        </p:attrNameLst>
                                      </p:cBhvr>
                                      <p:tavLst>
                                        <p:tav tm="0">
                                          <p:val>
                                            <p:strVal val="#ppt_x-.2"/>
                                          </p:val>
                                        </p:tav>
                                        <p:tav tm="100000">
                                          <p:val>
                                            <p:strVal val="#ppt_x"/>
                                          </p:val>
                                        </p:tav>
                                      </p:tavLst>
                                    </p:anim>
                                    <p:anim calcmode="lin" valueType="num">
                                      <p:cBhvr>
                                        <p:cTn id="82" dur="1000" fill="hold"/>
                                        <p:tgtEl>
                                          <p:spTgt spid="4121"/>
                                        </p:tgtEl>
                                        <p:attrNameLst>
                                          <p:attrName>ppt_y</p:attrName>
                                        </p:attrNameLst>
                                      </p:cBhvr>
                                      <p:tavLst>
                                        <p:tav tm="0">
                                          <p:val>
                                            <p:strVal val="#ppt_y"/>
                                          </p:val>
                                        </p:tav>
                                        <p:tav tm="100000">
                                          <p:val>
                                            <p:strVal val="#ppt_y"/>
                                          </p:val>
                                        </p:tav>
                                      </p:tavLst>
                                    </p:anim>
                                    <p:animEffect transition="in" filter="fade">
                                      <p:cBhvr>
                                        <p:cTn id="83" dur="1000"/>
                                        <p:tgtEl>
                                          <p:spTgt spid="4121"/>
                                        </p:tgtEl>
                                      </p:cBhvr>
                                    </p:animEffect>
                                  </p:childTnLst>
                                </p:cTn>
                              </p:par>
                            </p:childTnLst>
                          </p:cTn>
                        </p:par>
                        <p:par>
                          <p:cTn id="84" fill="hold">
                            <p:stCondLst>
                              <p:cond delay="1000"/>
                            </p:stCondLst>
                            <p:childTnLst>
                              <p:par>
                                <p:cTn id="85" presetID="54" presetClass="exit" presetSubtype="0" decel="100000" fill="hold" nodeType="afterEffect">
                                  <p:stCondLst>
                                    <p:cond delay="3000"/>
                                  </p:stCondLst>
                                  <p:childTnLst>
                                    <p:anim calcmode="lin" valueType="num">
                                      <p:cBhvr>
                                        <p:cTn id="86" dur="1000"/>
                                        <p:tgtEl>
                                          <p:spTgt spid="4121"/>
                                        </p:tgtEl>
                                        <p:attrNameLst>
                                          <p:attrName>ppt_w</p:attrName>
                                        </p:attrNameLst>
                                      </p:cBhvr>
                                      <p:tavLst>
                                        <p:tav tm="0">
                                          <p:val>
                                            <p:strVal val="ppt_w"/>
                                          </p:val>
                                        </p:tav>
                                        <p:tav tm="100000">
                                          <p:val>
                                            <p:strVal val="ppt_w*0.05"/>
                                          </p:val>
                                        </p:tav>
                                      </p:tavLst>
                                    </p:anim>
                                    <p:anim calcmode="lin" valueType="num">
                                      <p:cBhvr>
                                        <p:cTn id="87" dur="1000"/>
                                        <p:tgtEl>
                                          <p:spTgt spid="4121"/>
                                        </p:tgtEl>
                                        <p:attrNameLst>
                                          <p:attrName>ppt_h</p:attrName>
                                        </p:attrNameLst>
                                      </p:cBhvr>
                                      <p:tavLst>
                                        <p:tav tm="0">
                                          <p:val>
                                            <p:strVal val="ppt_h"/>
                                          </p:val>
                                        </p:tav>
                                        <p:tav tm="100000">
                                          <p:val>
                                            <p:strVal val="ppt_h"/>
                                          </p:val>
                                        </p:tav>
                                      </p:tavLst>
                                    </p:anim>
                                    <p:anim calcmode="lin" valueType="num">
                                      <p:cBhvr>
                                        <p:cTn id="88" dur="1000"/>
                                        <p:tgtEl>
                                          <p:spTgt spid="4121"/>
                                        </p:tgtEl>
                                        <p:attrNameLst>
                                          <p:attrName>ppt_x</p:attrName>
                                        </p:attrNameLst>
                                      </p:cBhvr>
                                      <p:tavLst>
                                        <p:tav tm="0">
                                          <p:val>
                                            <p:strVal val="ppt_x"/>
                                          </p:val>
                                        </p:tav>
                                        <p:tav tm="100000">
                                          <p:val>
                                            <p:strVal val="ppt_x-.2"/>
                                          </p:val>
                                        </p:tav>
                                      </p:tavLst>
                                    </p:anim>
                                    <p:anim calcmode="lin" valueType="num">
                                      <p:cBhvr>
                                        <p:cTn id="89" dur="1000"/>
                                        <p:tgtEl>
                                          <p:spTgt spid="4121"/>
                                        </p:tgtEl>
                                        <p:attrNameLst>
                                          <p:attrName>ppt_y</p:attrName>
                                        </p:attrNameLst>
                                      </p:cBhvr>
                                      <p:tavLst>
                                        <p:tav tm="0">
                                          <p:val>
                                            <p:strVal val="ppt_y"/>
                                          </p:val>
                                        </p:tav>
                                        <p:tav tm="100000">
                                          <p:val>
                                            <p:strVal val="ppt_y"/>
                                          </p:val>
                                        </p:tav>
                                      </p:tavLst>
                                    </p:anim>
                                    <p:animEffect transition="out" filter="fade">
                                      <p:cBhvr>
                                        <p:cTn id="90" dur="1000"/>
                                        <p:tgtEl>
                                          <p:spTgt spid="4121"/>
                                        </p:tgtEl>
                                      </p:cBhvr>
                                    </p:animEffect>
                                    <p:set>
                                      <p:cBhvr>
                                        <p:cTn id="91" dur="1" fill="hold">
                                          <p:stCondLst>
                                            <p:cond delay="999"/>
                                          </p:stCondLst>
                                        </p:cTn>
                                        <p:tgtEl>
                                          <p:spTgt spid="4121"/>
                                        </p:tgtEl>
                                        <p:attrNameLst>
                                          <p:attrName>style.visibility</p:attrName>
                                        </p:attrNameLst>
                                      </p:cBhvr>
                                      <p:to>
                                        <p:strVal val="hidden"/>
                                      </p:to>
                                    </p:set>
                                  </p:childTnLst>
                                </p:cTn>
                              </p:par>
                            </p:childTnLst>
                          </p:cTn>
                        </p:par>
                      </p:childTnLst>
                    </p:cTn>
                  </p:par>
                </p:childTnLst>
              </p:cTn>
              <p:nextCondLst>
                <p:cond evt="onClick" delay="0">
                  <p:tgtEl>
                    <p:spTgt spid="4101"/>
                  </p:tgtEl>
                </p:cond>
              </p:nextCondLst>
            </p:seq>
            <p:seq concurrent="1" nextAc="seek">
              <p:cTn id="92" restart="whenNotActive" fill="hold" evtFilter="cancelBubble" nodeType="interactiveSeq">
                <p:stCondLst>
                  <p:cond evt="onClick" delay="0">
                    <p:tgtEl>
                      <p:spTgt spid="4102"/>
                    </p:tgtEl>
                  </p:cond>
                </p:stCondLst>
                <p:endSync evt="end" delay="0">
                  <p:rtn val="all"/>
                </p:endSync>
                <p:childTnLst>
                  <p:par>
                    <p:cTn id="93" fill="hold">
                      <p:stCondLst>
                        <p:cond delay="0"/>
                      </p:stCondLst>
                      <p:childTnLst>
                        <p:par>
                          <p:cTn id="94" fill="hold">
                            <p:stCondLst>
                              <p:cond delay="0"/>
                            </p:stCondLst>
                            <p:childTnLst>
                              <p:par>
                                <p:cTn id="95" presetID="54" presetClass="entr" presetSubtype="0" accel="100000" fill="hold" nodeType="clickEffect">
                                  <p:stCondLst>
                                    <p:cond delay="0"/>
                                  </p:stCondLst>
                                  <p:childTnLst>
                                    <p:set>
                                      <p:cBhvr>
                                        <p:cTn id="96" dur="1" fill="hold">
                                          <p:stCondLst>
                                            <p:cond delay="0"/>
                                          </p:stCondLst>
                                        </p:cTn>
                                        <p:tgtEl>
                                          <p:spTgt spid="4119"/>
                                        </p:tgtEl>
                                        <p:attrNameLst>
                                          <p:attrName>style.visibility</p:attrName>
                                        </p:attrNameLst>
                                      </p:cBhvr>
                                      <p:to>
                                        <p:strVal val="visible"/>
                                      </p:to>
                                    </p:set>
                                    <p:anim calcmode="lin" valueType="num">
                                      <p:cBhvr>
                                        <p:cTn id="97" dur="1000" fill="hold"/>
                                        <p:tgtEl>
                                          <p:spTgt spid="4119"/>
                                        </p:tgtEl>
                                        <p:attrNameLst>
                                          <p:attrName>ppt_w</p:attrName>
                                        </p:attrNameLst>
                                      </p:cBhvr>
                                      <p:tavLst>
                                        <p:tav tm="0">
                                          <p:val>
                                            <p:strVal val="#ppt_w*0.05"/>
                                          </p:val>
                                        </p:tav>
                                        <p:tav tm="100000">
                                          <p:val>
                                            <p:strVal val="#ppt_w"/>
                                          </p:val>
                                        </p:tav>
                                      </p:tavLst>
                                    </p:anim>
                                    <p:anim calcmode="lin" valueType="num">
                                      <p:cBhvr>
                                        <p:cTn id="98" dur="1000" fill="hold"/>
                                        <p:tgtEl>
                                          <p:spTgt spid="4119"/>
                                        </p:tgtEl>
                                        <p:attrNameLst>
                                          <p:attrName>ppt_h</p:attrName>
                                        </p:attrNameLst>
                                      </p:cBhvr>
                                      <p:tavLst>
                                        <p:tav tm="0">
                                          <p:val>
                                            <p:strVal val="#ppt_h"/>
                                          </p:val>
                                        </p:tav>
                                        <p:tav tm="100000">
                                          <p:val>
                                            <p:strVal val="#ppt_h"/>
                                          </p:val>
                                        </p:tav>
                                      </p:tavLst>
                                    </p:anim>
                                    <p:anim calcmode="lin" valueType="num">
                                      <p:cBhvr>
                                        <p:cTn id="99" dur="1000" fill="hold"/>
                                        <p:tgtEl>
                                          <p:spTgt spid="4119"/>
                                        </p:tgtEl>
                                        <p:attrNameLst>
                                          <p:attrName>ppt_x</p:attrName>
                                        </p:attrNameLst>
                                      </p:cBhvr>
                                      <p:tavLst>
                                        <p:tav tm="0">
                                          <p:val>
                                            <p:strVal val="#ppt_x-.2"/>
                                          </p:val>
                                        </p:tav>
                                        <p:tav tm="100000">
                                          <p:val>
                                            <p:strVal val="#ppt_x"/>
                                          </p:val>
                                        </p:tav>
                                      </p:tavLst>
                                    </p:anim>
                                    <p:anim calcmode="lin" valueType="num">
                                      <p:cBhvr>
                                        <p:cTn id="100" dur="1000" fill="hold"/>
                                        <p:tgtEl>
                                          <p:spTgt spid="4119"/>
                                        </p:tgtEl>
                                        <p:attrNameLst>
                                          <p:attrName>ppt_y</p:attrName>
                                        </p:attrNameLst>
                                      </p:cBhvr>
                                      <p:tavLst>
                                        <p:tav tm="0">
                                          <p:val>
                                            <p:strVal val="#ppt_y"/>
                                          </p:val>
                                        </p:tav>
                                        <p:tav tm="100000">
                                          <p:val>
                                            <p:strVal val="#ppt_y"/>
                                          </p:val>
                                        </p:tav>
                                      </p:tavLst>
                                    </p:anim>
                                    <p:animEffect transition="in" filter="fade">
                                      <p:cBhvr>
                                        <p:cTn id="101" dur="1000"/>
                                        <p:tgtEl>
                                          <p:spTgt spid="4119"/>
                                        </p:tgtEl>
                                      </p:cBhvr>
                                    </p:animEffect>
                                  </p:childTnLst>
                                </p:cTn>
                              </p:par>
                            </p:childTnLst>
                          </p:cTn>
                        </p:par>
                        <p:par>
                          <p:cTn id="102" fill="hold">
                            <p:stCondLst>
                              <p:cond delay="1000"/>
                            </p:stCondLst>
                            <p:childTnLst>
                              <p:par>
                                <p:cTn id="103" presetID="54" presetClass="exit" presetSubtype="0" decel="100000" fill="hold" nodeType="afterEffect">
                                  <p:stCondLst>
                                    <p:cond delay="3000"/>
                                  </p:stCondLst>
                                  <p:childTnLst>
                                    <p:anim calcmode="lin" valueType="num">
                                      <p:cBhvr>
                                        <p:cTn id="104" dur="1000"/>
                                        <p:tgtEl>
                                          <p:spTgt spid="4119"/>
                                        </p:tgtEl>
                                        <p:attrNameLst>
                                          <p:attrName>ppt_w</p:attrName>
                                        </p:attrNameLst>
                                      </p:cBhvr>
                                      <p:tavLst>
                                        <p:tav tm="0">
                                          <p:val>
                                            <p:strVal val="ppt_w"/>
                                          </p:val>
                                        </p:tav>
                                        <p:tav tm="100000">
                                          <p:val>
                                            <p:strVal val="ppt_w*0.05"/>
                                          </p:val>
                                        </p:tav>
                                      </p:tavLst>
                                    </p:anim>
                                    <p:anim calcmode="lin" valueType="num">
                                      <p:cBhvr>
                                        <p:cTn id="105" dur="1000"/>
                                        <p:tgtEl>
                                          <p:spTgt spid="4119"/>
                                        </p:tgtEl>
                                        <p:attrNameLst>
                                          <p:attrName>ppt_h</p:attrName>
                                        </p:attrNameLst>
                                      </p:cBhvr>
                                      <p:tavLst>
                                        <p:tav tm="0">
                                          <p:val>
                                            <p:strVal val="ppt_h"/>
                                          </p:val>
                                        </p:tav>
                                        <p:tav tm="100000">
                                          <p:val>
                                            <p:strVal val="ppt_h"/>
                                          </p:val>
                                        </p:tav>
                                      </p:tavLst>
                                    </p:anim>
                                    <p:anim calcmode="lin" valueType="num">
                                      <p:cBhvr>
                                        <p:cTn id="106" dur="1000"/>
                                        <p:tgtEl>
                                          <p:spTgt spid="4119"/>
                                        </p:tgtEl>
                                        <p:attrNameLst>
                                          <p:attrName>ppt_x</p:attrName>
                                        </p:attrNameLst>
                                      </p:cBhvr>
                                      <p:tavLst>
                                        <p:tav tm="0">
                                          <p:val>
                                            <p:strVal val="ppt_x"/>
                                          </p:val>
                                        </p:tav>
                                        <p:tav tm="100000">
                                          <p:val>
                                            <p:strVal val="ppt_x-.2"/>
                                          </p:val>
                                        </p:tav>
                                      </p:tavLst>
                                    </p:anim>
                                    <p:anim calcmode="lin" valueType="num">
                                      <p:cBhvr>
                                        <p:cTn id="107" dur="1000"/>
                                        <p:tgtEl>
                                          <p:spTgt spid="4119"/>
                                        </p:tgtEl>
                                        <p:attrNameLst>
                                          <p:attrName>ppt_y</p:attrName>
                                        </p:attrNameLst>
                                      </p:cBhvr>
                                      <p:tavLst>
                                        <p:tav tm="0">
                                          <p:val>
                                            <p:strVal val="ppt_y"/>
                                          </p:val>
                                        </p:tav>
                                        <p:tav tm="100000">
                                          <p:val>
                                            <p:strVal val="ppt_y"/>
                                          </p:val>
                                        </p:tav>
                                      </p:tavLst>
                                    </p:anim>
                                    <p:animEffect transition="out" filter="fade">
                                      <p:cBhvr>
                                        <p:cTn id="108" dur="1000"/>
                                        <p:tgtEl>
                                          <p:spTgt spid="4119"/>
                                        </p:tgtEl>
                                      </p:cBhvr>
                                    </p:animEffect>
                                    <p:set>
                                      <p:cBhvr>
                                        <p:cTn id="109" dur="1" fill="hold">
                                          <p:stCondLst>
                                            <p:cond delay="999"/>
                                          </p:stCondLst>
                                        </p:cTn>
                                        <p:tgtEl>
                                          <p:spTgt spid="4119"/>
                                        </p:tgtEl>
                                        <p:attrNameLst>
                                          <p:attrName>style.visibility</p:attrName>
                                        </p:attrNameLst>
                                      </p:cBhvr>
                                      <p:to>
                                        <p:strVal val="hidden"/>
                                      </p:to>
                                    </p:set>
                                  </p:childTnLst>
                                </p:cTn>
                              </p:par>
                            </p:childTnLst>
                          </p:cTn>
                        </p:par>
                      </p:childTnLst>
                    </p:cTn>
                  </p:par>
                </p:childTnLst>
              </p:cTn>
              <p:nextCondLst>
                <p:cond evt="onClick" delay="0">
                  <p:tgtEl>
                    <p:spTgt spid="4102"/>
                  </p:tgtEl>
                </p:cond>
              </p:nextCondLst>
            </p:seq>
            <p:seq concurrent="1" nextAc="seek">
              <p:cTn id="110" restart="whenNotActive" fill="hold" evtFilter="cancelBubble" nodeType="interactiveSeq">
                <p:stCondLst>
                  <p:cond evt="onClick" delay="0">
                    <p:tgtEl>
                      <p:spTgt spid="4103"/>
                    </p:tgtEl>
                  </p:cond>
                </p:stCondLst>
                <p:endSync evt="end" delay="0">
                  <p:rtn val="all"/>
                </p:endSync>
                <p:childTnLst>
                  <p:par>
                    <p:cTn id="111" fill="hold">
                      <p:stCondLst>
                        <p:cond delay="0"/>
                      </p:stCondLst>
                      <p:childTnLst>
                        <p:par>
                          <p:cTn id="112" fill="hold">
                            <p:stCondLst>
                              <p:cond delay="0"/>
                            </p:stCondLst>
                            <p:childTnLst>
                              <p:par>
                                <p:cTn id="113" presetID="54" presetClass="entr" presetSubtype="0" accel="100000" fill="hold" nodeType="clickEffect">
                                  <p:stCondLst>
                                    <p:cond delay="0"/>
                                  </p:stCondLst>
                                  <p:childTnLst>
                                    <p:set>
                                      <p:cBhvr>
                                        <p:cTn id="114" dur="1" fill="hold">
                                          <p:stCondLst>
                                            <p:cond delay="0"/>
                                          </p:stCondLst>
                                        </p:cTn>
                                        <p:tgtEl>
                                          <p:spTgt spid="4115"/>
                                        </p:tgtEl>
                                        <p:attrNameLst>
                                          <p:attrName>style.visibility</p:attrName>
                                        </p:attrNameLst>
                                      </p:cBhvr>
                                      <p:to>
                                        <p:strVal val="visible"/>
                                      </p:to>
                                    </p:set>
                                    <p:anim calcmode="lin" valueType="num">
                                      <p:cBhvr>
                                        <p:cTn id="115" dur="1000" fill="hold"/>
                                        <p:tgtEl>
                                          <p:spTgt spid="4115"/>
                                        </p:tgtEl>
                                        <p:attrNameLst>
                                          <p:attrName>ppt_w</p:attrName>
                                        </p:attrNameLst>
                                      </p:cBhvr>
                                      <p:tavLst>
                                        <p:tav tm="0">
                                          <p:val>
                                            <p:strVal val="#ppt_w*0.05"/>
                                          </p:val>
                                        </p:tav>
                                        <p:tav tm="100000">
                                          <p:val>
                                            <p:strVal val="#ppt_w"/>
                                          </p:val>
                                        </p:tav>
                                      </p:tavLst>
                                    </p:anim>
                                    <p:anim calcmode="lin" valueType="num">
                                      <p:cBhvr>
                                        <p:cTn id="116" dur="1000" fill="hold"/>
                                        <p:tgtEl>
                                          <p:spTgt spid="4115"/>
                                        </p:tgtEl>
                                        <p:attrNameLst>
                                          <p:attrName>ppt_h</p:attrName>
                                        </p:attrNameLst>
                                      </p:cBhvr>
                                      <p:tavLst>
                                        <p:tav tm="0">
                                          <p:val>
                                            <p:strVal val="#ppt_h"/>
                                          </p:val>
                                        </p:tav>
                                        <p:tav tm="100000">
                                          <p:val>
                                            <p:strVal val="#ppt_h"/>
                                          </p:val>
                                        </p:tav>
                                      </p:tavLst>
                                    </p:anim>
                                    <p:anim calcmode="lin" valueType="num">
                                      <p:cBhvr>
                                        <p:cTn id="117" dur="1000" fill="hold"/>
                                        <p:tgtEl>
                                          <p:spTgt spid="4115"/>
                                        </p:tgtEl>
                                        <p:attrNameLst>
                                          <p:attrName>ppt_x</p:attrName>
                                        </p:attrNameLst>
                                      </p:cBhvr>
                                      <p:tavLst>
                                        <p:tav tm="0">
                                          <p:val>
                                            <p:strVal val="#ppt_x-.2"/>
                                          </p:val>
                                        </p:tav>
                                        <p:tav tm="100000">
                                          <p:val>
                                            <p:strVal val="#ppt_x"/>
                                          </p:val>
                                        </p:tav>
                                      </p:tavLst>
                                    </p:anim>
                                    <p:anim calcmode="lin" valueType="num">
                                      <p:cBhvr>
                                        <p:cTn id="118" dur="1000" fill="hold"/>
                                        <p:tgtEl>
                                          <p:spTgt spid="4115"/>
                                        </p:tgtEl>
                                        <p:attrNameLst>
                                          <p:attrName>ppt_y</p:attrName>
                                        </p:attrNameLst>
                                      </p:cBhvr>
                                      <p:tavLst>
                                        <p:tav tm="0">
                                          <p:val>
                                            <p:strVal val="#ppt_y"/>
                                          </p:val>
                                        </p:tav>
                                        <p:tav tm="100000">
                                          <p:val>
                                            <p:strVal val="#ppt_y"/>
                                          </p:val>
                                        </p:tav>
                                      </p:tavLst>
                                    </p:anim>
                                    <p:animEffect transition="in" filter="fade">
                                      <p:cBhvr>
                                        <p:cTn id="119" dur="1000"/>
                                        <p:tgtEl>
                                          <p:spTgt spid="4115"/>
                                        </p:tgtEl>
                                      </p:cBhvr>
                                    </p:animEffect>
                                  </p:childTnLst>
                                </p:cTn>
                              </p:par>
                            </p:childTnLst>
                          </p:cTn>
                        </p:par>
                        <p:par>
                          <p:cTn id="120" fill="hold">
                            <p:stCondLst>
                              <p:cond delay="1000"/>
                            </p:stCondLst>
                            <p:childTnLst>
                              <p:par>
                                <p:cTn id="121" presetID="54" presetClass="exit" presetSubtype="0" decel="100000" fill="hold" nodeType="afterEffect">
                                  <p:stCondLst>
                                    <p:cond delay="3000"/>
                                  </p:stCondLst>
                                  <p:childTnLst>
                                    <p:anim calcmode="lin" valueType="num">
                                      <p:cBhvr>
                                        <p:cTn id="122" dur="1000"/>
                                        <p:tgtEl>
                                          <p:spTgt spid="4115"/>
                                        </p:tgtEl>
                                        <p:attrNameLst>
                                          <p:attrName>ppt_w</p:attrName>
                                        </p:attrNameLst>
                                      </p:cBhvr>
                                      <p:tavLst>
                                        <p:tav tm="0">
                                          <p:val>
                                            <p:strVal val="ppt_w"/>
                                          </p:val>
                                        </p:tav>
                                        <p:tav tm="100000">
                                          <p:val>
                                            <p:strVal val="ppt_w*0.05"/>
                                          </p:val>
                                        </p:tav>
                                      </p:tavLst>
                                    </p:anim>
                                    <p:anim calcmode="lin" valueType="num">
                                      <p:cBhvr>
                                        <p:cTn id="123" dur="1000"/>
                                        <p:tgtEl>
                                          <p:spTgt spid="4115"/>
                                        </p:tgtEl>
                                        <p:attrNameLst>
                                          <p:attrName>ppt_h</p:attrName>
                                        </p:attrNameLst>
                                      </p:cBhvr>
                                      <p:tavLst>
                                        <p:tav tm="0">
                                          <p:val>
                                            <p:strVal val="ppt_h"/>
                                          </p:val>
                                        </p:tav>
                                        <p:tav tm="100000">
                                          <p:val>
                                            <p:strVal val="ppt_h"/>
                                          </p:val>
                                        </p:tav>
                                      </p:tavLst>
                                    </p:anim>
                                    <p:anim calcmode="lin" valueType="num">
                                      <p:cBhvr>
                                        <p:cTn id="124" dur="1000"/>
                                        <p:tgtEl>
                                          <p:spTgt spid="4115"/>
                                        </p:tgtEl>
                                        <p:attrNameLst>
                                          <p:attrName>ppt_x</p:attrName>
                                        </p:attrNameLst>
                                      </p:cBhvr>
                                      <p:tavLst>
                                        <p:tav tm="0">
                                          <p:val>
                                            <p:strVal val="ppt_x"/>
                                          </p:val>
                                        </p:tav>
                                        <p:tav tm="100000">
                                          <p:val>
                                            <p:strVal val="ppt_x-.2"/>
                                          </p:val>
                                        </p:tav>
                                      </p:tavLst>
                                    </p:anim>
                                    <p:anim calcmode="lin" valueType="num">
                                      <p:cBhvr>
                                        <p:cTn id="125" dur="1000"/>
                                        <p:tgtEl>
                                          <p:spTgt spid="4115"/>
                                        </p:tgtEl>
                                        <p:attrNameLst>
                                          <p:attrName>ppt_y</p:attrName>
                                        </p:attrNameLst>
                                      </p:cBhvr>
                                      <p:tavLst>
                                        <p:tav tm="0">
                                          <p:val>
                                            <p:strVal val="ppt_y"/>
                                          </p:val>
                                        </p:tav>
                                        <p:tav tm="100000">
                                          <p:val>
                                            <p:strVal val="ppt_y"/>
                                          </p:val>
                                        </p:tav>
                                      </p:tavLst>
                                    </p:anim>
                                    <p:animEffect transition="out" filter="fade">
                                      <p:cBhvr>
                                        <p:cTn id="126" dur="1000"/>
                                        <p:tgtEl>
                                          <p:spTgt spid="4115"/>
                                        </p:tgtEl>
                                      </p:cBhvr>
                                    </p:animEffect>
                                    <p:set>
                                      <p:cBhvr>
                                        <p:cTn id="127" dur="1" fill="hold">
                                          <p:stCondLst>
                                            <p:cond delay="999"/>
                                          </p:stCondLst>
                                        </p:cTn>
                                        <p:tgtEl>
                                          <p:spTgt spid="4115"/>
                                        </p:tgtEl>
                                        <p:attrNameLst>
                                          <p:attrName>style.visibility</p:attrName>
                                        </p:attrNameLst>
                                      </p:cBhvr>
                                      <p:to>
                                        <p:strVal val="hidden"/>
                                      </p:to>
                                    </p:set>
                                  </p:childTnLst>
                                </p:cTn>
                              </p:par>
                            </p:childTnLst>
                          </p:cTn>
                        </p:par>
                      </p:childTnLst>
                    </p:cTn>
                  </p:par>
                </p:childTnLst>
              </p:cTn>
              <p:nextCondLst>
                <p:cond evt="onClick" delay="0">
                  <p:tgtEl>
                    <p:spTgt spid="4103"/>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2290" name="Picture 2" descr="1024px-Gall%E2%80%93Peters_projection_SW"/>
          <p:cNvPicPr>
            <a:picLocks noChangeAspect="1" noChangeArrowheads="1"/>
          </p:cNvPicPr>
          <p:nvPr/>
        </p:nvPicPr>
        <p:blipFill>
          <a:blip r:embed="rId3"/>
          <a:srcRect r="21" b="-29"/>
          <a:stretch>
            <a:fillRect/>
          </a:stretch>
        </p:blipFill>
        <p:spPr bwMode="auto">
          <a:xfrm>
            <a:off x="0" y="604838"/>
            <a:ext cx="9144000" cy="5881687"/>
          </a:xfrm>
          <a:prstGeom prst="rect">
            <a:avLst/>
          </a:prstGeom>
          <a:noFill/>
        </p:spPr>
      </p:pic>
      <p:sp>
        <p:nvSpPr>
          <p:cNvPr id="12291" name="Rectangle 3"/>
          <p:cNvSpPr>
            <a:spLocks noChangeArrowheads="1"/>
          </p:cNvSpPr>
          <p:nvPr/>
        </p:nvSpPr>
        <p:spPr bwMode="auto">
          <a:xfrm>
            <a:off x="4953000" y="985838"/>
            <a:ext cx="839788" cy="534987"/>
          </a:xfrm>
          <a:prstGeom prst="rect">
            <a:avLst/>
          </a:prstGeom>
          <a:solidFill>
            <a:srgbClr val="0000FF">
              <a:alpha val="0"/>
            </a:srgbClr>
          </a:solidFill>
          <a:ln w="38100" algn="ctr">
            <a:solidFill>
              <a:schemeClr val="bg1"/>
            </a:solidFill>
            <a:miter lim="800000"/>
            <a:headEnd/>
            <a:tailEnd/>
          </a:ln>
          <a:effectLst/>
        </p:spPr>
        <p:txBody>
          <a:bodyPr wrap="none" anchor="ctr"/>
          <a:lstStyle/>
          <a:p>
            <a:endParaRPr lang="ja-JP" altLang="en-US"/>
          </a:p>
        </p:txBody>
      </p:sp>
      <p:grpSp>
        <p:nvGrpSpPr>
          <p:cNvPr id="12300" name="Group 12"/>
          <p:cNvGrpSpPr>
            <a:grpSpLocks/>
          </p:cNvGrpSpPr>
          <p:nvPr/>
        </p:nvGrpSpPr>
        <p:grpSpPr bwMode="auto">
          <a:xfrm>
            <a:off x="85725" y="0"/>
            <a:ext cx="8986838" cy="6886575"/>
            <a:chOff x="54" y="0"/>
            <a:chExt cx="5661" cy="4338"/>
          </a:xfrm>
        </p:grpSpPr>
        <p:pic>
          <p:nvPicPr>
            <p:cNvPr id="12298" name="Picture 10" descr="800px-Eastern_Front_1941-12_to_1942-05"/>
            <p:cNvPicPr>
              <a:picLocks noChangeAspect="1" noChangeArrowheads="1"/>
            </p:cNvPicPr>
            <p:nvPr/>
          </p:nvPicPr>
          <p:blipFill>
            <a:blip r:embed="rId4"/>
            <a:srcRect/>
            <a:stretch>
              <a:fillRect/>
            </a:stretch>
          </p:blipFill>
          <p:spPr bwMode="auto">
            <a:xfrm>
              <a:off x="54" y="0"/>
              <a:ext cx="5661" cy="4338"/>
            </a:xfrm>
            <a:prstGeom prst="rect">
              <a:avLst/>
            </a:prstGeom>
            <a:noFill/>
            <a:ln w="9525">
              <a:noFill/>
              <a:miter lim="800000"/>
              <a:headEnd/>
              <a:tailEnd/>
            </a:ln>
          </p:spPr>
        </p:pic>
        <p:sp>
          <p:nvSpPr>
            <p:cNvPr id="12299" name="Text Box 11"/>
            <p:cNvSpPr txBox="1">
              <a:spLocks noChangeArrowheads="1"/>
            </p:cNvSpPr>
            <p:nvPr/>
          </p:nvSpPr>
          <p:spPr bwMode="auto">
            <a:xfrm>
              <a:off x="54" y="0"/>
              <a:ext cx="2212" cy="274"/>
            </a:xfrm>
            <a:prstGeom prst="rect">
              <a:avLst/>
            </a:prstGeom>
            <a:solidFill>
              <a:schemeClr val="bg1"/>
            </a:solidFill>
            <a:ln w="38100">
              <a:solidFill>
                <a:schemeClr val="tx1"/>
              </a:solidFill>
              <a:miter lim="800000"/>
              <a:headEnd/>
              <a:tailEnd/>
            </a:ln>
            <a:effectLst/>
          </p:spPr>
          <p:txBody>
            <a:bodyPr>
              <a:spAutoFit/>
            </a:bodyPr>
            <a:lstStyle/>
            <a:p>
              <a:pPr>
                <a:spcBef>
                  <a:spcPct val="50000"/>
                </a:spcBef>
              </a:pPr>
              <a:r>
                <a:rPr lang="en-CA" sz="2000"/>
                <a:t>Eastern Front c. May 5, 1941</a:t>
              </a:r>
            </a:p>
          </p:txBody>
        </p:sp>
      </p:grpSp>
      <p:sp>
        <p:nvSpPr>
          <p:cNvPr id="12296" name="Rectangle 8"/>
          <p:cNvSpPr>
            <a:spLocks noChangeArrowheads="1"/>
          </p:cNvSpPr>
          <p:nvPr/>
        </p:nvSpPr>
        <p:spPr bwMode="auto">
          <a:xfrm>
            <a:off x="5716588" y="5795963"/>
            <a:ext cx="382587" cy="304800"/>
          </a:xfrm>
          <a:prstGeom prst="rect">
            <a:avLst/>
          </a:prstGeom>
          <a:solidFill>
            <a:srgbClr val="0000FF">
              <a:alpha val="0"/>
            </a:srgbClr>
          </a:solidFill>
          <a:ln w="38100" algn="ctr">
            <a:solidFill>
              <a:schemeClr val="tx1"/>
            </a:solidFill>
            <a:miter lim="800000"/>
            <a:headEnd/>
            <a:tailEnd/>
          </a:ln>
          <a:effectLst/>
        </p:spPr>
        <p:txBody>
          <a:bodyPr wrap="none" anchor="ctr"/>
          <a:lstStyle/>
          <a:p>
            <a:endParaRPr lang="ja-JP" altLang="en-US"/>
          </a:p>
        </p:txBody>
      </p:sp>
    </p:spTree>
    <p:custDataLst>
      <p:tags r:id="rId1"/>
    </p:custData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afterEffect">
                                  <p:stCondLst>
                                    <p:cond delay="0"/>
                                  </p:stCondLst>
                                  <p:childTnLst>
                                    <p:set>
                                      <p:cBhvr>
                                        <p:cTn id="6" dur="1" fill="hold">
                                          <p:stCondLst>
                                            <p:cond delay="0"/>
                                          </p:stCondLst>
                                        </p:cTn>
                                        <p:tgtEl>
                                          <p:spTgt spid="12291"/>
                                        </p:tgtEl>
                                        <p:attrNameLst>
                                          <p:attrName>style.visibility</p:attrName>
                                        </p:attrNameLst>
                                      </p:cBhvr>
                                      <p:to>
                                        <p:strVal val="visible"/>
                                      </p:to>
                                    </p:set>
                                    <p:animEffect transition="in" filter="fade">
                                      <p:cBhvr>
                                        <p:cTn id="7" dur="1155" decel="100000"/>
                                        <p:tgtEl>
                                          <p:spTgt spid="12291"/>
                                        </p:tgtEl>
                                      </p:cBhvr>
                                    </p:animEffect>
                                    <p:animScale>
                                      <p:cBhvr>
                                        <p:cTn id="8" dur="1155" decel="100000"/>
                                        <p:tgtEl>
                                          <p:spTgt spid="12291"/>
                                        </p:tgtEl>
                                      </p:cBhvr>
                                      <p:from x="10000" y="10000"/>
                                      <p:to x="200000" y="450000"/>
                                    </p:animScale>
                                    <p:animScale>
                                      <p:cBhvr>
                                        <p:cTn id="9" dur="1845" accel="100000" fill="hold">
                                          <p:stCondLst>
                                            <p:cond delay="1155"/>
                                          </p:stCondLst>
                                        </p:cTn>
                                        <p:tgtEl>
                                          <p:spTgt spid="12291"/>
                                        </p:tgtEl>
                                      </p:cBhvr>
                                      <p:from x="200000" y="450000"/>
                                      <p:to x="100000" y="100000"/>
                                    </p:animScale>
                                    <p:set>
                                      <p:cBhvr>
                                        <p:cTn id="10" dur="1155" fill="hold"/>
                                        <p:tgtEl>
                                          <p:spTgt spid="12291"/>
                                        </p:tgtEl>
                                        <p:attrNameLst>
                                          <p:attrName>ppt_x</p:attrName>
                                        </p:attrNameLst>
                                      </p:cBhvr>
                                      <p:to>
                                        <p:strVal val="(0.5)"/>
                                      </p:to>
                                    </p:set>
                                    <p:anim from="(0.5)" to="(#ppt_x)" calcmode="lin" valueType="num">
                                      <p:cBhvr>
                                        <p:cTn id="11" dur="1845" accel="100000" fill="hold">
                                          <p:stCondLst>
                                            <p:cond delay="1155"/>
                                          </p:stCondLst>
                                        </p:cTn>
                                        <p:tgtEl>
                                          <p:spTgt spid="12291"/>
                                        </p:tgtEl>
                                        <p:attrNameLst>
                                          <p:attrName>ppt_x</p:attrName>
                                        </p:attrNameLst>
                                      </p:cBhvr>
                                    </p:anim>
                                    <p:set>
                                      <p:cBhvr>
                                        <p:cTn id="12" dur="1155" fill="hold"/>
                                        <p:tgtEl>
                                          <p:spTgt spid="12291"/>
                                        </p:tgtEl>
                                        <p:attrNameLst>
                                          <p:attrName>ppt_y</p:attrName>
                                        </p:attrNameLst>
                                      </p:cBhvr>
                                      <p:to>
                                        <p:strVal val="(#ppt_y+0.4)"/>
                                      </p:to>
                                    </p:set>
                                    <p:anim from="(#ppt_y+0.4)" to="(#ppt_y)" calcmode="lin" valueType="num">
                                      <p:cBhvr>
                                        <p:cTn id="13" dur="1845" accel="100000" fill="hold">
                                          <p:stCondLst>
                                            <p:cond delay="1155"/>
                                          </p:stCondLst>
                                        </p:cTn>
                                        <p:tgtEl>
                                          <p:spTgt spid="12291"/>
                                        </p:tgtEl>
                                        <p:attrNameLst>
                                          <p:attrName>ppt_y</p:attrName>
                                        </p:attrNameLst>
                                      </p:cBhvr>
                                    </p:anim>
                                  </p:childTnLst>
                                </p:cTn>
                              </p:par>
                            </p:childTnLst>
                          </p:cTn>
                        </p:par>
                        <p:par>
                          <p:cTn id="14" fill="hold">
                            <p:stCondLst>
                              <p:cond delay="3000"/>
                            </p:stCondLst>
                            <p:childTnLst>
                              <p:par>
                                <p:cTn id="15" presetID="4" presetClass="entr" presetSubtype="32" fill="hold" nodeType="afterEffect">
                                  <p:stCondLst>
                                    <p:cond delay="2000"/>
                                  </p:stCondLst>
                                  <p:childTnLst>
                                    <p:set>
                                      <p:cBhvr>
                                        <p:cTn id="16" dur="1" fill="hold">
                                          <p:stCondLst>
                                            <p:cond delay="0"/>
                                          </p:stCondLst>
                                        </p:cTn>
                                        <p:tgtEl>
                                          <p:spTgt spid="12300"/>
                                        </p:tgtEl>
                                        <p:attrNameLst>
                                          <p:attrName>style.visibility</p:attrName>
                                        </p:attrNameLst>
                                      </p:cBhvr>
                                      <p:to>
                                        <p:strVal val="visible"/>
                                      </p:to>
                                    </p:set>
                                    <p:animEffect transition="in" filter="box(out)">
                                      <p:cBhvr>
                                        <p:cTn id="17" dur="3000"/>
                                        <p:tgtEl>
                                          <p:spTgt spid="12300"/>
                                        </p:tgtEl>
                                      </p:cBhvr>
                                    </p:animEffect>
                                  </p:childTnLst>
                                </p:cTn>
                              </p:par>
                              <p:par>
                                <p:cTn id="18" presetID="10" presetClass="exit" presetSubtype="0" fill="hold" nodeType="withEffect">
                                  <p:stCondLst>
                                    <p:cond delay="4000"/>
                                  </p:stCondLst>
                                  <p:childTnLst>
                                    <p:animEffect transition="out" filter="fade">
                                      <p:cBhvr>
                                        <p:cTn id="19" dur="1000"/>
                                        <p:tgtEl>
                                          <p:spTgt spid="12290"/>
                                        </p:tgtEl>
                                      </p:cBhvr>
                                    </p:animEffect>
                                    <p:set>
                                      <p:cBhvr>
                                        <p:cTn id="20" dur="1" fill="hold">
                                          <p:stCondLst>
                                            <p:cond delay="999"/>
                                          </p:stCondLst>
                                        </p:cTn>
                                        <p:tgtEl>
                                          <p:spTgt spid="12290"/>
                                        </p:tgtEl>
                                        <p:attrNameLst>
                                          <p:attrName>style.visibility</p:attrName>
                                        </p:attrNameLst>
                                      </p:cBhvr>
                                      <p:to>
                                        <p:strVal val="hidden"/>
                                      </p:to>
                                    </p:set>
                                  </p:childTnLst>
                                </p:cTn>
                              </p:par>
                            </p:childTnLst>
                          </p:cTn>
                        </p:par>
                        <p:par>
                          <p:cTn id="21" fill="hold">
                            <p:stCondLst>
                              <p:cond delay="8000"/>
                            </p:stCondLst>
                            <p:childTnLst>
                              <p:par>
                                <p:cTn id="22" presetID="51" presetClass="entr" presetSubtype="0" fill="hold" grpId="0" nodeType="afterEffect">
                                  <p:stCondLst>
                                    <p:cond delay="0"/>
                                  </p:stCondLst>
                                  <p:childTnLst>
                                    <p:set>
                                      <p:cBhvr>
                                        <p:cTn id="23" dur="1" fill="hold">
                                          <p:stCondLst>
                                            <p:cond delay="0"/>
                                          </p:stCondLst>
                                        </p:cTn>
                                        <p:tgtEl>
                                          <p:spTgt spid="12296"/>
                                        </p:tgtEl>
                                        <p:attrNameLst>
                                          <p:attrName>style.visibility</p:attrName>
                                        </p:attrNameLst>
                                      </p:cBhvr>
                                      <p:to>
                                        <p:strVal val="visible"/>
                                      </p:to>
                                    </p:set>
                                    <p:animEffect transition="in" filter="fade">
                                      <p:cBhvr>
                                        <p:cTn id="24" dur="1155" decel="100000"/>
                                        <p:tgtEl>
                                          <p:spTgt spid="12296"/>
                                        </p:tgtEl>
                                      </p:cBhvr>
                                    </p:animEffect>
                                    <p:animScale>
                                      <p:cBhvr>
                                        <p:cTn id="25" dur="1155" decel="100000"/>
                                        <p:tgtEl>
                                          <p:spTgt spid="12296"/>
                                        </p:tgtEl>
                                      </p:cBhvr>
                                      <p:from x="10000" y="10000"/>
                                      <p:to x="200000" y="450000"/>
                                    </p:animScale>
                                    <p:animScale>
                                      <p:cBhvr>
                                        <p:cTn id="26" dur="1845" accel="100000" fill="hold">
                                          <p:stCondLst>
                                            <p:cond delay="1155"/>
                                          </p:stCondLst>
                                        </p:cTn>
                                        <p:tgtEl>
                                          <p:spTgt spid="12296"/>
                                        </p:tgtEl>
                                      </p:cBhvr>
                                      <p:from x="200000" y="450000"/>
                                      <p:to x="100000" y="100000"/>
                                    </p:animScale>
                                    <p:set>
                                      <p:cBhvr>
                                        <p:cTn id="27" dur="1155" fill="hold"/>
                                        <p:tgtEl>
                                          <p:spTgt spid="12296"/>
                                        </p:tgtEl>
                                        <p:attrNameLst>
                                          <p:attrName>ppt_x</p:attrName>
                                        </p:attrNameLst>
                                      </p:cBhvr>
                                      <p:to>
                                        <p:strVal val="(0.5)"/>
                                      </p:to>
                                    </p:set>
                                    <p:anim from="(0.5)" to="(#ppt_x)" calcmode="lin" valueType="num">
                                      <p:cBhvr>
                                        <p:cTn id="28" dur="1845" accel="100000" fill="hold">
                                          <p:stCondLst>
                                            <p:cond delay="1155"/>
                                          </p:stCondLst>
                                        </p:cTn>
                                        <p:tgtEl>
                                          <p:spTgt spid="12296"/>
                                        </p:tgtEl>
                                        <p:attrNameLst>
                                          <p:attrName>ppt_x</p:attrName>
                                        </p:attrNameLst>
                                      </p:cBhvr>
                                    </p:anim>
                                    <p:set>
                                      <p:cBhvr>
                                        <p:cTn id="29" dur="1155" fill="hold"/>
                                        <p:tgtEl>
                                          <p:spTgt spid="12296"/>
                                        </p:tgtEl>
                                        <p:attrNameLst>
                                          <p:attrName>ppt_y</p:attrName>
                                        </p:attrNameLst>
                                      </p:cBhvr>
                                      <p:to>
                                        <p:strVal val="(#ppt_y+0.4)"/>
                                      </p:to>
                                    </p:set>
                                    <p:anim from="(#ppt_y+0.4)" to="(#ppt_y)" calcmode="lin" valueType="num">
                                      <p:cBhvr>
                                        <p:cTn id="30" dur="1845" accel="100000" fill="hold">
                                          <p:stCondLst>
                                            <p:cond delay="1155"/>
                                          </p:stCondLst>
                                        </p:cTn>
                                        <p:tgtEl>
                                          <p:spTgt spid="12296"/>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animBg="1"/>
      <p:bldP spid="1229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0" y="681038"/>
            <a:ext cx="9144000" cy="6176962"/>
          </a:xfrm>
          <a:prstGeom prst="rect">
            <a:avLst/>
          </a:prstGeom>
          <a:solidFill>
            <a:srgbClr val="3366FF">
              <a:alpha val="85001"/>
            </a:srgbClr>
          </a:solidFill>
          <a:ln w="9525">
            <a:noFill/>
            <a:miter lim="800000"/>
            <a:headEnd/>
            <a:tailEnd/>
          </a:ln>
          <a:effectLst/>
        </p:spPr>
        <p:txBody>
          <a:bodyPr wrap="none" anchor="ctr"/>
          <a:lstStyle/>
          <a:p>
            <a:endParaRPr lang="ja-JP" altLang="en-US"/>
          </a:p>
        </p:txBody>
      </p:sp>
      <p:sp>
        <p:nvSpPr>
          <p:cNvPr id="10243" name="Freeform 3" descr="free-grass-texture-024"/>
          <p:cNvSpPr>
            <a:spLocks/>
          </p:cNvSpPr>
          <p:nvPr/>
        </p:nvSpPr>
        <p:spPr bwMode="auto">
          <a:xfrm>
            <a:off x="-82550" y="603250"/>
            <a:ext cx="8931275" cy="6335713"/>
          </a:xfrm>
          <a:custGeom>
            <a:avLst/>
            <a:gdLst/>
            <a:ahLst/>
            <a:cxnLst>
              <a:cxn ang="0">
                <a:pos x="288" y="1202"/>
              </a:cxn>
              <a:cxn ang="0">
                <a:pos x="865" y="1587"/>
              </a:cxn>
              <a:cxn ang="0">
                <a:pos x="1106" y="1827"/>
              </a:cxn>
              <a:cxn ang="0">
                <a:pos x="1346" y="1683"/>
              </a:cxn>
              <a:cxn ang="0">
                <a:pos x="1154" y="1491"/>
              </a:cxn>
              <a:cxn ang="0">
                <a:pos x="962" y="1250"/>
              </a:cxn>
              <a:cxn ang="0">
                <a:pos x="625" y="673"/>
              </a:cxn>
              <a:cxn ang="0">
                <a:pos x="337" y="0"/>
              </a:cxn>
              <a:cxn ang="0">
                <a:pos x="673" y="625"/>
              </a:cxn>
              <a:cxn ang="0">
                <a:pos x="1298" y="1491"/>
              </a:cxn>
              <a:cxn ang="0">
                <a:pos x="1731" y="1491"/>
              </a:cxn>
              <a:cxn ang="0">
                <a:pos x="2212" y="1346"/>
              </a:cxn>
              <a:cxn ang="0">
                <a:pos x="2356" y="1154"/>
              </a:cxn>
              <a:cxn ang="0">
                <a:pos x="2452" y="817"/>
              </a:cxn>
              <a:cxn ang="0">
                <a:pos x="2693" y="481"/>
              </a:cxn>
              <a:cxn ang="0">
                <a:pos x="2837" y="337"/>
              </a:cxn>
              <a:cxn ang="0">
                <a:pos x="3029" y="914"/>
              </a:cxn>
              <a:cxn ang="0">
                <a:pos x="3270" y="1010"/>
              </a:cxn>
              <a:cxn ang="0">
                <a:pos x="3462" y="577"/>
              </a:cxn>
              <a:cxn ang="0">
                <a:pos x="3943" y="337"/>
              </a:cxn>
              <a:cxn ang="0">
                <a:pos x="4424" y="288"/>
              </a:cxn>
              <a:cxn ang="0">
                <a:pos x="4616" y="288"/>
              </a:cxn>
              <a:cxn ang="0">
                <a:pos x="4856" y="481"/>
              </a:cxn>
              <a:cxn ang="0">
                <a:pos x="5193" y="577"/>
              </a:cxn>
              <a:cxn ang="0">
                <a:pos x="5337" y="529"/>
              </a:cxn>
              <a:cxn ang="0">
                <a:pos x="5481" y="769"/>
              </a:cxn>
              <a:cxn ang="0">
                <a:pos x="5578" y="1058"/>
              </a:cxn>
              <a:cxn ang="0">
                <a:pos x="5241" y="1298"/>
              </a:cxn>
              <a:cxn ang="0">
                <a:pos x="5097" y="1154"/>
              </a:cxn>
              <a:cxn ang="0">
                <a:pos x="5001" y="1491"/>
              </a:cxn>
              <a:cxn ang="0">
                <a:pos x="4808" y="1683"/>
              </a:cxn>
              <a:cxn ang="0">
                <a:pos x="4904" y="1779"/>
              </a:cxn>
              <a:cxn ang="0">
                <a:pos x="4760" y="2019"/>
              </a:cxn>
              <a:cxn ang="0">
                <a:pos x="4712" y="2452"/>
              </a:cxn>
              <a:cxn ang="0">
                <a:pos x="4760" y="2837"/>
              </a:cxn>
              <a:cxn ang="0">
                <a:pos x="4760" y="3173"/>
              </a:cxn>
              <a:cxn ang="0">
                <a:pos x="4520" y="3366"/>
              </a:cxn>
              <a:cxn ang="0">
                <a:pos x="4135" y="3510"/>
              </a:cxn>
              <a:cxn ang="0">
                <a:pos x="3895" y="3606"/>
              </a:cxn>
              <a:cxn ang="0">
                <a:pos x="3270" y="3462"/>
              </a:cxn>
              <a:cxn ang="0">
                <a:pos x="2885" y="3654"/>
              </a:cxn>
              <a:cxn ang="0">
                <a:pos x="2645" y="3654"/>
              </a:cxn>
              <a:cxn ang="0">
                <a:pos x="2356" y="3125"/>
              </a:cxn>
              <a:cxn ang="0">
                <a:pos x="1875" y="2837"/>
              </a:cxn>
              <a:cxn ang="0">
                <a:pos x="1202" y="3077"/>
              </a:cxn>
              <a:cxn ang="0">
                <a:pos x="1106" y="3654"/>
              </a:cxn>
              <a:cxn ang="0">
                <a:pos x="1010" y="3991"/>
              </a:cxn>
            </a:cxnLst>
            <a:rect l="0" t="0" r="r" b="b"/>
            <a:pathLst>
              <a:path w="5626" h="3991">
                <a:moveTo>
                  <a:pt x="0" y="1250"/>
                </a:moveTo>
                <a:lnTo>
                  <a:pt x="192" y="1250"/>
                </a:lnTo>
                <a:lnTo>
                  <a:pt x="288" y="1202"/>
                </a:lnTo>
                <a:lnTo>
                  <a:pt x="385" y="1202"/>
                </a:lnTo>
                <a:lnTo>
                  <a:pt x="481" y="1394"/>
                </a:lnTo>
                <a:lnTo>
                  <a:pt x="865" y="1587"/>
                </a:lnTo>
                <a:lnTo>
                  <a:pt x="962" y="1779"/>
                </a:lnTo>
                <a:lnTo>
                  <a:pt x="1010" y="1827"/>
                </a:lnTo>
                <a:lnTo>
                  <a:pt x="1106" y="1827"/>
                </a:lnTo>
                <a:lnTo>
                  <a:pt x="1202" y="1779"/>
                </a:lnTo>
                <a:lnTo>
                  <a:pt x="1250" y="1731"/>
                </a:lnTo>
                <a:lnTo>
                  <a:pt x="1346" y="1683"/>
                </a:lnTo>
                <a:lnTo>
                  <a:pt x="1250" y="1491"/>
                </a:lnTo>
                <a:lnTo>
                  <a:pt x="1202" y="1539"/>
                </a:lnTo>
                <a:lnTo>
                  <a:pt x="1154" y="1491"/>
                </a:lnTo>
                <a:lnTo>
                  <a:pt x="1106" y="1442"/>
                </a:lnTo>
                <a:lnTo>
                  <a:pt x="1058" y="1298"/>
                </a:lnTo>
                <a:lnTo>
                  <a:pt x="962" y="1250"/>
                </a:lnTo>
                <a:lnTo>
                  <a:pt x="865" y="1058"/>
                </a:lnTo>
                <a:lnTo>
                  <a:pt x="721" y="817"/>
                </a:lnTo>
                <a:lnTo>
                  <a:pt x="625" y="673"/>
                </a:lnTo>
                <a:lnTo>
                  <a:pt x="529" y="529"/>
                </a:lnTo>
                <a:lnTo>
                  <a:pt x="529" y="433"/>
                </a:lnTo>
                <a:lnTo>
                  <a:pt x="337" y="0"/>
                </a:lnTo>
                <a:lnTo>
                  <a:pt x="433" y="0"/>
                </a:lnTo>
                <a:lnTo>
                  <a:pt x="577" y="433"/>
                </a:lnTo>
                <a:lnTo>
                  <a:pt x="673" y="625"/>
                </a:lnTo>
                <a:lnTo>
                  <a:pt x="914" y="914"/>
                </a:lnTo>
                <a:lnTo>
                  <a:pt x="962" y="1058"/>
                </a:lnTo>
                <a:lnTo>
                  <a:pt x="1298" y="1491"/>
                </a:lnTo>
                <a:lnTo>
                  <a:pt x="1491" y="1635"/>
                </a:lnTo>
                <a:lnTo>
                  <a:pt x="1539" y="1635"/>
                </a:lnTo>
                <a:lnTo>
                  <a:pt x="1731" y="1491"/>
                </a:lnTo>
                <a:lnTo>
                  <a:pt x="1923" y="1394"/>
                </a:lnTo>
                <a:lnTo>
                  <a:pt x="2019" y="1346"/>
                </a:lnTo>
                <a:lnTo>
                  <a:pt x="2212" y="1346"/>
                </a:lnTo>
                <a:lnTo>
                  <a:pt x="2308" y="1298"/>
                </a:lnTo>
                <a:lnTo>
                  <a:pt x="2260" y="1202"/>
                </a:lnTo>
                <a:lnTo>
                  <a:pt x="2356" y="1154"/>
                </a:lnTo>
                <a:lnTo>
                  <a:pt x="2452" y="1010"/>
                </a:lnTo>
                <a:lnTo>
                  <a:pt x="2356" y="914"/>
                </a:lnTo>
                <a:lnTo>
                  <a:pt x="2452" y="817"/>
                </a:lnTo>
                <a:lnTo>
                  <a:pt x="2548" y="769"/>
                </a:lnTo>
                <a:lnTo>
                  <a:pt x="2645" y="673"/>
                </a:lnTo>
                <a:lnTo>
                  <a:pt x="2693" y="481"/>
                </a:lnTo>
                <a:lnTo>
                  <a:pt x="2693" y="337"/>
                </a:lnTo>
                <a:lnTo>
                  <a:pt x="2837" y="288"/>
                </a:lnTo>
                <a:lnTo>
                  <a:pt x="2837" y="337"/>
                </a:lnTo>
                <a:lnTo>
                  <a:pt x="2789" y="433"/>
                </a:lnTo>
                <a:lnTo>
                  <a:pt x="2837" y="673"/>
                </a:lnTo>
                <a:lnTo>
                  <a:pt x="3029" y="914"/>
                </a:lnTo>
                <a:lnTo>
                  <a:pt x="3125" y="962"/>
                </a:lnTo>
                <a:lnTo>
                  <a:pt x="3125" y="1010"/>
                </a:lnTo>
                <a:lnTo>
                  <a:pt x="3270" y="1010"/>
                </a:lnTo>
                <a:lnTo>
                  <a:pt x="3414" y="962"/>
                </a:lnTo>
                <a:lnTo>
                  <a:pt x="3462" y="769"/>
                </a:lnTo>
                <a:lnTo>
                  <a:pt x="3462" y="577"/>
                </a:lnTo>
                <a:lnTo>
                  <a:pt x="3558" y="481"/>
                </a:lnTo>
                <a:lnTo>
                  <a:pt x="3702" y="337"/>
                </a:lnTo>
                <a:lnTo>
                  <a:pt x="3943" y="337"/>
                </a:lnTo>
                <a:lnTo>
                  <a:pt x="4183" y="288"/>
                </a:lnTo>
                <a:lnTo>
                  <a:pt x="4279" y="240"/>
                </a:lnTo>
                <a:lnTo>
                  <a:pt x="4424" y="288"/>
                </a:lnTo>
                <a:lnTo>
                  <a:pt x="4472" y="240"/>
                </a:lnTo>
                <a:lnTo>
                  <a:pt x="4520" y="192"/>
                </a:lnTo>
                <a:lnTo>
                  <a:pt x="4616" y="288"/>
                </a:lnTo>
                <a:lnTo>
                  <a:pt x="4616" y="337"/>
                </a:lnTo>
                <a:lnTo>
                  <a:pt x="4760" y="481"/>
                </a:lnTo>
                <a:lnTo>
                  <a:pt x="4856" y="481"/>
                </a:lnTo>
                <a:lnTo>
                  <a:pt x="4856" y="385"/>
                </a:lnTo>
                <a:lnTo>
                  <a:pt x="5049" y="481"/>
                </a:lnTo>
                <a:lnTo>
                  <a:pt x="5193" y="577"/>
                </a:lnTo>
                <a:lnTo>
                  <a:pt x="5289" y="625"/>
                </a:lnTo>
                <a:lnTo>
                  <a:pt x="5337" y="625"/>
                </a:lnTo>
                <a:lnTo>
                  <a:pt x="5337" y="529"/>
                </a:lnTo>
                <a:lnTo>
                  <a:pt x="5433" y="577"/>
                </a:lnTo>
                <a:lnTo>
                  <a:pt x="5481" y="577"/>
                </a:lnTo>
                <a:lnTo>
                  <a:pt x="5481" y="769"/>
                </a:lnTo>
                <a:lnTo>
                  <a:pt x="5626" y="962"/>
                </a:lnTo>
                <a:lnTo>
                  <a:pt x="5578" y="1010"/>
                </a:lnTo>
                <a:lnTo>
                  <a:pt x="5578" y="1058"/>
                </a:lnTo>
                <a:lnTo>
                  <a:pt x="5481" y="1250"/>
                </a:lnTo>
                <a:lnTo>
                  <a:pt x="5385" y="1202"/>
                </a:lnTo>
                <a:lnTo>
                  <a:pt x="5241" y="1298"/>
                </a:lnTo>
                <a:lnTo>
                  <a:pt x="5241" y="1250"/>
                </a:lnTo>
                <a:lnTo>
                  <a:pt x="5145" y="1298"/>
                </a:lnTo>
                <a:lnTo>
                  <a:pt x="5097" y="1154"/>
                </a:lnTo>
                <a:lnTo>
                  <a:pt x="5049" y="1154"/>
                </a:lnTo>
                <a:lnTo>
                  <a:pt x="5001" y="1346"/>
                </a:lnTo>
                <a:lnTo>
                  <a:pt x="5001" y="1491"/>
                </a:lnTo>
                <a:lnTo>
                  <a:pt x="5097" y="1491"/>
                </a:lnTo>
                <a:lnTo>
                  <a:pt x="5001" y="1587"/>
                </a:lnTo>
                <a:lnTo>
                  <a:pt x="4808" y="1683"/>
                </a:lnTo>
                <a:lnTo>
                  <a:pt x="4760" y="1731"/>
                </a:lnTo>
                <a:lnTo>
                  <a:pt x="4856" y="1731"/>
                </a:lnTo>
                <a:lnTo>
                  <a:pt x="4904" y="1779"/>
                </a:lnTo>
                <a:lnTo>
                  <a:pt x="4856" y="1827"/>
                </a:lnTo>
                <a:lnTo>
                  <a:pt x="4808" y="1923"/>
                </a:lnTo>
                <a:lnTo>
                  <a:pt x="4760" y="2019"/>
                </a:lnTo>
                <a:lnTo>
                  <a:pt x="4712" y="2212"/>
                </a:lnTo>
                <a:lnTo>
                  <a:pt x="4760" y="2308"/>
                </a:lnTo>
                <a:lnTo>
                  <a:pt x="4712" y="2452"/>
                </a:lnTo>
                <a:lnTo>
                  <a:pt x="4760" y="2741"/>
                </a:lnTo>
                <a:lnTo>
                  <a:pt x="4808" y="2789"/>
                </a:lnTo>
                <a:lnTo>
                  <a:pt x="4760" y="2837"/>
                </a:lnTo>
                <a:lnTo>
                  <a:pt x="4856" y="2981"/>
                </a:lnTo>
                <a:lnTo>
                  <a:pt x="4904" y="3077"/>
                </a:lnTo>
                <a:lnTo>
                  <a:pt x="4760" y="3173"/>
                </a:lnTo>
                <a:lnTo>
                  <a:pt x="4664" y="3318"/>
                </a:lnTo>
                <a:lnTo>
                  <a:pt x="4616" y="3318"/>
                </a:lnTo>
                <a:lnTo>
                  <a:pt x="4520" y="3366"/>
                </a:lnTo>
                <a:lnTo>
                  <a:pt x="4375" y="3318"/>
                </a:lnTo>
                <a:lnTo>
                  <a:pt x="4183" y="3414"/>
                </a:lnTo>
                <a:lnTo>
                  <a:pt x="4135" y="3510"/>
                </a:lnTo>
                <a:lnTo>
                  <a:pt x="4039" y="3558"/>
                </a:lnTo>
                <a:lnTo>
                  <a:pt x="3991" y="3558"/>
                </a:lnTo>
                <a:lnTo>
                  <a:pt x="3895" y="3606"/>
                </a:lnTo>
                <a:lnTo>
                  <a:pt x="3702" y="3462"/>
                </a:lnTo>
                <a:lnTo>
                  <a:pt x="3462" y="3414"/>
                </a:lnTo>
                <a:lnTo>
                  <a:pt x="3270" y="3462"/>
                </a:lnTo>
                <a:lnTo>
                  <a:pt x="3221" y="3606"/>
                </a:lnTo>
                <a:lnTo>
                  <a:pt x="3173" y="3654"/>
                </a:lnTo>
                <a:lnTo>
                  <a:pt x="2885" y="3654"/>
                </a:lnTo>
                <a:lnTo>
                  <a:pt x="2693" y="3750"/>
                </a:lnTo>
                <a:lnTo>
                  <a:pt x="2645" y="3702"/>
                </a:lnTo>
                <a:lnTo>
                  <a:pt x="2645" y="3654"/>
                </a:lnTo>
                <a:lnTo>
                  <a:pt x="2548" y="3510"/>
                </a:lnTo>
                <a:lnTo>
                  <a:pt x="2548" y="3366"/>
                </a:lnTo>
                <a:lnTo>
                  <a:pt x="2356" y="3125"/>
                </a:lnTo>
                <a:lnTo>
                  <a:pt x="2260" y="3125"/>
                </a:lnTo>
                <a:lnTo>
                  <a:pt x="2068" y="2933"/>
                </a:lnTo>
                <a:lnTo>
                  <a:pt x="1875" y="2837"/>
                </a:lnTo>
                <a:lnTo>
                  <a:pt x="1587" y="2837"/>
                </a:lnTo>
                <a:lnTo>
                  <a:pt x="1298" y="2981"/>
                </a:lnTo>
                <a:lnTo>
                  <a:pt x="1202" y="3077"/>
                </a:lnTo>
                <a:lnTo>
                  <a:pt x="1058" y="3462"/>
                </a:lnTo>
                <a:lnTo>
                  <a:pt x="1106" y="3558"/>
                </a:lnTo>
                <a:lnTo>
                  <a:pt x="1106" y="3654"/>
                </a:lnTo>
                <a:lnTo>
                  <a:pt x="962" y="3750"/>
                </a:lnTo>
                <a:lnTo>
                  <a:pt x="962" y="3798"/>
                </a:lnTo>
                <a:lnTo>
                  <a:pt x="1010" y="3991"/>
                </a:lnTo>
                <a:lnTo>
                  <a:pt x="33" y="3979"/>
                </a:lnTo>
                <a:lnTo>
                  <a:pt x="0" y="1250"/>
                </a:lnTo>
                <a:close/>
              </a:path>
            </a:pathLst>
          </a:custGeom>
          <a:blipFill dpi="0" rotWithShape="1">
            <a:blip r:embed="rId3"/>
            <a:srcRect/>
            <a:stretch>
              <a:fillRect/>
            </a:stretch>
          </a:blipFill>
          <a:ln w="9525">
            <a:noFill/>
            <a:round/>
            <a:headEnd/>
            <a:tailEnd/>
          </a:ln>
          <a:effectLst/>
        </p:spPr>
        <p:txBody>
          <a:bodyPr/>
          <a:lstStyle/>
          <a:p>
            <a:endParaRPr lang="ja-JP" altLang="en-US"/>
          </a:p>
        </p:txBody>
      </p:sp>
      <p:sp>
        <p:nvSpPr>
          <p:cNvPr id="10244" name="Freeform 4"/>
          <p:cNvSpPr>
            <a:spLocks/>
          </p:cNvSpPr>
          <p:nvPr/>
        </p:nvSpPr>
        <p:spPr bwMode="auto">
          <a:xfrm>
            <a:off x="-82550" y="603250"/>
            <a:ext cx="8931275" cy="6335713"/>
          </a:xfrm>
          <a:custGeom>
            <a:avLst/>
            <a:gdLst/>
            <a:ahLst/>
            <a:cxnLst>
              <a:cxn ang="0">
                <a:pos x="288" y="1202"/>
              </a:cxn>
              <a:cxn ang="0">
                <a:pos x="865" y="1587"/>
              </a:cxn>
              <a:cxn ang="0">
                <a:pos x="1106" y="1827"/>
              </a:cxn>
              <a:cxn ang="0">
                <a:pos x="1346" y="1683"/>
              </a:cxn>
              <a:cxn ang="0">
                <a:pos x="1154" y="1491"/>
              </a:cxn>
              <a:cxn ang="0">
                <a:pos x="962" y="1250"/>
              </a:cxn>
              <a:cxn ang="0">
                <a:pos x="625" y="673"/>
              </a:cxn>
              <a:cxn ang="0">
                <a:pos x="337" y="0"/>
              </a:cxn>
              <a:cxn ang="0">
                <a:pos x="673" y="625"/>
              </a:cxn>
              <a:cxn ang="0">
                <a:pos x="1298" y="1491"/>
              </a:cxn>
              <a:cxn ang="0">
                <a:pos x="1731" y="1491"/>
              </a:cxn>
              <a:cxn ang="0">
                <a:pos x="2212" y="1346"/>
              </a:cxn>
              <a:cxn ang="0">
                <a:pos x="2356" y="1154"/>
              </a:cxn>
              <a:cxn ang="0">
                <a:pos x="2452" y="817"/>
              </a:cxn>
              <a:cxn ang="0">
                <a:pos x="2693" y="481"/>
              </a:cxn>
              <a:cxn ang="0">
                <a:pos x="2837" y="337"/>
              </a:cxn>
              <a:cxn ang="0">
                <a:pos x="3029" y="914"/>
              </a:cxn>
              <a:cxn ang="0">
                <a:pos x="3270" y="1010"/>
              </a:cxn>
              <a:cxn ang="0">
                <a:pos x="3462" y="577"/>
              </a:cxn>
              <a:cxn ang="0">
                <a:pos x="3943" y="337"/>
              </a:cxn>
              <a:cxn ang="0">
                <a:pos x="4424" y="288"/>
              </a:cxn>
              <a:cxn ang="0">
                <a:pos x="4616" y="288"/>
              </a:cxn>
              <a:cxn ang="0">
                <a:pos x="4856" y="481"/>
              </a:cxn>
              <a:cxn ang="0">
                <a:pos x="5193" y="577"/>
              </a:cxn>
              <a:cxn ang="0">
                <a:pos x="5337" y="529"/>
              </a:cxn>
              <a:cxn ang="0">
                <a:pos x="5481" y="769"/>
              </a:cxn>
              <a:cxn ang="0">
                <a:pos x="5578" y="1058"/>
              </a:cxn>
              <a:cxn ang="0">
                <a:pos x="5241" y="1298"/>
              </a:cxn>
              <a:cxn ang="0">
                <a:pos x="5097" y="1154"/>
              </a:cxn>
              <a:cxn ang="0">
                <a:pos x="5001" y="1491"/>
              </a:cxn>
              <a:cxn ang="0">
                <a:pos x="4808" y="1683"/>
              </a:cxn>
              <a:cxn ang="0">
                <a:pos x="4904" y="1779"/>
              </a:cxn>
              <a:cxn ang="0">
                <a:pos x="4760" y="2019"/>
              </a:cxn>
              <a:cxn ang="0">
                <a:pos x="4712" y="2452"/>
              </a:cxn>
              <a:cxn ang="0">
                <a:pos x="4760" y="2837"/>
              </a:cxn>
              <a:cxn ang="0">
                <a:pos x="4760" y="3173"/>
              </a:cxn>
              <a:cxn ang="0">
                <a:pos x="4520" y="3366"/>
              </a:cxn>
              <a:cxn ang="0">
                <a:pos x="4135" y="3510"/>
              </a:cxn>
              <a:cxn ang="0">
                <a:pos x="3895" y="3606"/>
              </a:cxn>
              <a:cxn ang="0">
                <a:pos x="3270" y="3462"/>
              </a:cxn>
              <a:cxn ang="0">
                <a:pos x="2885" y="3654"/>
              </a:cxn>
              <a:cxn ang="0">
                <a:pos x="2533" y="3667"/>
              </a:cxn>
              <a:cxn ang="0">
                <a:pos x="2269" y="3211"/>
              </a:cxn>
              <a:cxn ang="0">
                <a:pos x="1829" y="2939"/>
              </a:cxn>
              <a:cxn ang="0">
                <a:pos x="1261" y="3155"/>
              </a:cxn>
              <a:cxn ang="0">
                <a:pos x="1106" y="3654"/>
              </a:cxn>
              <a:cxn ang="0">
                <a:pos x="1010" y="3991"/>
              </a:cxn>
            </a:cxnLst>
            <a:rect l="0" t="0" r="r" b="b"/>
            <a:pathLst>
              <a:path w="5626" h="3991">
                <a:moveTo>
                  <a:pt x="0" y="1250"/>
                </a:moveTo>
                <a:lnTo>
                  <a:pt x="192" y="1250"/>
                </a:lnTo>
                <a:lnTo>
                  <a:pt x="288" y="1202"/>
                </a:lnTo>
                <a:lnTo>
                  <a:pt x="385" y="1202"/>
                </a:lnTo>
                <a:lnTo>
                  <a:pt x="481" y="1394"/>
                </a:lnTo>
                <a:lnTo>
                  <a:pt x="865" y="1587"/>
                </a:lnTo>
                <a:lnTo>
                  <a:pt x="962" y="1779"/>
                </a:lnTo>
                <a:lnTo>
                  <a:pt x="1010" y="1827"/>
                </a:lnTo>
                <a:lnTo>
                  <a:pt x="1106" y="1827"/>
                </a:lnTo>
                <a:lnTo>
                  <a:pt x="1202" y="1779"/>
                </a:lnTo>
                <a:lnTo>
                  <a:pt x="1250" y="1731"/>
                </a:lnTo>
                <a:lnTo>
                  <a:pt x="1346" y="1683"/>
                </a:lnTo>
                <a:lnTo>
                  <a:pt x="1250" y="1491"/>
                </a:lnTo>
                <a:lnTo>
                  <a:pt x="1202" y="1539"/>
                </a:lnTo>
                <a:lnTo>
                  <a:pt x="1154" y="1491"/>
                </a:lnTo>
                <a:lnTo>
                  <a:pt x="1106" y="1442"/>
                </a:lnTo>
                <a:lnTo>
                  <a:pt x="1058" y="1298"/>
                </a:lnTo>
                <a:lnTo>
                  <a:pt x="962" y="1250"/>
                </a:lnTo>
                <a:lnTo>
                  <a:pt x="865" y="1058"/>
                </a:lnTo>
                <a:lnTo>
                  <a:pt x="721" y="817"/>
                </a:lnTo>
                <a:lnTo>
                  <a:pt x="625" y="673"/>
                </a:lnTo>
                <a:lnTo>
                  <a:pt x="529" y="529"/>
                </a:lnTo>
                <a:lnTo>
                  <a:pt x="529" y="433"/>
                </a:lnTo>
                <a:lnTo>
                  <a:pt x="337" y="0"/>
                </a:lnTo>
                <a:lnTo>
                  <a:pt x="433" y="0"/>
                </a:lnTo>
                <a:lnTo>
                  <a:pt x="577" y="433"/>
                </a:lnTo>
                <a:lnTo>
                  <a:pt x="673" y="625"/>
                </a:lnTo>
                <a:lnTo>
                  <a:pt x="914" y="914"/>
                </a:lnTo>
                <a:lnTo>
                  <a:pt x="962" y="1058"/>
                </a:lnTo>
                <a:lnTo>
                  <a:pt x="1298" y="1491"/>
                </a:lnTo>
                <a:lnTo>
                  <a:pt x="1491" y="1635"/>
                </a:lnTo>
                <a:lnTo>
                  <a:pt x="1539" y="1635"/>
                </a:lnTo>
                <a:lnTo>
                  <a:pt x="1731" y="1491"/>
                </a:lnTo>
                <a:lnTo>
                  <a:pt x="1923" y="1394"/>
                </a:lnTo>
                <a:lnTo>
                  <a:pt x="2019" y="1346"/>
                </a:lnTo>
                <a:lnTo>
                  <a:pt x="2212" y="1346"/>
                </a:lnTo>
                <a:lnTo>
                  <a:pt x="2308" y="1298"/>
                </a:lnTo>
                <a:lnTo>
                  <a:pt x="2260" y="1202"/>
                </a:lnTo>
                <a:lnTo>
                  <a:pt x="2356" y="1154"/>
                </a:lnTo>
                <a:lnTo>
                  <a:pt x="2452" y="1010"/>
                </a:lnTo>
                <a:lnTo>
                  <a:pt x="2356" y="914"/>
                </a:lnTo>
                <a:lnTo>
                  <a:pt x="2452" y="817"/>
                </a:lnTo>
                <a:lnTo>
                  <a:pt x="2548" y="769"/>
                </a:lnTo>
                <a:lnTo>
                  <a:pt x="2645" y="673"/>
                </a:lnTo>
                <a:lnTo>
                  <a:pt x="2693" y="481"/>
                </a:lnTo>
                <a:lnTo>
                  <a:pt x="2693" y="337"/>
                </a:lnTo>
                <a:lnTo>
                  <a:pt x="2837" y="288"/>
                </a:lnTo>
                <a:lnTo>
                  <a:pt x="2837" y="337"/>
                </a:lnTo>
                <a:lnTo>
                  <a:pt x="2789" y="433"/>
                </a:lnTo>
                <a:lnTo>
                  <a:pt x="2837" y="673"/>
                </a:lnTo>
                <a:lnTo>
                  <a:pt x="3029" y="914"/>
                </a:lnTo>
                <a:lnTo>
                  <a:pt x="3125" y="962"/>
                </a:lnTo>
                <a:lnTo>
                  <a:pt x="3125" y="1010"/>
                </a:lnTo>
                <a:lnTo>
                  <a:pt x="3270" y="1010"/>
                </a:lnTo>
                <a:lnTo>
                  <a:pt x="3414" y="962"/>
                </a:lnTo>
                <a:lnTo>
                  <a:pt x="3462" y="769"/>
                </a:lnTo>
                <a:lnTo>
                  <a:pt x="3462" y="577"/>
                </a:lnTo>
                <a:lnTo>
                  <a:pt x="3558" y="481"/>
                </a:lnTo>
                <a:lnTo>
                  <a:pt x="3702" y="337"/>
                </a:lnTo>
                <a:lnTo>
                  <a:pt x="3943" y="337"/>
                </a:lnTo>
                <a:lnTo>
                  <a:pt x="4183" y="288"/>
                </a:lnTo>
                <a:lnTo>
                  <a:pt x="4279" y="240"/>
                </a:lnTo>
                <a:lnTo>
                  <a:pt x="4424" y="288"/>
                </a:lnTo>
                <a:lnTo>
                  <a:pt x="4472" y="240"/>
                </a:lnTo>
                <a:lnTo>
                  <a:pt x="4520" y="192"/>
                </a:lnTo>
                <a:lnTo>
                  <a:pt x="4616" y="288"/>
                </a:lnTo>
                <a:lnTo>
                  <a:pt x="4616" y="337"/>
                </a:lnTo>
                <a:lnTo>
                  <a:pt x="4760" y="481"/>
                </a:lnTo>
                <a:lnTo>
                  <a:pt x="4856" y="481"/>
                </a:lnTo>
                <a:lnTo>
                  <a:pt x="4856" y="385"/>
                </a:lnTo>
                <a:lnTo>
                  <a:pt x="5049" y="481"/>
                </a:lnTo>
                <a:lnTo>
                  <a:pt x="5193" y="577"/>
                </a:lnTo>
                <a:lnTo>
                  <a:pt x="5289" y="625"/>
                </a:lnTo>
                <a:lnTo>
                  <a:pt x="5337" y="625"/>
                </a:lnTo>
                <a:lnTo>
                  <a:pt x="5337" y="529"/>
                </a:lnTo>
                <a:lnTo>
                  <a:pt x="5433" y="577"/>
                </a:lnTo>
                <a:lnTo>
                  <a:pt x="5481" y="577"/>
                </a:lnTo>
                <a:lnTo>
                  <a:pt x="5481" y="769"/>
                </a:lnTo>
                <a:lnTo>
                  <a:pt x="5626" y="962"/>
                </a:lnTo>
                <a:lnTo>
                  <a:pt x="5578" y="1010"/>
                </a:lnTo>
                <a:lnTo>
                  <a:pt x="5578" y="1058"/>
                </a:lnTo>
                <a:lnTo>
                  <a:pt x="5481" y="1250"/>
                </a:lnTo>
                <a:lnTo>
                  <a:pt x="5385" y="1202"/>
                </a:lnTo>
                <a:lnTo>
                  <a:pt x="5241" y="1298"/>
                </a:lnTo>
                <a:lnTo>
                  <a:pt x="5241" y="1250"/>
                </a:lnTo>
                <a:lnTo>
                  <a:pt x="5145" y="1298"/>
                </a:lnTo>
                <a:lnTo>
                  <a:pt x="5097" y="1154"/>
                </a:lnTo>
                <a:lnTo>
                  <a:pt x="5049" y="1154"/>
                </a:lnTo>
                <a:lnTo>
                  <a:pt x="5001" y="1346"/>
                </a:lnTo>
                <a:lnTo>
                  <a:pt x="5001" y="1491"/>
                </a:lnTo>
                <a:lnTo>
                  <a:pt x="5097" y="1491"/>
                </a:lnTo>
                <a:lnTo>
                  <a:pt x="5001" y="1587"/>
                </a:lnTo>
                <a:lnTo>
                  <a:pt x="4808" y="1683"/>
                </a:lnTo>
                <a:lnTo>
                  <a:pt x="4760" y="1731"/>
                </a:lnTo>
                <a:lnTo>
                  <a:pt x="4856" y="1731"/>
                </a:lnTo>
                <a:lnTo>
                  <a:pt x="4904" y="1779"/>
                </a:lnTo>
                <a:lnTo>
                  <a:pt x="4856" y="1827"/>
                </a:lnTo>
                <a:lnTo>
                  <a:pt x="4808" y="1923"/>
                </a:lnTo>
                <a:lnTo>
                  <a:pt x="4760" y="2019"/>
                </a:lnTo>
                <a:lnTo>
                  <a:pt x="4712" y="2212"/>
                </a:lnTo>
                <a:lnTo>
                  <a:pt x="4760" y="2308"/>
                </a:lnTo>
                <a:lnTo>
                  <a:pt x="4712" y="2452"/>
                </a:lnTo>
                <a:lnTo>
                  <a:pt x="4760" y="2741"/>
                </a:lnTo>
                <a:lnTo>
                  <a:pt x="4808" y="2789"/>
                </a:lnTo>
                <a:lnTo>
                  <a:pt x="4760" y="2837"/>
                </a:lnTo>
                <a:lnTo>
                  <a:pt x="4856" y="2981"/>
                </a:lnTo>
                <a:lnTo>
                  <a:pt x="4904" y="3077"/>
                </a:lnTo>
                <a:lnTo>
                  <a:pt x="4760" y="3173"/>
                </a:lnTo>
                <a:lnTo>
                  <a:pt x="4664" y="3318"/>
                </a:lnTo>
                <a:lnTo>
                  <a:pt x="4616" y="3318"/>
                </a:lnTo>
                <a:lnTo>
                  <a:pt x="4520" y="3366"/>
                </a:lnTo>
                <a:lnTo>
                  <a:pt x="4375" y="3318"/>
                </a:lnTo>
                <a:lnTo>
                  <a:pt x="4183" y="3414"/>
                </a:lnTo>
                <a:lnTo>
                  <a:pt x="4135" y="3510"/>
                </a:lnTo>
                <a:lnTo>
                  <a:pt x="4039" y="3558"/>
                </a:lnTo>
                <a:lnTo>
                  <a:pt x="3991" y="3558"/>
                </a:lnTo>
                <a:lnTo>
                  <a:pt x="3895" y="3606"/>
                </a:lnTo>
                <a:lnTo>
                  <a:pt x="3702" y="3462"/>
                </a:lnTo>
                <a:lnTo>
                  <a:pt x="3462" y="3414"/>
                </a:lnTo>
                <a:lnTo>
                  <a:pt x="3270" y="3462"/>
                </a:lnTo>
                <a:lnTo>
                  <a:pt x="3221" y="3606"/>
                </a:lnTo>
                <a:lnTo>
                  <a:pt x="3173" y="3654"/>
                </a:lnTo>
                <a:lnTo>
                  <a:pt x="2885" y="3654"/>
                </a:lnTo>
                <a:lnTo>
                  <a:pt x="2693" y="3750"/>
                </a:lnTo>
                <a:lnTo>
                  <a:pt x="2645" y="3702"/>
                </a:lnTo>
                <a:lnTo>
                  <a:pt x="2533" y="3667"/>
                </a:lnTo>
                <a:lnTo>
                  <a:pt x="2461" y="3523"/>
                </a:lnTo>
                <a:lnTo>
                  <a:pt x="2405" y="3387"/>
                </a:lnTo>
                <a:lnTo>
                  <a:pt x="2269" y="3211"/>
                </a:lnTo>
                <a:lnTo>
                  <a:pt x="2133" y="3139"/>
                </a:lnTo>
                <a:lnTo>
                  <a:pt x="1989" y="2979"/>
                </a:lnTo>
                <a:lnTo>
                  <a:pt x="1829" y="2939"/>
                </a:lnTo>
                <a:lnTo>
                  <a:pt x="1605" y="2955"/>
                </a:lnTo>
                <a:lnTo>
                  <a:pt x="1365" y="3075"/>
                </a:lnTo>
                <a:lnTo>
                  <a:pt x="1261" y="3155"/>
                </a:lnTo>
                <a:lnTo>
                  <a:pt x="1058" y="3462"/>
                </a:lnTo>
                <a:lnTo>
                  <a:pt x="1106" y="3558"/>
                </a:lnTo>
                <a:lnTo>
                  <a:pt x="1106" y="3654"/>
                </a:lnTo>
                <a:lnTo>
                  <a:pt x="962" y="3750"/>
                </a:lnTo>
                <a:lnTo>
                  <a:pt x="962" y="3798"/>
                </a:lnTo>
                <a:lnTo>
                  <a:pt x="1010" y="3991"/>
                </a:lnTo>
                <a:lnTo>
                  <a:pt x="33" y="3979"/>
                </a:lnTo>
                <a:lnTo>
                  <a:pt x="0" y="1250"/>
                </a:lnTo>
                <a:close/>
              </a:path>
            </a:pathLst>
          </a:custGeom>
          <a:solidFill>
            <a:srgbClr val="A6FD31">
              <a:alpha val="75000"/>
            </a:srgbClr>
          </a:solidFill>
          <a:ln w="9525">
            <a:noFill/>
            <a:round/>
            <a:headEnd/>
            <a:tailEnd/>
          </a:ln>
          <a:effectLst/>
        </p:spPr>
        <p:txBody>
          <a:bodyPr/>
          <a:lstStyle/>
          <a:p>
            <a:endParaRPr lang="ja-JP" altLang="en-US"/>
          </a:p>
        </p:txBody>
      </p:sp>
      <p:sp>
        <p:nvSpPr>
          <p:cNvPr id="10245" name="Freeform 5" descr="free-grass-texture-024"/>
          <p:cNvSpPr>
            <a:spLocks/>
          </p:cNvSpPr>
          <p:nvPr/>
        </p:nvSpPr>
        <p:spPr bwMode="auto">
          <a:xfrm>
            <a:off x="8539163" y="3730625"/>
            <a:ext cx="687387" cy="1374775"/>
          </a:xfrm>
          <a:custGeom>
            <a:avLst/>
            <a:gdLst/>
            <a:ahLst/>
            <a:cxnLst>
              <a:cxn ang="0">
                <a:pos x="433" y="0"/>
              </a:cxn>
              <a:cxn ang="0">
                <a:pos x="433" y="866"/>
              </a:cxn>
              <a:cxn ang="0">
                <a:pos x="337" y="866"/>
              </a:cxn>
              <a:cxn ang="0">
                <a:pos x="289" y="770"/>
              </a:cxn>
              <a:cxn ang="0">
                <a:pos x="145" y="770"/>
              </a:cxn>
              <a:cxn ang="0">
                <a:pos x="48" y="625"/>
              </a:cxn>
              <a:cxn ang="0">
                <a:pos x="48" y="385"/>
              </a:cxn>
              <a:cxn ang="0">
                <a:pos x="0" y="337"/>
              </a:cxn>
              <a:cxn ang="0">
                <a:pos x="48" y="145"/>
              </a:cxn>
              <a:cxn ang="0">
                <a:pos x="48" y="96"/>
              </a:cxn>
              <a:cxn ang="0">
                <a:pos x="145" y="145"/>
              </a:cxn>
              <a:cxn ang="0">
                <a:pos x="193" y="96"/>
              </a:cxn>
              <a:cxn ang="0">
                <a:pos x="289" y="96"/>
              </a:cxn>
              <a:cxn ang="0">
                <a:pos x="337" y="0"/>
              </a:cxn>
              <a:cxn ang="0">
                <a:pos x="433" y="0"/>
              </a:cxn>
            </a:cxnLst>
            <a:rect l="0" t="0" r="r" b="b"/>
            <a:pathLst>
              <a:path w="433" h="866">
                <a:moveTo>
                  <a:pt x="433" y="0"/>
                </a:moveTo>
                <a:lnTo>
                  <a:pt x="433" y="866"/>
                </a:lnTo>
                <a:lnTo>
                  <a:pt x="337" y="866"/>
                </a:lnTo>
                <a:lnTo>
                  <a:pt x="289" y="770"/>
                </a:lnTo>
                <a:lnTo>
                  <a:pt x="145" y="770"/>
                </a:lnTo>
                <a:lnTo>
                  <a:pt x="48" y="625"/>
                </a:lnTo>
                <a:lnTo>
                  <a:pt x="48" y="385"/>
                </a:lnTo>
                <a:lnTo>
                  <a:pt x="0" y="337"/>
                </a:lnTo>
                <a:lnTo>
                  <a:pt x="48" y="145"/>
                </a:lnTo>
                <a:lnTo>
                  <a:pt x="48" y="96"/>
                </a:lnTo>
                <a:lnTo>
                  <a:pt x="145" y="145"/>
                </a:lnTo>
                <a:lnTo>
                  <a:pt x="193" y="96"/>
                </a:lnTo>
                <a:lnTo>
                  <a:pt x="289" y="96"/>
                </a:lnTo>
                <a:lnTo>
                  <a:pt x="337" y="0"/>
                </a:lnTo>
                <a:lnTo>
                  <a:pt x="433" y="0"/>
                </a:lnTo>
                <a:close/>
              </a:path>
            </a:pathLst>
          </a:custGeom>
          <a:blipFill dpi="0" rotWithShape="1">
            <a:blip r:embed="rId4" cstate="print"/>
            <a:srcRect/>
            <a:stretch>
              <a:fillRect/>
            </a:stretch>
          </a:blipFill>
          <a:ln w="9525">
            <a:noFill/>
            <a:round/>
            <a:headEnd/>
            <a:tailEnd/>
          </a:ln>
          <a:effectLst/>
        </p:spPr>
        <p:txBody>
          <a:bodyPr/>
          <a:lstStyle/>
          <a:p>
            <a:endParaRPr lang="ja-JP" altLang="en-US"/>
          </a:p>
        </p:txBody>
      </p:sp>
      <p:sp>
        <p:nvSpPr>
          <p:cNvPr id="10246" name="Freeform 6"/>
          <p:cNvSpPr>
            <a:spLocks/>
          </p:cNvSpPr>
          <p:nvPr/>
        </p:nvSpPr>
        <p:spPr bwMode="auto">
          <a:xfrm>
            <a:off x="8540750" y="3733800"/>
            <a:ext cx="687388" cy="1374775"/>
          </a:xfrm>
          <a:custGeom>
            <a:avLst/>
            <a:gdLst/>
            <a:ahLst/>
            <a:cxnLst>
              <a:cxn ang="0">
                <a:pos x="433" y="0"/>
              </a:cxn>
              <a:cxn ang="0">
                <a:pos x="433" y="866"/>
              </a:cxn>
              <a:cxn ang="0">
                <a:pos x="337" y="866"/>
              </a:cxn>
              <a:cxn ang="0">
                <a:pos x="289" y="770"/>
              </a:cxn>
              <a:cxn ang="0">
                <a:pos x="145" y="770"/>
              </a:cxn>
              <a:cxn ang="0">
                <a:pos x="48" y="625"/>
              </a:cxn>
              <a:cxn ang="0">
                <a:pos x="48" y="385"/>
              </a:cxn>
              <a:cxn ang="0">
                <a:pos x="0" y="337"/>
              </a:cxn>
              <a:cxn ang="0">
                <a:pos x="48" y="145"/>
              </a:cxn>
              <a:cxn ang="0">
                <a:pos x="48" y="96"/>
              </a:cxn>
              <a:cxn ang="0">
                <a:pos x="145" y="145"/>
              </a:cxn>
              <a:cxn ang="0">
                <a:pos x="193" y="96"/>
              </a:cxn>
              <a:cxn ang="0">
                <a:pos x="289" y="96"/>
              </a:cxn>
              <a:cxn ang="0">
                <a:pos x="337" y="0"/>
              </a:cxn>
              <a:cxn ang="0">
                <a:pos x="433" y="0"/>
              </a:cxn>
            </a:cxnLst>
            <a:rect l="0" t="0" r="r" b="b"/>
            <a:pathLst>
              <a:path w="433" h="866">
                <a:moveTo>
                  <a:pt x="433" y="0"/>
                </a:moveTo>
                <a:lnTo>
                  <a:pt x="433" y="866"/>
                </a:lnTo>
                <a:lnTo>
                  <a:pt x="337" y="866"/>
                </a:lnTo>
                <a:lnTo>
                  <a:pt x="289" y="770"/>
                </a:lnTo>
                <a:lnTo>
                  <a:pt x="145" y="770"/>
                </a:lnTo>
                <a:lnTo>
                  <a:pt x="48" y="625"/>
                </a:lnTo>
                <a:lnTo>
                  <a:pt x="48" y="385"/>
                </a:lnTo>
                <a:lnTo>
                  <a:pt x="0" y="337"/>
                </a:lnTo>
                <a:lnTo>
                  <a:pt x="48" y="145"/>
                </a:lnTo>
                <a:lnTo>
                  <a:pt x="48" y="96"/>
                </a:lnTo>
                <a:lnTo>
                  <a:pt x="145" y="145"/>
                </a:lnTo>
                <a:lnTo>
                  <a:pt x="193" y="96"/>
                </a:lnTo>
                <a:lnTo>
                  <a:pt x="289" y="96"/>
                </a:lnTo>
                <a:lnTo>
                  <a:pt x="337" y="0"/>
                </a:lnTo>
                <a:lnTo>
                  <a:pt x="433" y="0"/>
                </a:lnTo>
                <a:close/>
              </a:path>
            </a:pathLst>
          </a:custGeom>
          <a:solidFill>
            <a:srgbClr val="A6FD31">
              <a:alpha val="75000"/>
            </a:srgbClr>
          </a:solidFill>
          <a:ln w="9525">
            <a:noFill/>
            <a:round/>
            <a:headEnd/>
            <a:tailEnd/>
          </a:ln>
          <a:effectLst/>
        </p:spPr>
        <p:txBody>
          <a:bodyPr/>
          <a:lstStyle/>
          <a:p>
            <a:endParaRPr lang="ja-JP" altLang="en-US"/>
          </a:p>
        </p:txBody>
      </p:sp>
      <p:sp>
        <p:nvSpPr>
          <p:cNvPr id="10247" name="Rectangle 7"/>
          <p:cNvSpPr>
            <a:spLocks noChangeArrowheads="1"/>
          </p:cNvSpPr>
          <p:nvPr/>
        </p:nvSpPr>
        <p:spPr bwMode="auto">
          <a:xfrm>
            <a:off x="0" y="0"/>
            <a:ext cx="9144000" cy="681038"/>
          </a:xfrm>
          <a:prstGeom prst="rect">
            <a:avLst/>
          </a:prstGeom>
          <a:solidFill>
            <a:srgbClr val="3366FF"/>
          </a:solidFill>
          <a:ln w="9525">
            <a:noFill/>
            <a:miter lim="800000"/>
            <a:headEnd/>
            <a:tailEnd/>
          </a:ln>
          <a:effectLst/>
        </p:spPr>
        <p:txBody>
          <a:bodyPr wrap="none" anchor="ctr"/>
          <a:lstStyle/>
          <a:p>
            <a:endParaRPr lang="ja-JP" altLang="en-US"/>
          </a:p>
        </p:txBody>
      </p:sp>
      <p:sp>
        <p:nvSpPr>
          <p:cNvPr id="10248" name="Freeform 8"/>
          <p:cNvSpPr>
            <a:spLocks/>
          </p:cNvSpPr>
          <p:nvPr/>
        </p:nvSpPr>
        <p:spPr bwMode="auto">
          <a:xfrm>
            <a:off x="5564188" y="5108575"/>
            <a:ext cx="381000" cy="915988"/>
          </a:xfrm>
          <a:custGeom>
            <a:avLst/>
            <a:gdLst/>
            <a:ahLst/>
            <a:cxnLst>
              <a:cxn ang="0">
                <a:pos x="175" y="82"/>
              </a:cxn>
              <a:cxn ang="0">
                <a:pos x="147" y="58"/>
              </a:cxn>
              <a:cxn ang="0">
                <a:pos x="96" y="0"/>
              </a:cxn>
              <a:cxn ang="0">
                <a:pos x="96" y="48"/>
              </a:cxn>
              <a:cxn ang="0">
                <a:pos x="96" y="96"/>
              </a:cxn>
              <a:cxn ang="0">
                <a:pos x="48" y="96"/>
              </a:cxn>
              <a:cxn ang="0">
                <a:pos x="48" y="240"/>
              </a:cxn>
              <a:cxn ang="0">
                <a:pos x="48" y="288"/>
              </a:cxn>
              <a:cxn ang="0">
                <a:pos x="0" y="336"/>
              </a:cxn>
              <a:cxn ang="0">
                <a:pos x="48" y="385"/>
              </a:cxn>
              <a:cxn ang="0">
                <a:pos x="96" y="529"/>
              </a:cxn>
              <a:cxn ang="0">
                <a:pos x="192" y="577"/>
              </a:cxn>
              <a:cxn ang="0">
                <a:pos x="240" y="529"/>
              </a:cxn>
              <a:cxn ang="0">
                <a:pos x="192" y="481"/>
              </a:cxn>
              <a:cxn ang="0">
                <a:pos x="144" y="433"/>
              </a:cxn>
              <a:cxn ang="0">
                <a:pos x="144" y="288"/>
              </a:cxn>
              <a:cxn ang="0">
                <a:pos x="127" y="210"/>
              </a:cxn>
              <a:cxn ang="0">
                <a:pos x="144" y="192"/>
              </a:cxn>
              <a:cxn ang="0">
                <a:pos x="175" y="82"/>
              </a:cxn>
            </a:cxnLst>
            <a:rect l="0" t="0" r="r" b="b"/>
            <a:pathLst>
              <a:path w="240" h="577">
                <a:moveTo>
                  <a:pt x="175" y="82"/>
                </a:moveTo>
                <a:cubicBezTo>
                  <a:pt x="166" y="68"/>
                  <a:pt x="158" y="69"/>
                  <a:pt x="147" y="58"/>
                </a:cubicBezTo>
                <a:lnTo>
                  <a:pt x="96" y="0"/>
                </a:lnTo>
                <a:lnTo>
                  <a:pt x="96" y="48"/>
                </a:lnTo>
                <a:lnTo>
                  <a:pt x="96" y="96"/>
                </a:lnTo>
                <a:lnTo>
                  <a:pt x="48" y="96"/>
                </a:lnTo>
                <a:lnTo>
                  <a:pt x="48" y="240"/>
                </a:lnTo>
                <a:lnTo>
                  <a:pt x="48" y="288"/>
                </a:lnTo>
                <a:lnTo>
                  <a:pt x="0" y="336"/>
                </a:lnTo>
                <a:lnTo>
                  <a:pt x="48" y="385"/>
                </a:lnTo>
                <a:lnTo>
                  <a:pt x="96" y="529"/>
                </a:lnTo>
                <a:lnTo>
                  <a:pt x="192" y="577"/>
                </a:lnTo>
                <a:lnTo>
                  <a:pt x="240" y="529"/>
                </a:lnTo>
                <a:lnTo>
                  <a:pt x="192" y="481"/>
                </a:lnTo>
                <a:lnTo>
                  <a:pt x="144" y="433"/>
                </a:lnTo>
                <a:lnTo>
                  <a:pt x="144" y="288"/>
                </a:lnTo>
                <a:lnTo>
                  <a:pt x="127" y="210"/>
                </a:lnTo>
                <a:lnTo>
                  <a:pt x="144" y="192"/>
                </a:lnTo>
                <a:lnTo>
                  <a:pt x="175" y="82"/>
                </a:lnTo>
                <a:close/>
              </a:path>
            </a:pathLst>
          </a:custGeom>
          <a:solidFill>
            <a:srgbClr val="3366FF"/>
          </a:solidFill>
          <a:ln w="9525">
            <a:noFill/>
            <a:round/>
            <a:headEnd/>
            <a:tailEnd/>
          </a:ln>
          <a:effectLst/>
        </p:spPr>
        <p:txBody>
          <a:bodyPr/>
          <a:lstStyle/>
          <a:p>
            <a:endParaRPr lang="ja-JP" altLang="en-US"/>
          </a:p>
        </p:txBody>
      </p:sp>
      <p:sp>
        <p:nvSpPr>
          <p:cNvPr id="10249" name="Rectangle 9" descr="Small grid"/>
          <p:cNvSpPr>
            <a:spLocks noChangeArrowheads="1"/>
          </p:cNvSpPr>
          <p:nvPr/>
        </p:nvSpPr>
        <p:spPr bwMode="auto">
          <a:xfrm>
            <a:off x="7624763" y="2513013"/>
            <a:ext cx="230187" cy="228600"/>
          </a:xfrm>
          <a:prstGeom prst="rect">
            <a:avLst/>
          </a:prstGeom>
          <a:pattFill prst="smGrid">
            <a:fgClr>
              <a:schemeClr val="tx2"/>
            </a:fgClr>
            <a:bgClr>
              <a:schemeClr val="bg1"/>
            </a:bgClr>
          </a:pattFill>
          <a:ln w="19050">
            <a:solidFill>
              <a:schemeClr val="tx1"/>
            </a:solidFill>
            <a:miter lim="800000"/>
            <a:headEnd/>
            <a:tailEnd/>
          </a:ln>
          <a:effectLst/>
        </p:spPr>
        <p:txBody>
          <a:bodyPr wrap="none" anchor="ctr"/>
          <a:lstStyle/>
          <a:p>
            <a:endParaRPr lang="ja-JP" altLang="en-US"/>
          </a:p>
        </p:txBody>
      </p:sp>
      <p:sp>
        <p:nvSpPr>
          <p:cNvPr id="10270" name="Text Box 30"/>
          <p:cNvSpPr txBox="1">
            <a:spLocks noChangeArrowheads="1"/>
          </p:cNvSpPr>
          <p:nvPr/>
        </p:nvSpPr>
        <p:spPr bwMode="auto">
          <a:xfrm>
            <a:off x="0" y="0"/>
            <a:ext cx="9144000" cy="596900"/>
          </a:xfrm>
          <a:prstGeom prst="rect">
            <a:avLst/>
          </a:prstGeom>
          <a:noFill/>
          <a:ln w="9525">
            <a:noFill/>
            <a:miter lim="800000"/>
            <a:headEnd/>
            <a:tailEnd/>
          </a:ln>
          <a:effectLst/>
        </p:spPr>
        <p:txBody>
          <a:bodyPr>
            <a:spAutoFit/>
          </a:bodyPr>
          <a:lstStyle/>
          <a:p>
            <a:pPr algn="just">
              <a:spcBef>
                <a:spcPct val="50000"/>
              </a:spcBef>
            </a:pPr>
            <a:r>
              <a:rPr lang="en-US" altLang="ja-JP" sz="1100">
                <a:latin typeface="Franklin Gothic Demi" pitchFamily="34" charset="0"/>
                <a:ea typeface="ＭＳ Ｐゴシック" charset="-128"/>
              </a:rPr>
              <a:t>The battlefield consists of a peninsula roughly 90km from its eastern tip to its narrowest point to the west, which measures only 19km across (the neck of the peninsula has been widened to fit all units). Although the terrain is relatively flat and open, there are few roads and railways; the only major railway for supply runs from the west in the north, splitting south to Fedosiya and east to Kerch. German units are italicized in the narration.</a:t>
            </a:r>
          </a:p>
        </p:txBody>
      </p:sp>
      <p:sp>
        <p:nvSpPr>
          <p:cNvPr id="10291" name="Text Box 51"/>
          <p:cNvSpPr txBox="1">
            <a:spLocks noChangeArrowheads="1"/>
          </p:cNvSpPr>
          <p:nvPr/>
        </p:nvSpPr>
        <p:spPr bwMode="auto">
          <a:xfrm>
            <a:off x="6861175" y="693738"/>
            <a:ext cx="2282825" cy="495300"/>
          </a:xfrm>
          <a:prstGeom prst="rect">
            <a:avLst/>
          </a:prstGeom>
          <a:solidFill>
            <a:schemeClr val="bg1"/>
          </a:solidFill>
          <a:ln w="38100">
            <a:solidFill>
              <a:srgbClr val="0000FF"/>
            </a:solidFill>
            <a:miter lim="800000"/>
            <a:headEnd/>
            <a:tailEnd/>
          </a:ln>
          <a:effectLst/>
        </p:spPr>
        <p:txBody>
          <a:bodyPr>
            <a:spAutoFit/>
          </a:bodyPr>
          <a:lstStyle/>
          <a:p>
            <a:pPr algn="ctr">
              <a:lnSpc>
                <a:spcPct val="75000"/>
              </a:lnSpc>
              <a:spcBef>
                <a:spcPct val="50000"/>
              </a:spcBef>
            </a:pPr>
            <a:r>
              <a:rPr lang="en-US" altLang="ja-JP" sz="1200" b="1">
                <a:ea typeface="ＭＳ Ｐゴシック" charset="-128"/>
              </a:rPr>
              <a:t>Soviet Crimean Army Group</a:t>
            </a:r>
          </a:p>
          <a:p>
            <a:pPr algn="ctr">
              <a:lnSpc>
                <a:spcPct val="75000"/>
              </a:lnSpc>
              <a:spcBef>
                <a:spcPct val="50000"/>
              </a:spcBef>
            </a:pPr>
            <a:r>
              <a:rPr lang="en-US" altLang="ja-JP" sz="1200">
                <a:ea typeface="ＭＳ Ｐゴシック" charset="-128"/>
              </a:rPr>
              <a:t>(Kozlov)</a:t>
            </a:r>
          </a:p>
        </p:txBody>
      </p:sp>
      <p:sp>
        <p:nvSpPr>
          <p:cNvPr id="10292" name="Text Box 52"/>
          <p:cNvSpPr txBox="1">
            <a:spLocks noChangeArrowheads="1"/>
          </p:cNvSpPr>
          <p:nvPr/>
        </p:nvSpPr>
        <p:spPr bwMode="auto">
          <a:xfrm>
            <a:off x="0" y="6362700"/>
            <a:ext cx="1519238" cy="495300"/>
          </a:xfrm>
          <a:prstGeom prst="rect">
            <a:avLst/>
          </a:prstGeom>
          <a:solidFill>
            <a:schemeClr val="bg1"/>
          </a:solidFill>
          <a:ln w="38100">
            <a:solidFill>
              <a:srgbClr val="FF0000"/>
            </a:solidFill>
            <a:miter lim="800000"/>
            <a:headEnd/>
            <a:tailEnd/>
          </a:ln>
          <a:effectLst/>
        </p:spPr>
        <p:txBody>
          <a:bodyPr>
            <a:spAutoFit/>
          </a:bodyPr>
          <a:lstStyle/>
          <a:p>
            <a:pPr algn="ctr">
              <a:lnSpc>
                <a:spcPct val="75000"/>
              </a:lnSpc>
              <a:spcBef>
                <a:spcPct val="50000"/>
              </a:spcBef>
            </a:pPr>
            <a:r>
              <a:rPr lang="en-US" altLang="ja-JP" sz="1200" b="1" i="1">
                <a:ea typeface="ＭＳ Ｐゴシック" charset="-128"/>
              </a:rPr>
              <a:t>German 11. Army</a:t>
            </a:r>
          </a:p>
          <a:p>
            <a:pPr algn="ctr">
              <a:lnSpc>
                <a:spcPct val="75000"/>
              </a:lnSpc>
              <a:spcBef>
                <a:spcPct val="50000"/>
              </a:spcBef>
            </a:pPr>
            <a:r>
              <a:rPr lang="en-US" altLang="ja-JP" sz="1200">
                <a:ea typeface="ＭＳ Ｐゴシック" charset="-128"/>
              </a:rPr>
              <a:t>(Manstein)</a:t>
            </a:r>
          </a:p>
        </p:txBody>
      </p:sp>
      <p:pic>
        <p:nvPicPr>
          <p:cNvPr id="10296" name="Picture 56" descr="compass"/>
          <p:cNvPicPr>
            <a:picLocks noChangeAspect="1" noChangeArrowheads="1"/>
          </p:cNvPicPr>
          <p:nvPr/>
        </p:nvPicPr>
        <p:blipFill>
          <a:blip r:embed="rId5"/>
          <a:srcRect/>
          <a:stretch>
            <a:fillRect/>
          </a:stretch>
        </p:blipFill>
        <p:spPr bwMode="auto">
          <a:xfrm>
            <a:off x="0" y="681038"/>
            <a:ext cx="352425" cy="515937"/>
          </a:xfrm>
          <a:prstGeom prst="rect">
            <a:avLst/>
          </a:prstGeom>
          <a:noFill/>
        </p:spPr>
      </p:pic>
      <p:sp>
        <p:nvSpPr>
          <p:cNvPr id="10307" name="Text Box 67"/>
          <p:cNvSpPr txBox="1">
            <a:spLocks noChangeArrowheads="1"/>
          </p:cNvSpPr>
          <p:nvPr/>
        </p:nvSpPr>
        <p:spPr bwMode="auto">
          <a:xfrm>
            <a:off x="2663825" y="909638"/>
            <a:ext cx="838200" cy="266700"/>
          </a:xfrm>
          <a:prstGeom prst="rect">
            <a:avLst/>
          </a:prstGeom>
          <a:solidFill>
            <a:schemeClr val="bg1">
              <a:alpha val="70000"/>
            </a:schemeClr>
          </a:solidFill>
          <a:ln w="38100">
            <a:solidFill>
              <a:srgbClr val="0033CC"/>
            </a:solidFill>
            <a:miter lim="800000"/>
            <a:headEnd/>
            <a:tailEnd/>
          </a:ln>
          <a:effectLst/>
        </p:spPr>
        <p:txBody>
          <a:bodyPr>
            <a:spAutoFit/>
          </a:bodyPr>
          <a:lstStyle/>
          <a:p>
            <a:pPr algn="ctr">
              <a:spcBef>
                <a:spcPct val="50000"/>
              </a:spcBef>
            </a:pPr>
            <a:r>
              <a:rPr lang="en-US" altLang="ja-JP" sz="900">
                <a:ea typeface="ＭＳ Ｐゴシック" charset="-128"/>
              </a:rPr>
              <a:t>Sea of Azov</a:t>
            </a:r>
          </a:p>
        </p:txBody>
      </p:sp>
      <p:sp>
        <p:nvSpPr>
          <p:cNvPr id="10308" name="Text Box 68"/>
          <p:cNvSpPr txBox="1">
            <a:spLocks noChangeArrowheads="1"/>
          </p:cNvSpPr>
          <p:nvPr/>
        </p:nvSpPr>
        <p:spPr bwMode="auto">
          <a:xfrm>
            <a:off x="7015163" y="2513013"/>
            <a:ext cx="534987" cy="266700"/>
          </a:xfrm>
          <a:prstGeom prst="rect">
            <a:avLst/>
          </a:prstGeom>
          <a:solidFill>
            <a:schemeClr val="bg1">
              <a:alpha val="70000"/>
            </a:schemeClr>
          </a:solidFill>
          <a:ln w="38100">
            <a:solidFill>
              <a:schemeClr val="tx1"/>
            </a:solidFill>
            <a:miter lim="800000"/>
            <a:headEnd/>
            <a:tailEnd/>
          </a:ln>
          <a:effectLst/>
        </p:spPr>
        <p:txBody>
          <a:bodyPr>
            <a:spAutoFit/>
          </a:bodyPr>
          <a:lstStyle/>
          <a:p>
            <a:pPr algn="ctr">
              <a:spcBef>
                <a:spcPct val="50000"/>
              </a:spcBef>
            </a:pPr>
            <a:r>
              <a:rPr lang="en-US" altLang="ja-JP" sz="900">
                <a:ea typeface="ＭＳ Ｐゴシック" charset="-128"/>
              </a:rPr>
              <a:t>Kerch</a:t>
            </a:r>
          </a:p>
        </p:txBody>
      </p:sp>
      <p:sp>
        <p:nvSpPr>
          <p:cNvPr id="10309" name="Text Box 69"/>
          <p:cNvSpPr txBox="1">
            <a:spLocks noChangeArrowheads="1"/>
          </p:cNvSpPr>
          <p:nvPr/>
        </p:nvSpPr>
        <p:spPr bwMode="auto">
          <a:xfrm>
            <a:off x="8083550" y="4192588"/>
            <a:ext cx="762000" cy="403225"/>
          </a:xfrm>
          <a:prstGeom prst="rect">
            <a:avLst/>
          </a:prstGeom>
          <a:solidFill>
            <a:schemeClr val="bg1">
              <a:alpha val="70000"/>
            </a:schemeClr>
          </a:solidFill>
          <a:ln w="38100">
            <a:solidFill>
              <a:srgbClr val="A6FD31"/>
            </a:solidFill>
            <a:miter lim="800000"/>
            <a:headEnd/>
            <a:tailEnd/>
          </a:ln>
          <a:effectLst/>
        </p:spPr>
        <p:txBody>
          <a:bodyPr>
            <a:spAutoFit/>
          </a:bodyPr>
          <a:lstStyle/>
          <a:p>
            <a:pPr algn="ctr">
              <a:spcBef>
                <a:spcPct val="50000"/>
              </a:spcBef>
            </a:pPr>
            <a:r>
              <a:rPr lang="en-US" altLang="ja-JP" sz="900">
                <a:ea typeface="ＭＳ Ｐゴシック" charset="-128"/>
              </a:rPr>
              <a:t>Taman Peninsula</a:t>
            </a:r>
          </a:p>
        </p:txBody>
      </p:sp>
      <p:sp>
        <p:nvSpPr>
          <p:cNvPr id="10310" name="Text Box 70"/>
          <p:cNvSpPr txBox="1">
            <a:spLocks noChangeArrowheads="1"/>
          </p:cNvSpPr>
          <p:nvPr/>
        </p:nvSpPr>
        <p:spPr bwMode="auto">
          <a:xfrm>
            <a:off x="5259388" y="6477000"/>
            <a:ext cx="762000" cy="266700"/>
          </a:xfrm>
          <a:prstGeom prst="rect">
            <a:avLst/>
          </a:prstGeom>
          <a:solidFill>
            <a:schemeClr val="bg1">
              <a:alpha val="70000"/>
            </a:schemeClr>
          </a:solidFill>
          <a:ln w="38100">
            <a:solidFill>
              <a:srgbClr val="0033CC"/>
            </a:solidFill>
            <a:miter lim="800000"/>
            <a:headEnd/>
            <a:tailEnd/>
          </a:ln>
          <a:effectLst/>
        </p:spPr>
        <p:txBody>
          <a:bodyPr>
            <a:spAutoFit/>
          </a:bodyPr>
          <a:lstStyle/>
          <a:p>
            <a:pPr algn="ctr">
              <a:spcBef>
                <a:spcPct val="50000"/>
              </a:spcBef>
            </a:pPr>
            <a:r>
              <a:rPr lang="en-US" altLang="ja-JP" sz="900">
                <a:ea typeface="ＭＳ Ｐゴシック" charset="-128"/>
              </a:rPr>
              <a:t>Black Sea</a:t>
            </a:r>
          </a:p>
        </p:txBody>
      </p:sp>
      <p:sp>
        <p:nvSpPr>
          <p:cNvPr id="10311" name="Text Box 71"/>
          <p:cNvSpPr txBox="1">
            <a:spLocks noChangeArrowheads="1"/>
          </p:cNvSpPr>
          <p:nvPr/>
        </p:nvSpPr>
        <p:spPr bwMode="auto">
          <a:xfrm>
            <a:off x="7854950" y="3352800"/>
            <a:ext cx="534988" cy="403225"/>
          </a:xfrm>
          <a:prstGeom prst="rect">
            <a:avLst/>
          </a:prstGeom>
          <a:solidFill>
            <a:schemeClr val="bg1">
              <a:alpha val="70000"/>
            </a:schemeClr>
          </a:solidFill>
          <a:ln w="38100">
            <a:solidFill>
              <a:srgbClr val="0033CC"/>
            </a:solidFill>
            <a:miter lim="800000"/>
            <a:headEnd/>
            <a:tailEnd/>
          </a:ln>
          <a:effectLst/>
        </p:spPr>
        <p:txBody>
          <a:bodyPr>
            <a:spAutoFit/>
          </a:bodyPr>
          <a:lstStyle/>
          <a:p>
            <a:pPr algn="ctr">
              <a:spcBef>
                <a:spcPct val="50000"/>
              </a:spcBef>
            </a:pPr>
            <a:r>
              <a:rPr lang="en-US" altLang="ja-JP" sz="900">
                <a:ea typeface="ＭＳ Ｐゴシック" charset="-128"/>
              </a:rPr>
              <a:t>Kerch Strait</a:t>
            </a:r>
          </a:p>
        </p:txBody>
      </p:sp>
      <p:sp>
        <p:nvSpPr>
          <p:cNvPr id="10312" name="Text Box 72"/>
          <p:cNvSpPr txBox="1">
            <a:spLocks noChangeArrowheads="1"/>
          </p:cNvSpPr>
          <p:nvPr/>
        </p:nvSpPr>
        <p:spPr bwMode="auto">
          <a:xfrm>
            <a:off x="4495800" y="3733800"/>
            <a:ext cx="1068388" cy="266700"/>
          </a:xfrm>
          <a:prstGeom prst="rect">
            <a:avLst/>
          </a:prstGeom>
          <a:solidFill>
            <a:schemeClr val="bg1">
              <a:alpha val="70000"/>
            </a:schemeClr>
          </a:solidFill>
          <a:ln w="38100">
            <a:solidFill>
              <a:srgbClr val="A6FD31"/>
            </a:solidFill>
            <a:miter lim="800000"/>
            <a:headEnd/>
            <a:tailEnd/>
          </a:ln>
          <a:effectLst/>
        </p:spPr>
        <p:txBody>
          <a:bodyPr>
            <a:spAutoFit/>
          </a:bodyPr>
          <a:lstStyle/>
          <a:p>
            <a:pPr algn="ctr">
              <a:spcBef>
                <a:spcPct val="50000"/>
              </a:spcBef>
            </a:pPr>
            <a:r>
              <a:rPr lang="en-US" altLang="ja-JP" sz="900">
                <a:ea typeface="ＭＳ Ｐゴシック" charset="-128"/>
              </a:rPr>
              <a:t>Kerch Peninsula</a:t>
            </a:r>
          </a:p>
        </p:txBody>
      </p:sp>
      <p:sp>
        <p:nvSpPr>
          <p:cNvPr id="10313" name="Rectangle 73" descr="Small grid"/>
          <p:cNvSpPr>
            <a:spLocks noChangeArrowheads="1"/>
          </p:cNvSpPr>
          <p:nvPr/>
        </p:nvSpPr>
        <p:spPr bwMode="auto">
          <a:xfrm>
            <a:off x="1366838" y="5872163"/>
            <a:ext cx="230187" cy="228600"/>
          </a:xfrm>
          <a:prstGeom prst="rect">
            <a:avLst/>
          </a:prstGeom>
          <a:pattFill prst="smGrid">
            <a:fgClr>
              <a:schemeClr val="tx2"/>
            </a:fgClr>
            <a:bgClr>
              <a:schemeClr val="bg1"/>
            </a:bgClr>
          </a:pattFill>
          <a:ln w="19050">
            <a:solidFill>
              <a:schemeClr val="tx1"/>
            </a:solidFill>
            <a:miter lim="800000"/>
            <a:headEnd/>
            <a:tailEnd/>
          </a:ln>
          <a:effectLst/>
        </p:spPr>
        <p:txBody>
          <a:bodyPr wrap="none" anchor="ctr"/>
          <a:lstStyle/>
          <a:p>
            <a:endParaRPr lang="ja-JP" altLang="en-US"/>
          </a:p>
        </p:txBody>
      </p:sp>
      <p:sp>
        <p:nvSpPr>
          <p:cNvPr id="10314" name="Rectangle 74" descr="Small grid"/>
          <p:cNvSpPr>
            <a:spLocks noChangeArrowheads="1"/>
          </p:cNvSpPr>
          <p:nvPr/>
        </p:nvSpPr>
        <p:spPr bwMode="auto">
          <a:xfrm>
            <a:off x="2359025" y="3200400"/>
            <a:ext cx="230188" cy="228600"/>
          </a:xfrm>
          <a:prstGeom prst="rect">
            <a:avLst/>
          </a:prstGeom>
          <a:pattFill prst="smGrid">
            <a:fgClr>
              <a:schemeClr val="tx2"/>
            </a:fgClr>
            <a:bgClr>
              <a:schemeClr val="bg1"/>
            </a:bgClr>
          </a:pattFill>
          <a:ln w="19050">
            <a:solidFill>
              <a:schemeClr val="tx1"/>
            </a:solidFill>
            <a:miter lim="800000"/>
            <a:headEnd/>
            <a:tailEnd/>
          </a:ln>
          <a:effectLst/>
        </p:spPr>
        <p:txBody>
          <a:bodyPr wrap="none" anchor="ctr"/>
          <a:lstStyle/>
          <a:p>
            <a:endParaRPr lang="ja-JP" altLang="en-US"/>
          </a:p>
        </p:txBody>
      </p:sp>
      <p:sp>
        <p:nvSpPr>
          <p:cNvPr id="10315" name="Text Box 75"/>
          <p:cNvSpPr txBox="1">
            <a:spLocks noChangeArrowheads="1"/>
          </p:cNvSpPr>
          <p:nvPr/>
        </p:nvSpPr>
        <p:spPr bwMode="auto">
          <a:xfrm>
            <a:off x="2128838" y="2360613"/>
            <a:ext cx="915987" cy="266700"/>
          </a:xfrm>
          <a:prstGeom prst="rect">
            <a:avLst/>
          </a:prstGeom>
          <a:solidFill>
            <a:schemeClr val="bg1">
              <a:alpha val="70000"/>
            </a:schemeClr>
          </a:solidFill>
          <a:ln w="38100">
            <a:solidFill>
              <a:srgbClr val="0033CC"/>
            </a:solidFill>
            <a:miter lim="800000"/>
            <a:headEnd/>
            <a:tailEnd/>
          </a:ln>
          <a:effectLst/>
        </p:spPr>
        <p:txBody>
          <a:bodyPr>
            <a:spAutoFit/>
          </a:bodyPr>
          <a:lstStyle/>
          <a:p>
            <a:pPr algn="ctr">
              <a:spcBef>
                <a:spcPct val="50000"/>
              </a:spcBef>
            </a:pPr>
            <a:r>
              <a:rPr lang="en-US" altLang="ja-JP" sz="900">
                <a:ea typeface="ＭＳ Ｐゴシック" charset="-128"/>
              </a:rPr>
              <a:t>Bay of Arabat</a:t>
            </a:r>
          </a:p>
        </p:txBody>
      </p:sp>
      <p:sp>
        <p:nvSpPr>
          <p:cNvPr id="10316" name="Text Box 76"/>
          <p:cNvSpPr txBox="1">
            <a:spLocks noChangeArrowheads="1"/>
          </p:cNvSpPr>
          <p:nvPr/>
        </p:nvSpPr>
        <p:spPr bwMode="auto">
          <a:xfrm>
            <a:off x="2205038" y="5641975"/>
            <a:ext cx="763587" cy="266700"/>
          </a:xfrm>
          <a:prstGeom prst="rect">
            <a:avLst/>
          </a:prstGeom>
          <a:solidFill>
            <a:schemeClr val="bg1">
              <a:alpha val="70000"/>
            </a:schemeClr>
          </a:solidFill>
          <a:ln w="38100">
            <a:solidFill>
              <a:srgbClr val="0033CC"/>
            </a:solidFill>
            <a:miter lim="800000"/>
            <a:headEnd/>
            <a:tailEnd/>
          </a:ln>
          <a:effectLst/>
        </p:spPr>
        <p:txBody>
          <a:bodyPr>
            <a:spAutoFit/>
          </a:bodyPr>
          <a:lstStyle/>
          <a:p>
            <a:pPr algn="ctr">
              <a:spcBef>
                <a:spcPct val="50000"/>
              </a:spcBef>
            </a:pPr>
            <a:r>
              <a:rPr lang="en-US" altLang="ja-JP" sz="900">
                <a:ea typeface="ＭＳ Ｐゴシック" charset="-128"/>
              </a:rPr>
              <a:t>Caffa Bay</a:t>
            </a:r>
          </a:p>
        </p:txBody>
      </p:sp>
      <p:sp>
        <p:nvSpPr>
          <p:cNvPr id="10317" name="Text Box 77"/>
          <p:cNvSpPr txBox="1">
            <a:spLocks noChangeArrowheads="1"/>
          </p:cNvSpPr>
          <p:nvPr/>
        </p:nvSpPr>
        <p:spPr bwMode="auto">
          <a:xfrm>
            <a:off x="831850" y="1749425"/>
            <a:ext cx="611188" cy="403225"/>
          </a:xfrm>
          <a:prstGeom prst="rect">
            <a:avLst/>
          </a:prstGeom>
          <a:solidFill>
            <a:schemeClr val="bg1">
              <a:alpha val="70000"/>
            </a:schemeClr>
          </a:solidFill>
          <a:ln w="38100">
            <a:solidFill>
              <a:srgbClr val="A6FD31"/>
            </a:solidFill>
            <a:miter lim="800000"/>
            <a:headEnd/>
            <a:tailEnd/>
          </a:ln>
          <a:effectLst/>
        </p:spPr>
        <p:txBody>
          <a:bodyPr>
            <a:spAutoFit/>
          </a:bodyPr>
          <a:lstStyle/>
          <a:p>
            <a:pPr algn="ctr">
              <a:spcBef>
                <a:spcPct val="50000"/>
              </a:spcBef>
            </a:pPr>
            <a:r>
              <a:rPr lang="en-US" altLang="ja-JP" sz="900">
                <a:ea typeface="ＭＳ Ｐゴシック" charset="-128"/>
              </a:rPr>
              <a:t>Arabat Spit</a:t>
            </a:r>
          </a:p>
        </p:txBody>
      </p:sp>
      <p:sp>
        <p:nvSpPr>
          <p:cNvPr id="10318" name="Text Box 78"/>
          <p:cNvSpPr txBox="1">
            <a:spLocks noChangeArrowheads="1"/>
          </p:cNvSpPr>
          <p:nvPr/>
        </p:nvSpPr>
        <p:spPr bwMode="auto">
          <a:xfrm>
            <a:off x="1366838" y="3200400"/>
            <a:ext cx="915987" cy="266700"/>
          </a:xfrm>
          <a:prstGeom prst="rect">
            <a:avLst/>
          </a:prstGeom>
          <a:solidFill>
            <a:schemeClr val="bg1">
              <a:alpha val="70000"/>
            </a:schemeClr>
          </a:solidFill>
          <a:ln w="38100">
            <a:solidFill>
              <a:schemeClr val="tx1"/>
            </a:solidFill>
            <a:miter lim="800000"/>
            <a:headEnd/>
            <a:tailEnd/>
          </a:ln>
          <a:effectLst/>
        </p:spPr>
        <p:txBody>
          <a:bodyPr>
            <a:spAutoFit/>
          </a:bodyPr>
          <a:lstStyle/>
          <a:p>
            <a:pPr algn="ctr">
              <a:spcBef>
                <a:spcPct val="50000"/>
              </a:spcBef>
            </a:pPr>
            <a:r>
              <a:rPr lang="en-US" altLang="ja-JP" sz="900">
                <a:ea typeface="ＭＳ Ｐゴシック" charset="-128"/>
              </a:rPr>
              <a:t>Kamenskoye</a:t>
            </a:r>
          </a:p>
        </p:txBody>
      </p:sp>
      <p:sp>
        <p:nvSpPr>
          <p:cNvPr id="10319" name="Text Box 79"/>
          <p:cNvSpPr txBox="1">
            <a:spLocks noChangeArrowheads="1"/>
          </p:cNvSpPr>
          <p:nvPr/>
        </p:nvSpPr>
        <p:spPr bwMode="auto">
          <a:xfrm>
            <a:off x="527050" y="5872163"/>
            <a:ext cx="763588" cy="266700"/>
          </a:xfrm>
          <a:prstGeom prst="rect">
            <a:avLst/>
          </a:prstGeom>
          <a:solidFill>
            <a:schemeClr val="bg1">
              <a:alpha val="70000"/>
            </a:schemeClr>
          </a:solidFill>
          <a:ln w="38100">
            <a:solidFill>
              <a:schemeClr val="tx1"/>
            </a:solidFill>
            <a:miter lim="800000"/>
            <a:headEnd/>
            <a:tailEnd/>
          </a:ln>
          <a:effectLst/>
        </p:spPr>
        <p:txBody>
          <a:bodyPr>
            <a:spAutoFit/>
          </a:bodyPr>
          <a:lstStyle/>
          <a:p>
            <a:pPr algn="ctr">
              <a:spcBef>
                <a:spcPct val="50000"/>
              </a:spcBef>
            </a:pPr>
            <a:r>
              <a:rPr lang="en-US" altLang="ja-JP" sz="900">
                <a:ea typeface="ＭＳ Ｐゴシック" charset="-128"/>
              </a:rPr>
              <a:t>Feodosiya</a:t>
            </a:r>
          </a:p>
        </p:txBody>
      </p:sp>
      <p:sp>
        <p:nvSpPr>
          <p:cNvPr id="10321" name="Freeform 81"/>
          <p:cNvSpPr>
            <a:spLocks/>
          </p:cNvSpPr>
          <p:nvPr/>
        </p:nvSpPr>
        <p:spPr bwMode="auto">
          <a:xfrm>
            <a:off x="1524000" y="2284413"/>
            <a:ext cx="7188200" cy="3595687"/>
          </a:xfrm>
          <a:custGeom>
            <a:avLst/>
            <a:gdLst/>
            <a:ahLst/>
            <a:cxnLst>
              <a:cxn ang="0">
                <a:pos x="0" y="2265"/>
              </a:cxn>
              <a:cxn ang="0">
                <a:pos x="45" y="1346"/>
              </a:cxn>
              <a:cxn ang="0">
                <a:pos x="429" y="1154"/>
              </a:cxn>
              <a:cxn ang="0">
                <a:pos x="862" y="817"/>
              </a:cxn>
              <a:cxn ang="0">
                <a:pos x="1103" y="769"/>
              </a:cxn>
              <a:cxn ang="0">
                <a:pos x="1343" y="625"/>
              </a:cxn>
              <a:cxn ang="0">
                <a:pos x="1535" y="481"/>
              </a:cxn>
              <a:cxn ang="0">
                <a:pos x="1920" y="336"/>
              </a:cxn>
              <a:cxn ang="0">
                <a:pos x="2112" y="288"/>
              </a:cxn>
              <a:cxn ang="0">
                <a:pos x="2257" y="144"/>
              </a:cxn>
              <a:cxn ang="0">
                <a:pos x="2545" y="192"/>
              </a:cxn>
              <a:cxn ang="0">
                <a:pos x="2737" y="48"/>
              </a:cxn>
              <a:cxn ang="0">
                <a:pos x="3024" y="65"/>
              </a:cxn>
              <a:cxn ang="0">
                <a:pos x="3266" y="0"/>
              </a:cxn>
              <a:cxn ang="0">
                <a:pos x="3664" y="73"/>
              </a:cxn>
              <a:cxn ang="0">
                <a:pos x="3939" y="0"/>
              </a:cxn>
              <a:cxn ang="0">
                <a:pos x="4280" y="113"/>
              </a:cxn>
              <a:cxn ang="0">
                <a:pos x="4528" y="97"/>
              </a:cxn>
            </a:cxnLst>
            <a:rect l="0" t="0" r="r" b="b"/>
            <a:pathLst>
              <a:path w="4528" h="2265">
                <a:moveTo>
                  <a:pt x="0" y="2265"/>
                </a:moveTo>
                <a:lnTo>
                  <a:pt x="45" y="1346"/>
                </a:lnTo>
                <a:lnTo>
                  <a:pt x="429" y="1154"/>
                </a:lnTo>
                <a:lnTo>
                  <a:pt x="862" y="817"/>
                </a:lnTo>
                <a:lnTo>
                  <a:pt x="1103" y="769"/>
                </a:lnTo>
                <a:lnTo>
                  <a:pt x="1343" y="625"/>
                </a:lnTo>
                <a:lnTo>
                  <a:pt x="1535" y="481"/>
                </a:lnTo>
                <a:lnTo>
                  <a:pt x="1920" y="336"/>
                </a:lnTo>
                <a:lnTo>
                  <a:pt x="2112" y="288"/>
                </a:lnTo>
                <a:lnTo>
                  <a:pt x="2257" y="144"/>
                </a:lnTo>
                <a:lnTo>
                  <a:pt x="2545" y="192"/>
                </a:lnTo>
                <a:lnTo>
                  <a:pt x="2737" y="48"/>
                </a:lnTo>
                <a:lnTo>
                  <a:pt x="3024" y="65"/>
                </a:lnTo>
                <a:lnTo>
                  <a:pt x="3266" y="0"/>
                </a:lnTo>
                <a:lnTo>
                  <a:pt x="3664" y="73"/>
                </a:lnTo>
                <a:lnTo>
                  <a:pt x="3939" y="0"/>
                </a:lnTo>
                <a:lnTo>
                  <a:pt x="4280" y="113"/>
                </a:lnTo>
                <a:lnTo>
                  <a:pt x="4528" y="97"/>
                </a:lnTo>
              </a:path>
            </a:pathLst>
          </a:custGeom>
          <a:noFill/>
          <a:ln w="19050" cap="flat">
            <a:solidFill>
              <a:schemeClr val="tx1"/>
            </a:solidFill>
            <a:prstDash val="lgDash"/>
            <a:round/>
            <a:headEnd/>
            <a:tailEnd/>
          </a:ln>
          <a:effectLst/>
        </p:spPr>
        <p:txBody>
          <a:bodyPr/>
          <a:lstStyle/>
          <a:p>
            <a:endParaRPr lang="ja-JP" altLang="en-US"/>
          </a:p>
        </p:txBody>
      </p:sp>
      <p:sp>
        <p:nvSpPr>
          <p:cNvPr id="10322" name="Freeform 82"/>
          <p:cNvSpPr>
            <a:spLocks/>
          </p:cNvSpPr>
          <p:nvPr/>
        </p:nvSpPr>
        <p:spPr bwMode="auto">
          <a:xfrm>
            <a:off x="-312738" y="3200400"/>
            <a:ext cx="1912938" cy="1219200"/>
          </a:xfrm>
          <a:custGeom>
            <a:avLst/>
            <a:gdLst/>
            <a:ahLst/>
            <a:cxnLst>
              <a:cxn ang="0">
                <a:pos x="0" y="0"/>
              </a:cxn>
              <a:cxn ang="0">
                <a:pos x="1205" y="768"/>
              </a:cxn>
            </a:cxnLst>
            <a:rect l="0" t="0" r="r" b="b"/>
            <a:pathLst>
              <a:path w="1205" h="768">
                <a:moveTo>
                  <a:pt x="0" y="0"/>
                </a:moveTo>
                <a:lnTo>
                  <a:pt x="1205" y="768"/>
                </a:lnTo>
              </a:path>
            </a:pathLst>
          </a:custGeom>
          <a:noFill/>
          <a:ln w="19050" cap="flat">
            <a:solidFill>
              <a:schemeClr val="tx1"/>
            </a:solidFill>
            <a:prstDash val="lgDash"/>
            <a:round/>
            <a:headEnd/>
            <a:tailEnd/>
          </a:ln>
          <a:effectLst/>
        </p:spPr>
        <p:txBody>
          <a:bodyPr/>
          <a:lstStyle/>
          <a:p>
            <a:endParaRPr lang="ja-JP" altLang="en-US"/>
          </a:p>
        </p:txBody>
      </p:sp>
      <p:sp>
        <p:nvSpPr>
          <p:cNvPr id="10323" name="Rectangle 83" descr="Small grid"/>
          <p:cNvSpPr>
            <a:spLocks noChangeArrowheads="1"/>
          </p:cNvSpPr>
          <p:nvPr/>
        </p:nvSpPr>
        <p:spPr bwMode="auto">
          <a:xfrm>
            <a:off x="2816225" y="3505200"/>
            <a:ext cx="230188" cy="228600"/>
          </a:xfrm>
          <a:prstGeom prst="rect">
            <a:avLst/>
          </a:prstGeom>
          <a:pattFill prst="smGrid">
            <a:fgClr>
              <a:schemeClr val="tx2"/>
            </a:fgClr>
            <a:bgClr>
              <a:schemeClr val="bg1"/>
            </a:bgClr>
          </a:pattFill>
          <a:ln w="19050">
            <a:solidFill>
              <a:schemeClr val="tx1"/>
            </a:solidFill>
            <a:miter lim="800000"/>
            <a:headEnd/>
            <a:tailEnd/>
          </a:ln>
          <a:effectLst/>
        </p:spPr>
        <p:txBody>
          <a:bodyPr wrap="none" anchor="ctr"/>
          <a:lstStyle/>
          <a:p>
            <a:endParaRPr lang="ja-JP" altLang="en-US"/>
          </a:p>
        </p:txBody>
      </p:sp>
      <p:sp>
        <p:nvSpPr>
          <p:cNvPr id="10324" name="Text Box 84"/>
          <p:cNvSpPr txBox="1">
            <a:spLocks noChangeArrowheads="1"/>
          </p:cNvSpPr>
          <p:nvPr/>
        </p:nvSpPr>
        <p:spPr bwMode="auto">
          <a:xfrm>
            <a:off x="1824038" y="3505200"/>
            <a:ext cx="915987" cy="266700"/>
          </a:xfrm>
          <a:prstGeom prst="rect">
            <a:avLst/>
          </a:prstGeom>
          <a:solidFill>
            <a:schemeClr val="bg1">
              <a:alpha val="70000"/>
            </a:schemeClr>
          </a:solidFill>
          <a:ln w="38100">
            <a:solidFill>
              <a:schemeClr val="tx1"/>
            </a:solidFill>
            <a:miter lim="800000"/>
            <a:headEnd/>
            <a:tailEnd/>
          </a:ln>
          <a:effectLst/>
        </p:spPr>
        <p:txBody>
          <a:bodyPr>
            <a:spAutoFit/>
          </a:bodyPr>
          <a:lstStyle/>
          <a:p>
            <a:pPr algn="ctr">
              <a:spcBef>
                <a:spcPct val="50000"/>
              </a:spcBef>
            </a:pPr>
            <a:r>
              <a:rPr lang="en-US" altLang="ja-JP" sz="900">
                <a:ea typeface="ＭＳ Ｐゴシック" charset="-128"/>
              </a:rPr>
              <a:t>Semysotka</a:t>
            </a:r>
          </a:p>
        </p:txBody>
      </p:sp>
    </p:spTree>
  </p:cSld>
  <p:clrMapOvr>
    <a:masterClrMapping/>
  </p:clrMapOvr>
  <p:transition spd="slow">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8" name="Rectangle 10"/>
          <p:cNvSpPr>
            <a:spLocks noChangeArrowheads="1"/>
          </p:cNvSpPr>
          <p:nvPr/>
        </p:nvSpPr>
        <p:spPr bwMode="auto">
          <a:xfrm>
            <a:off x="0" y="681038"/>
            <a:ext cx="9144000" cy="6176962"/>
          </a:xfrm>
          <a:prstGeom prst="rect">
            <a:avLst/>
          </a:prstGeom>
          <a:solidFill>
            <a:srgbClr val="3366FF">
              <a:alpha val="85001"/>
            </a:srgbClr>
          </a:solidFill>
          <a:ln w="9525">
            <a:noFill/>
            <a:miter lim="800000"/>
            <a:headEnd/>
            <a:tailEnd/>
          </a:ln>
          <a:effectLst/>
        </p:spPr>
        <p:txBody>
          <a:bodyPr wrap="none" anchor="ctr"/>
          <a:lstStyle/>
          <a:p>
            <a:endParaRPr lang="ja-JP" altLang="en-US"/>
          </a:p>
        </p:txBody>
      </p:sp>
      <p:sp>
        <p:nvSpPr>
          <p:cNvPr id="2059" name="Freeform 11" descr="free-grass-texture-024"/>
          <p:cNvSpPr>
            <a:spLocks/>
          </p:cNvSpPr>
          <p:nvPr/>
        </p:nvSpPr>
        <p:spPr bwMode="auto">
          <a:xfrm>
            <a:off x="-82550" y="603250"/>
            <a:ext cx="8931275" cy="6335713"/>
          </a:xfrm>
          <a:custGeom>
            <a:avLst/>
            <a:gdLst/>
            <a:ahLst/>
            <a:cxnLst>
              <a:cxn ang="0">
                <a:pos x="288" y="1202"/>
              </a:cxn>
              <a:cxn ang="0">
                <a:pos x="865" y="1587"/>
              </a:cxn>
              <a:cxn ang="0">
                <a:pos x="1106" y="1827"/>
              </a:cxn>
              <a:cxn ang="0">
                <a:pos x="1346" y="1683"/>
              </a:cxn>
              <a:cxn ang="0">
                <a:pos x="1154" y="1491"/>
              </a:cxn>
              <a:cxn ang="0">
                <a:pos x="962" y="1250"/>
              </a:cxn>
              <a:cxn ang="0">
                <a:pos x="625" y="673"/>
              </a:cxn>
              <a:cxn ang="0">
                <a:pos x="337" y="0"/>
              </a:cxn>
              <a:cxn ang="0">
                <a:pos x="673" y="625"/>
              </a:cxn>
              <a:cxn ang="0">
                <a:pos x="1298" y="1491"/>
              </a:cxn>
              <a:cxn ang="0">
                <a:pos x="1731" y="1491"/>
              </a:cxn>
              <a:cxn ang="0">
                <a:pos x="2212" y="1346"/>
              </a:cxn>
              <a:cxn ang="0">
                <a:pos x="2356" y="1154"/>
              </a:cxn>
              <a:cxn ang="0">
                <a:pos x="2452" y="817"/>
              </a:cxn>
              <a:cxn ang="0">
                <a:pos x="2693" y="481"/>
              </a:cxn>
              <a:cxn ang="0">
                <a:pos x="2837" y="337"/>
              </a:cxn>
              <a:cxn ang="0">
                <a:pos x="3029" y="914"/>
              </a:cxn>
              <a:cxn ang="0">
                <a:pos x="3270" y="1010"/>
              </a:cxn>
              <a:cxn ang="0">
                <a:pos x="3462" y="577"/>
              </a:cxn>
              <a:cxn ang="0">
                <a:pos x="3943" y="337"/>
              </a:cxn>
              <a:cxn ang="0">
                <a:pos x="4424" y="288"/>
              </a:cxn>
              <a:cxn ang="0">
                <a:pos x="4616" y="288"/>
              </a:cxn>
              <a:cxn ang="0">
                <a:pos x="4856" y="481"/>
              </a:cxn>
              <a:cxn ang="0">
                <a:pos x="5193" y="577"/>
              </a:cxn>
              <a:cxn ang="0">
                <a:pos x="5337" y="529"/>
              </a:cxn>
              <a:cxn ang="0">
                <a:pos x="5481" y="769"/>
              </a:cxn>
              <a:cxn ang="0">
                <a:pos x="5578" y="1058"/>
              </a:cxn>
              <a:cxn ang="0">
                <a:pos x="5241" y="1298"/>
              </a:cxn>
              <a:cxn ang="0">
                <a:pos x="5097" y="1154"/>
              </a:cxn>
              <a:cxn ang="0">
                <a:pos x="5001" y="1491"/>
              </a:cxn>
              <a:cxn ang="0">
                <a:pos x="4808" y="1683"/>
              </a:cxn>
              <a:cxn ang="0">
                <a:pos x="4904" y="1779"/>
              </a:cxn>
              <a:cxn ang="0">
                <a:pos x="4760" y="2019"/>
              </a:cxn>
              <a:cxn ang="0">
                <a:pos x="4712" y="2452"/>
              </a:cxn>
              <a:cxn ang="0">
                <a:pos x="4760" y="2837"/>
              </a:cxn>
              <a:cxn ang="0">
                <a:pos x="4760" y="3173"/>
              </a:cxn>
              <a:cxn ang="0">
                <a:pos x="4520" y="3366"/>
              </a:cxn>
              <a:cxn ang="0">
                <a:pos x="4135" y="3510"/>
              </a:cxn>
              <a:cxn ang="0">
                <a:pos x="3895" y="3606"/>
              </a:cxn>
              <a:cxn ang="0">
                <a:pos x="3270" y="3462"/>
              </a:cxn>
              <a:cxn ang="0">
                <a:pos x="2885" y="3654"/>
              </a:cxn>
              <a:cxn ang="0">
                <a:pos x="2645" y="3654"/>
              </a:cxn>
              <a:cxn ang="0">
                <a:pos x="2356" y="3125"/>
              </a:cxn>
              <a:cxn ang="0">
                <a:pos x="1875" y="2837"/>
              </a:cxn>
              <a:cxn ang="0">
                <a:pos x="1202" y="3077"/>
              </a:cxn>
              <a:cxn ang="0">
                <a:pos x="1106" y="3654"/>
              </a:cxn>
              <a:cxn ang="0">
                <a:pos x="1010" y="3991"/>
              </a:cxn>
            </a:cxnLst>
            <a:rect l="0" t="0" r="r" b="b"/>
            <a:pathLst>
              <a:path w="5626" h="3991">
                <a:moveTo>
                  <a:pt x="0" y="1250"/>
                </a:moveTo>
                <a:lnTo>
                  <a:pt x="192" y="1250"/>
                </a:lnTo>
                <a:lnTo>
                  <a:pt x="288" y="1202"/>
                </a:lnTo>
                <a:lnTo>
                  <a:pt x="385" y="1202"/>
                </a:lnTo>
                <a:lnTo>
                  <a:pt x="481" y="1394"/>
                </a:lnTo>
                <a:lnTo>
                  <a:pt x="865" y="1587"/>
                </a:lnTo>
                <a:lnTo>
                  <a:pt x="962" y="1779"/>
                </a:lnTo>
                <a:lnTo>
                  <a:pt x="1010" y="1827"/>
                </a:lnTo>
                <a:lnTo>
                  <a:pt x="1106" y="1827"/>
                </a:lnTo>
                <a:lnTo>
                  <a:pt x="1202" y="1779"/>
                </a:lnTo>
                <a:lnTo>
                  <a:pt x="1250" y="1731"/>
                </a:lnTo>
                <a:lnTo>
                  <a:pt x="1346" y="1683"/>
                </a:lnTo>
                <a:lnTo>
                  <a:pt x="1250" y="1491"/>
                </a:lnTo>
                <a:lnTo>
                  <a:pt x="1202" y="1539"/>
                </a:lnTo>
                <a:lnTo>
                  <a:pt x="1154" y="1491"/>
                </a:lnTo>
                <a:lnTo>
                  <a:pt x="1106" y="1442"/>
                </a:lnTo>
                <a:lnTo>
                  <a:pt x="1058" y="1298"/>
                </a:lnTo>
                <a:lnTo>
                  <a:pt x="962" y="1250"/>
                </a:lnTo>
                <a:lnTo>
                  <a:pt x="865" y="1058"/>
                </a:lnTo>
                <a:lnTo>
                  <a:pt x="721" y="817"/>
                </a:lnTo>
                <a:lnTo>
                  <a:pt x="625" y="673"/>
                </a:lnTo>
                <a:lnTo>
                  <a:pt x="529" y="529"/>
                </a:lnTo>
                <a:lnTo>
                  <a:pt x="529" y="433"/>
                </a:lnTo>
                <a:lnTo>
                  <a:pt x="337" y="0"/>
                </a:lnTo>
                <a:lnTo>
                  <a:pt x="433" y="0"/>
                </a:lnTo>
                <a:lnTo>
                  <a:pt x="577" y="433"/>
                </a:lnTo>
                <a:lnTo>
                  <a:pt x="673" y="625"/>
                </a:lnTo>
                <a:lnTo>
                  <a:pt x="914" y="914"/>
                </a:lnTo>
                <a:lnTo>
                  <a:pt x="962" y="1058"/>
                </a:lnTo>
                <a:lnTo>
                  <a:pt x="1298" y="1491"/>
                </a:lnTo>
                <a:lnTo>
                  <a:pt x="1491" y="1635"/>
                </a:lnTo>
                <a:lnTo>
                  <a:pt x="1539" y="1635"/>
                </a:lnTo>
                <a:lnTo>
                  <a:pt x="1731" y="1491"/>
                </a:lnTo>
                <a:lnTo>
                  <a:pt x="1923" y="1394"/>
                </a:lnTo>
                <a:lnTo>
                  <a:pt x="2019" y="1346"/>
                </a:lnTo>
                <a:lnTo>
                  <a:pt x="2212" y="1346"/>
                </a:lnTo>
                <a:lnTo>
                  <a:pt x="2308" y="1298"/>
                </a:lnTo>
                <a:lnTo>
                  <a:pt x="2260" y="1202"/>
                </a:lnTo>
                <a:lnTo>
                  <a:pt x="2356" y="1154"/>
                </a:lnTo>
                <a:lnTo>
                  <a:pt x="2452" y="1010"/>
                </a:lnTo>
                <a:lnTo>
                  <a:pt x="2356" y="914"/>
                </a:lnTo>
                <a:lnTo>
                  <a:pt x="2452" y="817"/>
                </a:lnTo>
                <a:lnTo>
                  <a:pt x="2548" y="769"/>
                </a:lnTo>
                <a:lnTo>
                  <a:pt x="2645" y="673"/>
                </a:lnTo>
                <a:lnTo>
                  <a:pt x="2693" y="481"/>
                </a:lnTo>
                <a:lnTo>
                  <a:pt x="2693" y="337"/>
                </a:lnTo>
                <a:lnTo>
                  <a:pt x="2837" y="288"/>
                </a:lnTo>
                <a:lnTo>
                  <a:pt x="2837" y="337"/>
                </a:lnTo>
                <a:lnTo>
                  <a:pt x="2789" y="433"/>
                </a:lnTo>
                <a:lnTo>
                  <a:pt x="2837" y="673"/>
                </a:lnTo>
                <a:lnTo>
                  <a:pt x="3029" y="914"/>
                </a:lnTo>
                <a:lnTo>
                  <a:pt x="3125" y="962"/>
                </a:lnTo>
                <a:lnTo>
                  <a:pt x="3125" y="1010"/>
                </a:lnTo>
                <a:lnTo>
                  <a:pt x="3270" y="1010"/>
                </a:lnTo>
                <a:lnTo>
                  <a:pt x="3414" y="962"/>
                </a:lnTo>
                <a:lnTo>
                  <a:pt x="3462" y="769"/>
                </a:lnTo>
                <a:lnTo>
                  <a:pt x="3462" y="577"/>
                </a:lnTo>
                <a:lnTo>
                  <a:pt x="3558" y="481"/>
                </a:lnTo>
                <a:lnTo>
                  <a:pt x="3702" y="337"/>
                </a:lnTo>
                <a:lnTo>
                  <a:pt x="3943" y="337"/>
                </a:lnTo>
                <a:lnTo>
                  <a:pt x="4183" y="288"/>
                </a:lnTo>
                <a:lnTo>
                  <a:pt x="4279" y="240"/>
                </a:lnTo>
                <a:lnTo>
                  <a:pt x="4424" y="288"/>
                </a:lnTo>
                <a:lnTo>
                  <a:pt x="4472" y="240"/>
                </a:lnTo>
                <a:lnTo>
                  <a:pt x="4520" y="192"/>
                </a:lnTo>
                <a:lnTo>
                  <a:pt x="4616" y="288"/>
                </a:lnTo>
                <a:lnTo>
                  <a:pt x="4616" y="337"/>
                </a:lnTo>
                <a:lnTo>
                  <a:pt x="4760" y="481"/>
                </a:lnTo>
                <a:lnTo>
                  <a:pt x="4856" y="481"/>
                </a:lnTo>
                <a:lnTo>
                  <a:pt x="4856" y="385"/>
                </a:lnTo>
                <a:lnTo>
                  <a:pt x="5049" y="481"/>
                </a:lnTo>
                <a:lnTo>
                  <a:pt x="5193" y="577"/>
                </a:lnTo>
                <a:lnTo>
                  <a:pt x="5289" y="625"/>
                </a:lnTo>
                <a:lnTo>
                  <a:pt x="5337" y="625"/>
                </a:lnTo>
                <a:lnTo>
                  <a:pt x="5337" y="529"/>
                </a:lnTo>
                <a:lnTo>
                  <a:pt x="5433" y="577"/>
                </a:lnTo>
                <a:lnTo>
                  <a:pt x="5481" y="577"/>
                </a:lnTo>
                <a:lnTo>
                  <a:pt x="5481" y="769"/>
                </a:lnTo>
                <a:lnTo>
                  <a:pt x="5626" y="962"/>
                </a:lnTo>
                <a:lnTo>
                  <a:pt x="5578" y="1010"/>
                </a:lnTo>
                <a:lnTo>
                  <a:pt x="5578" y="1058"/>
                </a:lnTo>
                <a:lnTo>
                  <a:pt x="5481" y="1250"/>
                </a:lnTo>
                <a:lnTo>
                  <a:pt x="5385" y="1202"/>
                </a:lnTo>
                <a:lnTo>
                  <a:pt x="5241" y="1298"/>
                </a:lnTo>
                <a:lnTo>
                  <a:pt x="5241" y="1250"/>
                </a:lnTo>
                <a:lnTo>
                  <a:pt x="5145" y="1298"/>
                </a:lnTo>
                <a:lnTo>
                  <a:pt x="5097" y="1154"/>
                </a:lnTo>
                <a:lnTo>
                  <a:pt x="5049" y="1154"/>
                </a:lnTo>
                <a:lnTo>
                  <a:pt x="5001" y="1346"/>
                </a:lnTo>
                <a:lnTo>
                  <a:pt x="5001" y="1491"/>
                </a:lnTo>
                <a:lnTo>
                  <a:pt x="5097" y="1491"/>
                </a:lnTo>
                <a:lnTo>
                  <a:pt x="5001" y="1587"/>
                </a:lnTo>
                <a:lnTo>
                  <a:pt x="4808" y="1683"/>
                </a:lnTo>
                <a:lnTo>
                  <a:pt x="4760" y="1731"/>
                </a:lnTo>
                <a:lnTo>
                  <a:pt x="4856" y="1731"/>
                </a:lnTo>
                <a:lnTo>
                  <a:pt x="4904" y="1779"/>
                </a:lnTo>
                <a:lnTo>
                  <a:pt x="4856" y="1827"/>
                </a:lnTo>
                <a:lnTo>
                  <a:pt x="4808" y="1923"/>
                </a:lnTo>
                <a:lnTo>
                  <a:pt x="4760" y="2019"/>
                </a:lnTo>
                <a:lnTo>
                  <a:pt x="4712" y="2212"/>
                </a:lnTo>
                <a:lnTo>
                  <a:pt x="4760" y="2308"/>
                </a:lnTo>
                <a:lnTo>
                  <a:pt x="4712" y="2452"/>
                </a:lnTo>
                <a:lnTo>
                  <a:pt x="4760" y="2741"/>
                </a:lnTo>
                <a:lnTo>
                  <a:pt x="4808" y="2789"/>
                </a:lnTo>
                <a:lnTo>
                  <a:pt x="4760" y="2837"/>
                </a:lnTo>
                <a:lnTo>
                  <a:pt x="4856" y="2981"/>
                </a:lnTo>
                <a:lnTo>
                  <a:pt x="4904" y="3077"/>
                </a:lnTo>
                <a:lnTo>
                  <a:pt x="4760" y="3173"/>
                </a:lnTo>
                <a:lnTo>
                  <a:pt x="4664" y="3318"/>
                </a:lnTo>
                <a:lnTo>
                  <a:pt x="4616" y="3318"/>
                </a:lnTo>
                <a:lnTo>
                  <a:pt x="4520" y="3366"/>
                </a:lnTo>
                <a:lnTo>
                  <a:pt x="4375" y="3318"/>
                </a:lnTo>
                <a:lnTo>
                  <a:pt x="4183" y="3414"/>
                </a:lnTo>
                <a:lnTo>
                  <a:pt x="4135" y="3510"/>
                </a:lnTo>
                <a:lnTo>
                  <a:pt x="4039" y="3558"/>
                </a:lnTo>
                <a:lnTo>
                  <a:pt x="3991" y="3558"/>
                </a:lnTo>
                <a:lnTo>
                  <a:pt x="3895" y="3606"/>
                </a:lnTo>
                <a:lnTo>
                  <a:pt x="3702" y="3462"/>
                </a:lnTo>
                <a:lnTo>
                  <a:pt x="3462" y="3414"/>
                </a:lnTo>
                <a:lnTo>
                  <a:pt x="3270" y="3462"/>
                </a:lnTo>
                <a:lnTo>
                  <a:pt x="3221" y="3606"/>
                </a:lnTo>
                <a:lnTo>
                  <a:pt x="3173" y="3654"/>
                </a:lnTo>
                <a:lnTo>
                  <a:pt x="2885" y="3654"/>
                </a:lnTo>
                <a:lnTo>
                  <a:pt x="2693" y="3750"/>
                </a:lnTo>
                <a:lnTo>
                  <a:pt x="2645" y="3702"/>
                </a:lnTo>
                <a:lnTo>
                  <a:pt x="2645" y="3654"/>
                </a:lnTo>
                <a:lnTo>
                  <a:pt x="2548" y="3510"/>
                </a:lnTo>
                <a:lnTo>
                  <a:pt x="2548" y="3366"/>
                </a:lnTo>
                <a:lnTo>
                  <a:pt x="2356" y="3125"/>
                </a:lnTo>
                <a:lnTo>
                  <a:pt x="2260" y="3125"/>
                </a:lnTo>
                <a:lnTo>
                  <a:pt x="2068" y="2933"/>
                </a:lnTo>
                <a:lnTo>
                  <a:pt x="1875" y="2837"/>
                </a:lnTo>
                <a:lnTo>
                  <a:pt x="1587" y="2837"/>
                </a:lnTo>
                <a:lnTo>
                  <a:pt x="1298" y="2981"/>
                </a:lnTo>
                <a:lnTo>
                  <a:pt x="1202" y="3077"/>
                </a:lnTo>
                <a:lnTo>
                  <a:pt x="1058" y="3462"/>
                </a:lnTo>
                <a:lnTo>
                  <a:pt x="1106" y="3558"/>
                </a:lnTo>
                <a:lnTo>
                  <a:pt x="1106" y="3654"/>
                </a:lnTo>
                <a:lnTo>
                  <a:pt x="962" y="3750"/>
                </a:lnTo>
                <a:lnTo>
                  <a:pt x="962" y="3798"/>
                </a:lnTo>
                <a:lnTo>
                  <a:pt x="1010" y="3991"/>
                </a:lnTo>
                <a:lnTo>
                  <a:pt x="33" y="3979"/>
                </a:lnTo>
                <a:lnTo>
                  <a:pt x="0" y="1250"/>
                </a:lnTo>
                <a:close/>
              </a:path>
            </a:pathLst>
          </a:custGeom>
          <a:blipFill dpi="0" rotWithShape="1">
            <a:blip r:embed="rId3"/>
            <a:srcRect/>
            <a:stretch>
              <a:fillRect/>
            </a:stretch>
          </a:blipFill>
          <a:ln w="9525">
            <a:noFill/>
            <a:round/>
            <a:headEnd/>
            <a:tailEnd/>
          </a:ln>
          <a:effectLst/>
        </p:spPr>
        <p:txBody>
          <a:bodyPr/>
          <a:lstStyle/>
          <a:p>
            <a:endParaRPr lang="ja-JP" altLang="en-US"/>
          </a:p>
        </p:txBody>
      </p:sp>
      <p:sp>
        <p:nvSpPr>
          <p:cNvPr id="2056" name="Freeform 8"/>
          <p:cNvSpPr>
            <a:spLocks/>
          </p:cNvSpPr>
          <p:nvPr/>
        </p:nvSpPr>
        <p:spPr bwMode="auto">
          <a:xfrm>
            <a:off x="-84138" y="604838"/>
            <a:ext cx="8931276" cy="6335712"/>
          </a:xfrm>
          <a:custGeom>
            <a:avLst/>
            <a:gdLst/>
            <a:ahLst/>
            <a:cxnLst>
              <a:cxn ang="0">
                <a:pos x="288" y="1202"/>
              </a:cxn>
              <a:cxn ang="0">
                <a:pos x="865" y="1587"/>
              </a:cxn>
              <a:cxn ang="0">
                <a:pos x="1106" y="1827"/>
              </a:cxn>
              <a:cxn ang="0">
                <a:pos x="1346" y="1683"/>
              </a:cxn>
              <a:cxn ang="0">
                <a:pos x="1154" y="1491"/>
              </a:cxn>
              <a:cxn ang="0">
                <a:pos x="962" y="1250"/>
              </a:cxn>
              <a:cxn ang="0">
                <a:pos x="625" y="673"/>
              </a:cxn>
              <a:cxn ang="0">
                <a:pos x="337" y="0"/>
              </a:cxn>
              <a:cxn ang="0">
                <a:pos x="673" y="625"/>
              </a:cxn>
              <a:cxn ang="0">
                <a:pos x="1298" y="1491"/>
              </a:cxn>
              <a:cxn ang="0">
                <a:pos x="1731" y="1491"/>
              </a:cxn>
              <a:cxn ang="0">
                <a:pos x="2212" y="1346"/>
              </a:cxn>
              <a:cxn ang="0">
                <a:pos x="2356" y="1154"/>
              </a:cxn>
              <a:cxn ang="0">
                <a:pos x="2452" y="817"/>
              </a:cxn>
              <a:cxn ang="0">
                <a:pos x="2693" y="481"/>
              </a:cxn>
              <a:cxn ang="0">
                <a:pos x="2837" y="337"/>
              </a:cxn>
              <a:cxn ang="0">
                <a:pos x="3029" y="914"/>
              </a:cxn>
              <a:cxn ang="0">
                <a:pos x="3270" y="1010"/>
              </a:cxn>
              <a:cxn ang="0">
                <a:pos x="3462" y="577"/>
              </a:cxn>
              <a:cxn ang="0">
                <a:pos x="3943" y="337"/>
              </a:cxn>
              <a:cxn ang="0">
                <a:pos x="4424" y="288"/>
              </a:cxn>
              <a:cxn ang="0">
                <a:pos x="4616" y="288"/>
              </a:cxn>
              <a:cxn ang="0">
                <a:pos x="4856" y="481"/>
              </a:cxn>
              <a:cxn ang="0">
                <a:pos x="5193" y="577"/>
              </a:cxn>
              <a:cxn ang="0">
                <a:pos x="5337" y="529"/>
              </a:cxn>
              <a:cxn ang="0">
                <a:pos x="5481" y="769"/>
              </a:cxn>
              <a:cxn ang="0">
                <a:pos x="5578" y="1058"/>
              </a:cxn>
              <a:cxn ang="0">
                <a:pos x="5241" y="1298"/>
              </a:cxn>
              <a:cxn ang="0">
                <a:pos x="5097" y="1154"/>
              </a:cxn>
              <a:cxn ang="0">
                <a:pos x="5001" y="1491"/>
              </a:cxn>
              <a:cxn ang="0">
                <a:pos x="4808" y="1683"/>
              </a:cxn>
              <a:cxn ang="0">
                <a:pos x="4904" y="1779"/>
              </a:cxn>
              <a:cxn ang="0">
                <a:pos x="4760" y="2019"/>
              </a:cxn>
              <a:cxn ang="0">
                <a:pos x="4712" y="2452"/>
              </a:cxn>
              <a:cxn ang="0">
                <a:pos x="4760" y="2837"/>
              </a:cxn>
              <a:cxn ang="0">
                <a:pos x="4760" y="3173"/>
              </a:cxn>
              <a:cxn ang="0">
                <a:pos x="4520" y="3366"/>
              </a:cxn>
              <a:cxn ang="0">
                <a:pos x="4135" y="3510"/>
              </a:cxn>
              <a:cxn ang="0">
                <a:pos x="3895" y="3606"/>
              </a:cxn>
              <a:cxn ang="0">
                <a:pos x="3270" y="3462"/>
              </a:cxn>
              <a:cxn ang="0">
                <a:pos x="2885" y="3654"/>
              </a:cxn>
              <a:cxn ang="0">
                <a:pos x="2533" y="3667"/>
              </a:cxn>
              <a:cxn ang="0">
                <a:pos x="2269" y="3211"/>
              </a:cxn>
              <a:cxn ang="0">
                <a:pos x="1829" y="2939"/>
              </a:cxn>
              <a:cxn ang="0">
                <a:pos x="1261" y="3155"/>
              </a:cxn>
              <a:cxn ang="0">
                <a:pos x="1106" y="3654"/>
              </a:cxn>
              <a:cxn ang="0">
                <a:pos x="1010" y="3991"/>
              </a:cxn>
            </a:cxnLst>
            <a:rect l="0" t="0" r="r" b="b"/>
            <a:pathLst>
              <a:path w="5626" h="3991">
                <a:moveTo>
                  <a:pt x="0" y="1250"/>
                </a:moveTo>
                <a:lnTo>
                  <a:pt x="192" y="1250"/>
                </a:lnTo>
                <a:lnTo>
                  <a:pt x="288" y="1202"/>
                </a:lnTo>
                <a:lnTo>
                  <a:pt x="385" y="1202"/>
                </a:lnTo>
                <a:lnTo>
                  <a:pt x="481" y="1394"/>
                </a:lnTo>
                <a:lnTo>
                  <a:pt x="865" y="1587"/>
                </a:lnTo>
                <a:lnTo>
                  <a:pt x="962" y="1779"/>
                </a:lnTo>
                <a:lnTo>
                  <a:pt x="1010" y="1827"/>
                </a:lnTo>
                <a:lnTo>
                  <a:pt x="1106" y="1827"/>
                </a:lnTo>
                <a:lnTo>
                  <a:pt x="1202" y="1779"/>
                </a:lnTo>
                <a:lnTo>
                  <a:pt x="1250" y="1731"/>
                </a:lnTo>
                <a:lnTo>
                  <a:pt x="1346" y="1683"/>
                </a:lnTo>
                <a:lnTo>
                  <a:pt x="1250" y="1491"/>
                </a:lnTo>
                <a:lnTo>
                  <a:pt x="1202" y="1539"/>
                </a:lnTo>
                <a:lnTo>
                  <a:pt x="1154" y="1491"/>
                </a:lnTo>
                <a:lnTo>
                  <a:pt x="1106" y="1442"/>
                </a:lnTo>
                <a:lnTo>
                  <a:pt x="1058" y="1298"/>
                </a:lnTo>
                <a:lnTo>
                  <a:pt x="962" y="1250"/>
                </a:lnTo>
                <a:lnTo>
                  <a:pt x="865" y="1058"/>
                </a:lnTo>
                <a:lnTo>
                  <a:pt x="721" y="817"/>
                </a:lnTo>
                <a:lnTo>
                  <a:pt x="625" y="673"/>
                </a:lnTo>
                <a:lnTo>
                  <a:pt x="529" y="529"/>
                </a:lnTo>
                <a:lnTo>
                  <a:pt x="529" y="433"/>
                </a:lnTo>
                <a:lnTo>
                  <a:pt x="337" y="0"/>
                </a:lnTo>
                <a:lnTo>
                  <a:pt x="433" y="0"/>
                </a:lnTo>
                <a:lnTo>
                  <a:pt x="577" y="433"/>
                </a:lnTo>
                <a:lnTo>
                  <a:pt x="673" y="625"/>
                </a:lnTo>
                <a:lnTo>
                  <a:pt x="914" y="914"/>
                </a:lnTo>
                <a:lnTo>
                  <a:pt x="962" y="1058"/>
                </a:lnTo>
                <a:lnTo>
                  <a:pt x="1298" y="1491"/>
                </a:lnTo>
                <a:lnTo>
                  <a:pt x="1491" y="1635"/>
                </a:lnTo>
                <a:lnTo>
                  <a:pt x="1539" y="1635"/>
                </a:lnTo>
                <a:lnTo>
                  <a:pt x="1731" y="1491"/>
                </a:lnTo>
                <a:lnTo>
                  <a:pt x="1923" y="1394"/>
                </a:lnTo>
                <a:lnTo>
                  <a:pt x="2019" y="1346"/>
                </a:lnTo>
                <a:lnTo>
                  <a:pt x="2212" y="1346"/>
                </a:lnTo>
                <a:lnTo>
                  <a:pt x="2308" y="1298"/>
                </a:lnTo>
                <a:lnTo>
                  <a:pt x="2260" y="1202"/>
                </a:lnTo>
                <a:lnTo>
                  <a:pt x="2356" y="1154"/>
                </a:lnTo>
                <a:lnTo>
                  <a:pt x="2452" y="1010"/>
                </a:lnTo>
                <a:lnTo>
                  <a:pt x="2356" y="914"/>
                </a:lnTo>
                <a:lnTo>
                  <a:pt x="2452" y="817"/>
                </a:lnTo>
                <a:lnTo>
                  <a:pt x="2548" y="769"/>
                </a:lnTo>
                <a:lnTo>
                  <a:pt x="2645" y="673"/>
                </a:lnTo>
                <a:lnTo>
                  <a:pt x="2693" y="481"/>
                </a:lnTo>
                <a:lnTo>
                  <a:pt x="2693" y="337"/>
                </a:lnTo>
                <a:lnTo>
                  <a:pt x="2837" y="288"/>
                </a:lnTo>
                <a:lnTo>
                  <a:pt x="2837" y="337"/>
                </a:lnTo>
                <a:lnTo>
                  <a:pt x="2789" y="433"/>
                </a:lnTo>
                <a:lnTo>
                  <a:pt x="2837" y="673"/>
                </a:lnTo>
                <a:lnTo>
                  <a:pt x="3029" y="914"/>
                </a:lnTo>
                <a:lnTo>
                  <a:pt x="3125" y="962"/>
                </a:lnTo>
                <a:lnTo>
                  <a:pt x="3125" y="1010"/>
                </a:lnTo>
                <a:lnTo>
                  <a:pt x="3270" y="1010"/>
                </a:lnTo>
                <a:lnTo>
                  <a:pt x="3414" y="962"/>
                </a:lnTo>
                <a:lnTo>
                  <a:pt x="3462" y="769"/>
                </a:lnTo>
                <a:lnTo>
                  <a:pt x="3462" y="577"/>
                </a:lnTo>
                <a:lnTo>
                  <a:pt x="3558" y="481"/>
                </a:lnTo>
                <a:lnTo>
                  <a:pt x="3702" y="337"/>
                </a:lnTo>
                <a:lnTo>
                  <a:pt x="3943" y="337"/>
                </a:lnTo>
                <a:lnTo>
                  <a:pt x="4183" y="288"/>
                </a:lnTo>
                <a:lnTo>
                  <a:pt x="4279" y="240"/>
                </a:lnTo>
                <a:lnTo>
                  <a:pt x="4424" y="288"/>
                </a:lnTo>
                <a:lnTo>
                  <a:pt x="4472" y="240"/>
                </a:lnTo>
                <a:lnTo>
                  <a:pt x="4520" y="192"/>
                </a:lnTo>
                <a:lnTo>
                  <a:pt x="4616" y="288"/>
                </a:lnTo>
                <a:lnTo>
                  <a:pt x="4616" y="337"/>
                </a:lnTo>
                <a:lnTo>
                  <a:pt x="4760" y="481"/>
                </a:lnTo>
                <a:lnTo>
                  <a:pt x="4856" y="481"/>
                </a:lnTo>
                <a:lnTo>
                  <a:pt x="4856" y="385"/>
                </a:lnTo>
                <a:lnTo>
                  <a:pt x="5049" y="481"/>
                </a:lnTo>
                <a:lnTo>
                  <a:pt x="5193" y="577"/>
                </a:lnTo>
                <a:lnTo>
                  <a:pt x="5289" y="625"/>
                </a:lnTo>
                <a:lnTo>
                  <a:pt x="5337" y="625"/>
                </a:lnTo>
                <a:lnTo>
                  <a:pt x="5337" y="529"/>
                </a:lnTo>
                <a:lnTo>
                  <a:pt x="5433" y="577"/>
                </a:lnTo>
                <a:lnTo>
                  <a:pt x="5481" y="577"/>
                </a:lnTo>
                <a:lnTo>
                  <a:pt x="5481" y="769"/>
                </a:lnTo>
                <a:lnTo>
                  <a:pt x="5626" y="962"/>
                </a:lnTo>
                <a:lnTo>
                  <a:pt x="5578" y="1010"/>
                </a:lnTo>
                <a:lnTo>
                  <a:pt x="5578" y="1058"/>
                </a:lnTo>
                <a:lnTo>
                  <a:pt x="5481" y="1250"/>
                </a:lnTo>
                <a:lnTo>
                  <a:pt x="5385" y="1202"/>
                </a:lnTo>
                <a:lnTo>
                  <a:pt x="5241" y="1298"/>
                </a:lnTo>
                <a:lnTo>
                  <a:pt x="5241" y="1250"/>
                </a:lnTo>
                <a:lnTo>
                  <a:pt x="5145" y="1298"/>
                </a:lnTo>
                <a:lnTo>
                  <a:pt x="5097" y="1154"/>
                </a:lnTo>
                <a:lnTo>
                  <a:pt x="5049" y="1154"/>
                </a:lnTo>
                <a:lnTo>
                  <a:pt x="5001" y="1346"/>
                </a:lnTo>
                <a:lnTo>
                  <a:pt x="5001" y="1491"/>
                </a:lnTo>
                <a:lnTo>
                  <a:pt x="5097" y="1491"/>
                </a:lnTo>
                <a:lnTo>
                  <a:pt x="5001" y="1587"/>
                </a:lnTo>
                <a:lnTo>
                  <a:pt x="4808" y="1683"/>
                </a:lnTo>
                <a:lnTo>
                  <a:pt x="4760" y="1731"/>
                </a:lnTo>
                <a:lnTo>
                  <a:pt x="4856" y="1731"/>
                </a:lnTo>
                <a:lnTo>
                  <a:pt x="4904" y="1779"/>
                </a:lnTo>
                <a:lnTo>
                  <a:pt x="4856" y="1827"/>
                </a:lnTo>
                <a:lnTo>
                  <a:pt x="4808" y="1923"/>
                </a:lnTo>
                <a:lnTo>
                  <a:pt x="4760" y="2019"/>
                </a:lnTo>
                <a:lnTo>
                  <a:pt x="4712" y="2212"/>
                </a:lnTo>
                <a:lnTo>
                  <a:pt x="4760" y="2308"/>
                </a:lnTo>
                <a:lnTo>
                  <a:pt x="4712" y="2452"/>
                </a:lnTo>
                <a:lnTo>
                  <a:pt x="4760" y="2741"/>
                </a:lnTo>
                <a:lnTo>
                  <a:pt x="4808" y="2789"/>
                </a:lnTo>
                <a:lnTo>
                  <a:pt x="4760" y="2837"/>
                </a:lnTo>
                <a:lnTo>
                  <a:pt x="4856" y="2981"/>
                </a:lnTo>
                <a:lnTo>
                  <a:pt x="4904" y="3077"/>
                </a:lnTo>
                <a:lnTo>
                  <a:pt x="4760" y="3173"/>
                </a:lnTo>
                <a:lnTo>
                  <a:pt x="4664" y="3318"/>
                </a:lnTo>
                <a:lnTo>
                  <a:pt x="4616" y="3318"/>
                </a:lnTo>
                <a:lnTo>
                  <a:pt x="4520" y="3366"/>
                </a:lnTo>
                <a:lnTo>
                  <a:pt x="4375" y="3318"/>
                </a:lnTo>
                <a:lnTo>
                  <a:pt x="4183" y="3414"/>
                </a:lnTo>
                <a:lnTo>
                  <a:pt x="4135" y="3510"/>
                </a:lnTo>
                <a:lnTo>
                  <a:pt x="4039" y="3558"/>
                </a:lnTo>
                <a:lnTo>
                  <a:pt x="3991" y="3558"/>
                </a:lnTo>
                <a:lnTo>
                  <a:pt x="3895" y="3606"/>
                </a:lnTo>
                <a:lnTo>
                  <a:pt x="3702" y="3462"/>
                </a:lnTo>
                <a:lnTo>
                  <a:pt x="3462" y="3414"/>
                </a:lnTo>
                <a:lnTo>
                  <a:pt x="3270" y="3462"/>
                </a:lnTo>
                <a:lnTo>
                  <a:pt x="3221" y="3606"/>
                </a:lnTo>
                <a:lnTo>
                  <a:pt x="3173" y="3654"/>
                </a:lnTo>
                <a:lnTo>
                  <a:pt x="2885" y="3654"/>
                </a:lnTo>
                <a:lnTo>
                  <a:pt x="2693" y="3750"/>
                </a:lnTo>
                <a:lnTo>
                  <a:pt x="2645" y="3702"/>
                </a:lnTo>
                <a:lnTo>
                  <a:pt x="2533" y="3667"/>
                </a:lnTo>
                <a:lnTo>
                  <a:pt x="2461" y="3523"/>
                </a:lnTo>
                <a:lnTo>
                  <a:pt x="2405" y="3387"/>
                </a:lnTo>
                <a:lnTo>
                  <a:pt x="2269" y="3211"/>
                </a:lnTo>
                <a:lnTo>
                  <a:pt x="2133" y="3139"/>
                </a:lnTo>
                <a:lnTo>
                  <a:pt x="1989" y="2979"/>
                </a:lnTo>
                <a:lnTo>
                  <a:pt x="1829" y="2939"/>
                </a:lnTo>
                <a:lnTo>
                  <a:pt x="1605" y="2955"/>
                </a:lnTo>
                <a:lnTo>
                  <a:pt x="1365" y="3075"/>
                </a:lnTo>
                <a:lnTo>
                  <a:pt x="1261" y="3155"/>
                </a:lnTo>
                <a:lnTo>
                  <a:pt x="1058" y="3462"/>
                </a:lnTo>
                <a:lnTo>
                  <a:pt x="1106" y="3558"/>
                </a:lnTo>
                <a:lnTo>
                  <a:pt x="1106" y="3654"/>
                </a:lnTo>
                <a:lnTo>
                  <a:pt x="962" y="3750"/>
                </a:lnTo>
                <a:lnTo>
                  <a:pt x="962" y="3798"/>
                </a:lnTo>
                <a:lnTo>
                  <a:pt x="1010" y="3991"/>
                </a:lnTo>
                <a:lnTo>
                  <a:pt x="33" y="3979"/>
                </a:lnTo>
                <a:lnTo>
                  <a:pt x="0" y="1250"/>
                </a:lnTo>
                <a:close/>
              </a:path>
            </a:pathLst>
          </a:custGeom>
          <a:solidFill>
            <a:srgbClr val="A6FD31">
              <a:alpha val="75000"/>
            </a:srgbClr>
          </a:solidFill>
          <a:ln w="9525">
            <a:noFill/>
            <a:round/>
            <a:headEnd/>
            <a:tailEnd/>
          </a:ln>
          <a:effectLst/>
        </p:spPr>
        <p:txBody>
          <a:bodyPr/>
          <a:lstStyle/>
          <a:p>
            <a:endParaRPr lang="ja-JP" altLang="en-US"/>
          </a:p>
        </p:txBody>
      </p:sp>
      <p:sp>
        <p:nvSpPr>
          <p:cNvPr id="2313" name="Rectangle 265" descr="Small grid"/>
          <p:cNvSpPr>
            <a:spLocks noChangeArrowheads="1"/>
          </p:cNvSpPr>
          <p:nvPr/>
        </p:nvSpPr>
        <p:spPr bwMode="auto">
          <a:xfrm>
            <a:off x="1366838" y="5872163"/>
            <a:ext cx="230187" cy="228600"/>
          </a:xfrm>
          <a:prstGeom prst="rect">
            <a:avLst/>
          </a:prstGeom>
          <a:pattFill prst="smGrid">
            <a:fgClr>
              <a:schemeClr val="tx2"/>
            </a:fgClr>
            <a:bgClr>
              <a:schemeClr val="bg1"/>
            </a:bgClr>
          </a:pattFill>
          <a:ln w="19050">
            <a:solidFill>
              <a:schemeClr val="tx1"/>
            </a:solidFill>
            <a:miter lim="800000"/>
            <a:headEnd/>
            <a:tailEnd/>
          </a:ln>
          <a:effectLst/>
        </p:spPr>
        <p:txBody>
          <a:bodyPr wrap="none" anchor="ctr"/>
          <a:lstStyle/>
          <a:p>
            <a:endParaRPr lang="ja-JP" altLang="en-US"/>
          </a:p>
        </p:txBody>
      </p:sp>
      <p:sp>
        <p:nvSpPr>
          <p:cNvPr id="2314" name="Rectangle 266" descr="Small grid"/>
          <p:cNvSpPr>
            <a:spLocks noChangeArrowheads="1"/>
          </p:cNvSpPr>
          <p:nvPr/>
        </p:nvSpPr>
        <p:spPr bwMode="auto">
          <a:xfrm>
            <a:off x="2359025" y="3200400"/>
            <a:ext cx="230188" cy="228600"/>
          </a:xfrm>
          <a:prstGeom prst="rect">
            <a:avLst/>
          </a:prstGeom>
          <a:pattFill prst="smGrid">
            <a:fgClr>
              <a:schemeClr val="tx2"/>
            </a:fgClr>
            <a:bgClr>
              <a:schemeClr val="bg1"/>
            </a:bgClr>
          </a:pattFill>
          <a:ln w="19050">
            <a:solidFill>
              <a:schemeClr val="tx1"/>
            </a:solidFill>
            <a:miter lim="800000"/>
            <a:headEnd/>
            <a:tailEnd/>
          </a:ln>
          <a:effectLst/>
        </p:spPr>
        <p:txBody>
          <a:bodyPr wrap="none" anchor="ctr"/>
          <a:lstStyle/>
          <a:p>
            <a:endParaRPr lang="ja-JP" altLang="en-US"/>
          </a:p>
        </p:txBody>
      </p:sp>
      <p:sp>
        <p:nvSpPr>
          <p:cNvPr id="2315" name="Freeform 267"/>
          <p:cNvSpPr>
            <a:spLocks/>
          </p:cNvSpPr>
          <p:nvPr/>
        </p:nvSpPr>
        <p:spPr bwMode="auto">
          <a:xfrm>
            <a:off x="1524000" y="2284413"/>
            <a:ext cx="7137400" cy="3595687"/>
          </a:xfrm>
          <a:custGeom>
            <a:avLst/>
            <a:gdLst/>
            <a:ahLst/>
            <a:cxnLst>
              <a:cxn ang="0">
                <a:pos x="0" y="2265"/>
              </a:cxn>
              <a:cxn ang="0">
                <a:pos x="45" y="1346"/>
              </a:cxn>
              <a:cxn ang="0">
                <a:pos x="429" y="1154"/>
              </a:cxn>
              <a:cxn ang="0">
                <a:pos x="862" y="817"/>
              </a:cxn>
              <a:cxn ang="0">
                <a:pos x="1103" y="769"/>
              </a:cxn>
              <a:cxn ang="0">
                <a:pos x="1343" y="625"/>
              </a:cxn>
              <a:cxn ang="0">
                <a:pos x="1535" y="481"/>
              </a:cxn>
              <a:cxn ang="0">
                <a:pos x="1920" y="336"/>
              </a:cxn>
              <a:cxn ang="0">
                <a:pos x="2112" y="288"/>
              </a:cxn>
              <a:cxn ang="0">
                <a:pos x="2257" y="144"/>
              </a:cxn>
              <a:cxn ang="0">
                <a:pos x="2545" y="192"/>
              </a:cxn>
              <a:cxn ang="0">
                <a:pos x="2737" y="48"/>
              </a:cxn>
              <a:cxn ang="0">
                <a:pos x="3024" y="65"/>
              </a:cxn>
              <a:cxn ang="0">
                <a:pos x="3266" y="0"/>
              </a:cxn>
              <a:cxn ang="0">
                <a:pos x="3664" y="73"/>
              </a:cxn>
              <a:cxn ang="0">
                <a:pos x="3939" y="0"/>
              </a:cxn>
              <a:cxn ang="0">
                <a:pos x="4264" y="113"/>
              </a:cxn>
              <a:cxn ang="0">
                <a:pos x="4496" y="105"/>
              </a:cxn>
            </a:cxnLst>
            <a:rect l="0" t="0" r="r" b="b"/>
            <a:pathLst>
              <a:path w="4496" h="2265">
                <a:moveTo>
                  <a:pt x="0" y="2265"/>
                </a:moveTo>
                <a:lnTo>
                  <a:pt x="45" y="1346"/>
                </a:lnTo>
                <a:lnTo>
                  <a:pt x="429" y="1154"/>
                </a:lnTo>
                <a:lnTo>
                  <a:pt x="862" y="817"/>
                </a:lnTo>
                <a:lnTo>
                  <a:pt x="1103" y="769"/>
                </a:lnTo>
                <a:lnTo>
                  <a:pt x="1343" y="625"/>
                </a:lnTo>
                <a:lnTo>
                  <a:pt x="1535" y="481"/>
                </a:lnTo>
                <a:lnTo>
                  <a:pt x="1920" y="336"/>
                </a:lnTo>
                <a:lnTo>
                  <a:pt x="2112" y="288"/>
                </a:lnTo>
                <a:lnTo>
                  <a:pt x="2257" y="144"/>
                </a:lnTo>
                <a:lnTo>
                  <a:pt x="2545" y="192"/>
                </a:lnTo>
                <a:lnTo>
                  <a:pt x="2737" y="48"/>
                </a:lnTo>
                <a:lnTo>
                  <a:pt x="3024" y="65"/>
                </a:lnTo>
                <a:lnTo>
                  <a:pt x="3266" y="0"/>
                </a:lnTo>
                <a:lnTo>
                  <a:pt x="3664" y="73"/>
                </a:lnTo>
                <a:lnTo>
                  <a:pt x="3939" y="0"/>
                </a:lnTo>
                <a:lnTo>
                  <a:pt x="4264" y="113"/>
                </a:lnTo>
                <a:lnTo>
                  <a:pt x="4496" y="105"/>
                </a:lnTo>
              </a:path>
            </a:pathLst>
          </a:custGeom>
          <a:noFill/>
          <a:ln w="19050" cap="flat">
            <a:solidFill>
              <a:schemeClr val="tx1"/>
            </a:solidFill>
            <a:prstDash val="lgDash"/>
            <a:round/>
            <a:headEnd/>
            <a:tailEnd/>
          </a:ln>
          <a:effectLst/>
        </p:spPr>
        <p:txBody>
          <a:bodyPr/>
          <a:lstStyle/>
          <a:p>
            <a:endParaRPr lang="ja-JP" altLang="en-US"/>
          </a:p>
        </p:txBody>
      </p:sp>
      <p:sp>
        <p:nvSpPr>
          <p:cNvPr id="2316" name="Freeform 268"/>
          <p:cNvSpPr>
            <a:spLocks/>
          </p:cNvSpPr>
          <p:nvPr/>
        </p:nvSpPr>
        <p:spPr bwMode="auto">
          <a:xfrm>
            <a:off x="-312738" y="3200400"/>
            <a:ext cx="1912938" cy="1219200"/>
          </a:xfrm>
          <a:custGeom>
            <a:avLst/>
            <a:gdLst/>
            <a:ahLst/>
            <a:cxnLst>
              <a:cxn ang="0">
                <a:pos x="0" y="0"/>
              </a:cxn>
              <a:cxn ang="0">
                <a:pos x="1205" y="768"/>
              </a:cxn>
            </a:cxnLst>
            <a:rect l="0" t="0" r="r" b="b"/>
            <a:pathLst>
              <a:path w="1205" h="768">
                <a:moveTo>
                  <a:pt x="0" y="0"/>
                </a:moveTo>
                <a:lnTo>
                  <a:pt x="1205" y="768"/>
                </a:lnTo>
              </a:path>
            </a:pathLst>
          </a:custGeom>
          <a:noFill/>
          <a:ln w="19050" cap="flat">
            <a:solidFill>
              <a:schemeClr val="tx1"/>
            </a:solidFill>
            <a:prstDash val="lgDash"/>
            <a:round/>
            <a:headEnd/>
            <a:tailEnd/>
          </a:ln>
          <a:effectLst/>
        </p:spPr>
        <p:txBody>
          <a:bodyPr/>
          <a:lstStyle/>
          <a:p>
            <a:endParaRPr lang="ja-JP" altLang="en-US"/>
          </a:p>
        </p:txBody>
      </p:sp>
      <p:sp>
        <p:nvSpPr>
          <p:cNvPr id="2317" name="Rectangle 269" descr="Small grid"/>
          <p:cNvSpPr>
            <a:spLocks noChangeArrowheads="1"/>
          </p:cNvSpPr>
          <p:nvPr/>
        </p:nvSpPr>
        <p:spPr bwMode="auto">
          <a:xfrm>
            <a:off x="2816225" y="3505200"/>
            <a:ext cx="230188" cy="228600"/>
          </a:xfrm>
          <a:prstGeom prst="rect">
            <a:avLst/>
          </a:prstGeom>
          <a:pattFill prst="smGrid">
            <a:fgClr>
              <a:schemeClr val="tx2"/>
            </a:fgClr>
            <a:bgClr>
              <a:schemeClr val="bg1"/>
            </a:bgClr>
          </a:pattFill>
          <a:ln w="19050">
            <a:solidFill>
              <a:schemeClr val="tx1"/>
            </a:solidFill>
            <a:miter lim="800000"/>
            <a:headEnd/>
            <a:tailEnd/>
          </a:ln>
          <a:effectLst/>
        </p:spPr>
        <p:txBody>
          <a:bodyPr wrap="none" anchor="ctr"/>
          <a:lstStyle/>
          <a:p>
            <a:endParaRPr lang="ja-JP" altLang="en-US"/>
          </a:p>
        </p:txBody>
      </p:sp>
      <p:sp>
        <p:nvSpPr>
          <p:cNvPr id="2060" name="Freeform 12" descr="free-grass-texture-024"/>
          <p:cNvSpPr>
            <a:spLocks/>
          </p:cNvSpPr>
          <p:nvPr/>
        </p:nvSpPr>
        <p:spPr bwMode="auto">
          <a:xfrm>
            <a:off x="8539163" y="3730625"/>
            <a:ext cx="687387" cy="1374775"/>
          </a:xfrm>
          <a:custGeom>
            <a:avLst/>
            <a:gdLst/>
            <a:ahLst/>
            <a:cxnLst>
              <a:cxn ang="0">
                <a:pos x="433" y="0"/>
              </a:cxn>
              <a:cxn ang="0">
                <a:pos x="433" y="866"/>
              </a:cxn>
              <a:cxn ang="0">
                <a:pos x="337" y="866"/>
              </a:cxn>
              <a:cxn ang="0">
                <a:pos x="289" y="770"/>
              </a:cxn>
              <a:cxn ang="0">
                <a:pos x="145" y="770"/>
              </a:cxn>
              <a:cxn ang="0">
                <a:pos x="48" y="625"/>
              </a:cxn>
              <a:cxn ang="0">
                <a:pos x="48" y="385"/>
              </a:cxn>
              <a:cxn ang="0">
                <a:pos x="0" y="337"/>
              </a:cxn>
              <a:cxn ang="0">
                <a:pos x="48" y="145"/>
              </a:cxn>
              <a:cxn ang="0">
                <a:pos x="48" y="96"/>
              </a:cxn>
              <a:cxn ang="0">
                <a:pos x="145" y="145"/>
              </a:cxn>
              <a:cxn ang="0">
                <a:pos x="193" y="96"/>
              </a:cxn>
              <a:cxn ang="0">
                <a:pos x="289" y="96"/>
              </a:cxn>
              <a:cxn ang="0">
                <a:pos x="337" y="0"/>
              </a:cxn>
              <a:cxn ang="0">
                <a:pos x="433" y="0"/>
              </a:cxn>
            </a:cxnLst>
            <a:rect l="0" t="0" r="r" b="b"/>
            <a:pathLst>
              <a:path w="433" h="866">
                <a:moveTo>
                  <a:pt x="433" y="0"/>
                </a:moveTo>
                <a:lnTo>
                  <a:pt x="433" y="866"/>
                </a:lnTo>
                <a:lnTo>
                  <a:pt x="337" y="866"/>
                </a:lnTo>
                <a:lnTo>
                  <a:pt x="289" y="770"/>
                </a:lnTo>
                <a:lnTo>
                  <a:pt x="145" y="770"/>
                </a:lnTo>
                <a:lnTo>
                  <a:pt x="48" y="625"/>
                </a:lnTo>
                <a:lnTo>
                  <a:pt x="48" y="385"/>
                </a:lnTo>
                <a:lnTo>
                  <a:pt x="0" y="337"/>
                </a:lnTo>
                <a:lnTo>
                  <a:pt x="48" y="145"/>
                </a:lnTo>
                <a:lnTo>
                  <a:pt x="48" y="96"/>
                </a:lnTo>
                <a:lnTo>
                  <a:pt x="145" y="145"/>
                </a:lnTo>
                <a:lnTo>
                  <a:pt x="193" y="96"/>
                </a:lnTo>
                <a:lnTo>
                  <a:pt x="289" y="96"/>
                </a:lnTo>
                <a:lnTo>
                  <a:pt x="337" y="0"/>
                </a:lnTo>
                <a:lnTo>
                  <a:pt x="433" y="0"/>
                </a:lnTo>
                <a:close/>
              </a:path>
            </a:pathLst>
          </a:custGeom>
          <a:blipFill dpi="0" rotWithShape="1">
            <a:blip r:embed="rId4" cstate="print"/>
            <a:srcRect/>
            <a:stretch>
              <a:fillRect/>
            </a:stretch>
          </a:blipFill>
          <a:ln w="9525">
            <a:noFill/>
            <a:round/>
            <a:headEnd/>
            <a:tailEnd/>
          </a:ln>
          <a:effectLst/>
        </p:spPr>
        <p:txBody>
          <a:bodyPr/>
          <a:lstStyle/>
          <a:p>
            <a:endParaRPr lang="ja-JP" altLang="en-US"/>
          </a:p>
        </p:txBody>
      </p:sp>
      <p:sp>
        <p:nvSpPr>
          <p:cNvPr id="2057" name="Freeform 9"/>
          <p:cNvSpPr>
            <a:spLocks/>
          </p:cNvSpPr>
          <p:nvPr/>
        </p:nvSpPr>
        <p:spPr bwMode="auto">
          <a:xfrm>
            <a:off x="8540750" y="3733800"/>
            <a:ext cx="687388" cy="1374775"/>
          </a:xfrm>
          <a:custGeom>
            <a:avLst/>
            <a:gdLst/>
            <a:ahLst/>
            <a:cxnLst>
              <a:cxn ang="0">
                <a:pos x="433" y="0"/>
              </a:cxn>
              <a:cxn ang="0">
                <a:pos x="433" y="866"/>
              </a:cxn>
              <a:cxn ang="0">
                <a:pos x="337" y="866"/>
              </a:cxn>
              <a:cxn ang="0">
                <a:pos x="289" y="770"/>
              </a:cxn>
              <a:cxn ang="0">
                <a:pos x="145" y="770"/>
              </a:cxn>
              <a:cxn ang="0">
                <a:pos x="48" y="625"/>
              </a:cxn>
              <a:cxn ang="0">
                <a:pos x="48" y="385"/>
              </a:cxn>
              <a:cxn ang="0">
                <a:pos x="0" y="337"/>
              </a:cxn>
              <a:cxn ang="0">
                <a:pos x="48" y="145"/>
              </a:cxn>
              <a:cxn ang="0">
                <a:pos x="48" y="96"/>
              </a:cxn>
              <a:cxn ang="0">
                <a:pos x="145" y="145"/>
              </a:cxn>
              <a:cxn ang="0">
                <a:pos x="193" y="96"/>
              </a:cxn>
              <a:cxn ang="0">
                <a:pos x="289" y="96"/>
              </a:cxn>
              <a:cxn ang="0">
                <a:pos x="337" y="0"/>
              </a:cxn>
              <a:cxn ang="0">
                <a:pos x="433" y="0"/>
              </a:cxn>
            </a:cxnLst>
            <a:rect l="0" t="0" r="r" b="b"/>
            <a:pathLst>
              <a:path w="433" h="866">
                <a:moveTo>
                  <a:pt x="433" y="0"/>
                </a:moveTo>
                <a:lnTo>
                  <a:pt x="433" y="866"/>
                </a:lnTo>
                <a:lnTo>
                  <a:pt x="337" y="866"/>
                </a:lnTo>
                <a:lnTo>
                  <a:pt x="289" y="770"/>
                </a:lnTo>
                <a:lnTo>
                  <a:pt x="145" y="770"/>
                </a:lnTo>
                <a:lnTo>
                  <a:pt x="48" y="625"/>
                </a:lnTo>
                <a:lnTo>
                  <a:pt x="48" y="385"/>
                </a:lnTo>
                <a:lnTo>
                  <a:pt x="0" y="337"/>
                </a:lnTo>
                <a:lnTo>
                  <a:pt x="48" y="145"/>
                </a:lnTo>
                <a:lnTo>
                  <a:pt x="48" y="96"/>
                </a:lnTo>
                <a:lnTo>
                  <a:pt x="145" y="145"/>
                </a:lnTo>
                <a:lnTo>
                  <a:pt x="193" y="96"/>
                </a:lnTo>
                <a:lnTo>
                  <a:pt x="289" y="96"/>
                </a:lnTo>
                <a:lnTo>
                  <a:pt x="337" y="0"/>
                </a:lnTo>
                <a:lnTo>
                  <a:pt x="433" y="0"/>
                </a:lnTo>
                <a:close/>
              </a:path>
            </a:pathLst>
          </a:custGeom>
          <a:solidFill>
            <a:srgbClr val="A6FD31">
              <a:alpha val="75000"/>
            </a:srgbClr>
          </a:solidFill>
          <a:ln w="9525">
            <a:noFill/>
            <a:round/>
            <a:headEnd/>
            <a:tailEnd/>
          </a:ln>
          <a:effectLst/>
        </p:spPr>
        <p:txBody>
          <a:bodyPr/>
          <a:lstStyle/>
          <a:p>
            <a:endParaRPr lang="ja-JP" altLang="en-US"/>
          </a:p>
        </p:txBody>
      </p:sp>
      <p:sp>
        <p:nvSpPr>
          <p:cNvPr id="2063" name="Freeform 15"/>
          <p:cNvSpPr>
            <a:spLocks/>
          </p:cNvSpPr>
          <p:nvPr/>
        </p:nvSpPr>
        <p:spPr bwMode="auto">
          <a:xfrm>
            <a:off x="5564188" y="5108575"/>
            <a:ext cx="381000" cy="915988"/>
          </a:xfrm>
          <a:custGeom>
            <a:avLst/>
            <a:gdLst/>
            <a:ahLst/>
            <a:cxnLst>
              <a:cxn ang="0">
                <a:pos x="175" y="82"/>
              </a:cxn>
              <a:cxn ang="0">
                <a:pos x="147" y="58"/>
              </a:cxn>
              <a:cxn ang="0">
                <a:pos x="96" y="0"/>
              </a:cxn>
              <a:cxn ang="0">
                <a:pos x="96" y="48"/>
              </a:cxn>
              <a:cxn ang="0">
                <a:pos x="96" y="96"/>
              </a:cxn>
              <a:cxn ang="0">
                <a:pos x="48" y="96"/>
              </a:cxn>
              <a:cxn ang="0">
                <a:pos x="48" y="240"/>
              </a:cxn>
              <a:cxn ang="0">
                <a:pos x="48" y="288"/>
              </a:cxn>
              <a:cxn ang="0">
                <a:pos x="0" y="336"/>
              </a:cxn>
              <a:cxn ang="0">
                <a:pos x="48" y="385"/>
              </a:cxn>
              <a:cxn ang="0">
                <a:pos x="96" y="529"/>
              </a:cxn>
              <a:cxn ang="0">
                <a:pos x="192" y="577"/>
              </a:cxn>
              <a:cxn ang="0">
                <a:pos x="240" y="529"/>
              </a:cxn>
              <a:cxn ang="0">
                <a:pos x="192" y="481"/>
              </a:cxn>
              <a:cxn ang="0">
                <a:pos x="144" y="433"/>
              </a:cxn>
              <a:cxn ang="0">
                <a:pos x="144" y="288"/>
              </a:cxn>
              <a:cxn ang="0">
                <a:pos x="127" y="210"/>
              </a:cxn>
              <a:cxn ang="0">
                <a:pos x="144" y="192"/>
              </a:cxn>
              <a:cxn ang="0">
                <a:pos x="175" y="82"/>
              </a:cxn>
            </a:cxnLst>
            <a:rect l="0" t="0" r="r" b="b"/>
            <a:pathLst>
              <a:path w="240" h="577">
                <a:moveTo>
                  <a:pt x="175" y="82"/>
                </a:moveTo>
                <a:cubicBezTo>
                  <a:pt x="166" y="68"/>
                  <a:pt x="158" y="69"/>
                  <a:pt x="147" y="58"/>
                </a:cubicBezTo>
                <a:lnTo>
                  <a:pt x="96" y="0"/>
                </a:lnTo>
                <a:lnTo>
                  <a:pt x="96" y="48"/>
                </a:lnTo>
                <a:lnTo>
                  <a:pt x="96" y="96"/>
                </a:lnTo>
                <a:lnTo>
                  <a:pt x="48" y="96"/>
                </a:lnTo>
                <a:lnTo>
                  <a:pt x="48" y="240"/>
                </a:lnTo>
                <a:lnTo>
                  <a:pt x="48" y="288"/>
                </a:lnTo>
                <a:lnTo>
                  <a:pt x="0" y="336"/>
                </a:lnTo>
                <a:lnTo>
                  <a:pt x="48" y="385"/>
                </a:lnTo>
                <a:lnTo>
                  <a:pt x="96" y="529"/>
                </a:lnTo>
                <a:lnTo>
                  <a:pt x="192" y="577"/>
                </a:lnTo>
                <a:lnTo>
                  <a:pt x="240" y="529"/>
                </a:lnTo>
                <a:lnTo>
                  <a:pt x="192" y="481"/>
                </a:lnTo>
                <a:lnTo>
                  <a:pt x="144" y="433"/>
                </a:lnTo>
                <a:lnTo>
                  <a:pt x="144" y="288"/>
                </a:lnTo>
                <a:lnTo>
                  <a:pt x="127" y="210"/>
                </a:lnTo>
                <a:lnTo>
                  <a:pt x="144" y="192"/>
                </a:lnTo>
                <a:lnTo>
                  <a:pt x="175" y="82"/>
                </a:lnTo>
                <a:close/>
              </a:path>
            </a:pathLst>
          </a:custGeom>
          <a:solidFill>
            <a:srgbClr val="3366FF"/>
          </a:solidFill>
          <a:ln w="9525">
            <a:noFill/>
            <a:round/>
            <a:headEnd/>
            <a:tailEnd/>
          </a:ln>
          <a:effectLst/>
        </p:spPr>
        <p:txBody>
          <a:bodyPr/>
          <a:lstStyle/>
          <a:p>
            <a:endParaRPr lang="ja-JP" altLang="en-US"/>
          </a:p>
        </p:txBody>
      </p:sp>
      <p:sp>
        <p:nvSpPr>
          <p:cNvPr id="2064" name="Rectangle 16" descr="Small grid"/>
          <p:cNvSpPr>
            <a:spLocks noChangeArrowheads="1"/>
          </p:cNvSpPr>
          <p:nvPr/>
        </p:nvSpPr>
        <p:spPr bwMode="auto">
          <a:xfrm>
            <a:off x="7624763" y="2513013"/>
            <a:ext cx="230187" cy="228600"/>
          </a:xfrm>
          <a:prstGeom prst="rect">
            <a:avLst/>
          </a:prstGeom>
          <a:pattFill prst="smGrid">
            <a:fgClr>
              <a:schemeClr val="tx2"/>
            </a:fgClr>
            <a:bgClr>
              <a:schemeClr val="bg1"/>
            </a:bgClr>
          </a:pattFill>
          <a:ln w="19050">
            <a:solidFill>
              <a:schemeClr val="tx1"/>
            </a:solidFill>
            <a:miter lim="800000"/>
            <a:headEnd/>
            <a:tailEnd/>
          </a:ln>
          <a:effectLst/>
        </p:spPr>
        <p:txBody>
          <a:bodyPr wrap="none" anchor="ctr"/>
          <a:lstStyle/>
          <a:p>
            <a:endParaRPr lang="ja-JP" altLang="en-US"/>
          </a:p>
        </p:txBody>
      </p:sp>
      <p:pic>
        <p:nvPicPr>
          <p:cNvPr id="2065" name="Picture 17" descr="blue armour"/>
          <p:cNvPicPr>
            <a:picLocks noChangeAspect="1" noChangeArrowheads="1"/>
          </p:cNvPicPr>
          <p:nvPr/>
        </p:nvPicPr>
        <p:blipFill>
          <a:blip r:embed="rId5"/>
          <a:srcRect/>
          <a:stretch>
            <a:fillRect/>
          </a:stretch>
        </p:blipFill>
        <p:spPr bwMode="auto">
          <a:xfrm>
            <a:off x="4648200" y="5565775"/>
            <a:ext cx="228600" cy="146050"/>
          </a:xfrm>
          <a:prstGeom prst="rect">
            <a:avLst/>
          </a:prstGeom>
          <a:noFill/>
        </p:spPr>
      </p:pic>
      <p:pic>
        <p:nvPicPr>
          <p:cNvPr id="2068" name="Picture 20" descr="red hq"/>
          <p:cNvPicPr>
            <a:picLocks noChangeAspect="1" noChangeArrowheads="1"/>
          </p:cNvPicPr>
          <p:nvPr/>
        </p:nvPicPr>
        <p:blipFill>
          <a:blip r:embed="rId6"/>
          <a:srcRect/>
          <a:stretch>
            <a:fillRect/>
          </a:stretch>
        </p:blipFill>
        <p:spPr bwMode="auto">
          <a:xfrm>
            <a:off x="220663" y="3962400"/>
            <a:ext cx="184150" cy="355600"/>
          </a:xfrm>
          <a:prstGeom prst="rect">
            <a:avLst/>
          </a:prstGeom>
          <a:noFill/>
        </p:spPr>
      </p:pic>
      <p:pic>
        <p:nvPicPr>
          <p:cNvPr id="2070" name="Picture 22" descr="blue hq"/>
          <p:cNvPicPr>
            <a:picLocks noChangeAspect="1" noChangeArrowheads="1"/>
          </p:cNvPicPr>
          <p:nvPr/>
        </p:nvPicPr>
        <p:blipFill>
          <a:blip r:embed="rId7"/>
          <a:srcRect/>
          <a:stretch>
            <a:fillRect/>
          </a:stretch>
        </p:blipFill>
        <p:spPr bwMode="auto">
          <a:xfrm>
            <a:off x="6022975" y="2284413"/>
            <a:ext cx="184150" cy="355600"/>
          </a:xfrm>
          <a:prstGeom prst="rect">
            <a:avLst/>
          </a:prstGeom>
          <a:noFill/>
        </p:spPr>
      </p:pic>
      <p:pic>
        <p:nvPicPr>
          <p:cNvPr id="2160" name="Picture 112" descr="german 4th mountain division"/>
          <p:cNvPicPr>
            <a:picLocks noChangeAspect="1" noChangeArrowheads="1"/>
          </p:cNvPicPr>
          <p:nvPr/>
        </p:nvPicPr>
        <p:blipFill>
          <a:blip r:embed="rId8"/>
          <a:srcRect/>
          <a:stretch>
            <a:fillRect/>
          </a:stretch>
        </p:blipFill>
        <p:spPr bwMode="auto">
          <a:xfrm>
            <a:off x="984250" y="4040188"/>
            <a:ext cx="417513" cy="304800"/>
          </a:xfrm>
          <a:prstGeom prst="rect">
            <a:avLst/>
          </a:prstGeom>
          <a:noFill/>
        </p:spPr>
      </p:pic>
      <p:pic>
        <p:nvPicPr>
          <p:cNvPr id="2162" name="Picture 114" descr="german 28th division"/>
          <p:cNvPicPr>
            <a:picLocks noChangeAspect="1" noChangeArrowheads="1"/>
          </p:cNvPicPr>
          <p:nvPr/>
        </p:nvPicPr>
        <p:blipFill>
          <a:blip r:embed="rId9"/>
          <a:srcRect/>
          <a:stretch>
            <a:fillRect/>
          </a:stretch>
        </p:blipFill>
        <p:spPr bwMode="auto">
          <a:xfrm>
            <a:off x="1668463" y="4879975"/>
            <a:ext cx="425450" cy="273050"/>
          </a:xfrm>
          <a:prstGeom prst="rect">
            <a:avLst/>
          </a:prstGeom>
          <a:noFill/>
        </p:spPr>
      </p:pic>
      <p:pic>
        <p:nvPicPr>
          <p:cNvPr id="2163" name="Picture 115" descr="german 46th division"/>
          <p:cNvPicPr>
            <a:picLocks noChangeAspect="1" noChangeArrowheads="1"/>
          </p:cNvPicPr>
          <p:nvPr/>
        </p:nvPicPr>
        <p:blipFill>
          <a:blip r:embed="rId10"/>
          <a:srcRect/>
          <a:stretch>
            <a:fillRect/>
          </a:stretch>
        </p:blipFill>
        <p:spPr bwMode="auto">
          <a:xfrm>
            <a:off x="1443038" y="4268788"/>
            <a:ext cx="427037" cy="271462"/>
          </a:xfrm>
          <a:prstGeom prst="rect">
            <a:avLst/>
          </a:prstGeom>
          <a:noFill/>
        </p:spPr>
      </p:pic>
      <p:pic>
        <p:nvPicPr>
          <p:cNvPr id="2164" name="Picture 116" descr="german 50th division"/>
          <p:cNvPicPr>
            <a:picLocks noChangeAspect="1" noChangeArrowheads="1"/>
          </p:cNvPicPr>
          <p:nvPr/>
        </p:nvPicPr>
        <p:blipFill>
          <a:blip r:embed="rId11"/>
          <a:srcRect/>
          <a:stretch>
            <a:fillRect/>
          </a:stretch>
        </p:blipFill>
        <p:spPr bwMode="auto">
          <a:xfrm>
            <a:off x="1517650" y="4573588"/>
            <a:ext cx="427038" cy="271462"/>
          </a:xfrm>
          <a:prstGeom prst="rect">
            <a:avLst/>
          </a:prstGeom>
          <a:noFill/>
        </p:spPr>
      </p:pic>
      <p:pic>
        <p:nvPicPr>
          <p:cNvPr id="2165" name="Picture 117" descr="german 132nd division"/>
          <p:cNvPicPr>
            <a:picLocks noChangeAspect="1" noChangeArrowheads="1"/>
          </p:cNvPicPr>
          <p:nvPr/>
        </p:nvPicPr>
        <p:blipFill>
          <a:blip r:embed="rId12"/>
          <a:srcRect/>
          <a:stretch>
            <a:fillRect/>
          </a:stretch>
        </p:blipFill>
        <p:spPr bwMode="auto">
          <a:xfrm>
            <a:off x="1671638" y="5184775"/>
            <a:ext cx="509587" cy="273050"/>
          </a:xfrm>
          <a:prstGeom prst="rect">
            <a:avLst/>
          </a:prstGeom>
          <a:noFill/>
        </p:spPr>
      </p:pic>
      <p:pic>
        <p:nvPicPr>
          <p:cNvPr id="2166" name="Picture 118" descr="german 170th division"/>
          <p:cNvPicPr>
            <a:picLocks noChangeAspect="1" noChangeArrowheads="1"/>
          </p:cNvPicPr>
          <p:nvPr/>
        </p:nvPicPr>
        <p:blipFill>
          <a:blip r:embed="rId13"/>
          <a:srcRect/>
          <a:stretch>
            <a:fillRect/>
          </a:stretch>
        </p:blipFill>
        <p:spPr bwMode="auto">
          <a:xfrm>
            <a:off x="449263" y="3656013"/>
            <a:ext cx="457200" cy="271462"/>
          </a:xfrm>
          <a:prstGeom prst="rect">
            <a:avLst/>
          </a:prstGeom>
          <a:noFill/>
        </p:spPr>
      </p:pic>
      <p:pic>
        <p:nvPicPr>
          <p:cNvPr id="2167" name="Picture 119" descr="romanian 10th division"/>
          <p:cNvPicPr>
            <a:picLocks noChangeAspect="1" noChangeArrowheads="1"/>
          </p:cNvPicPr>
          <p:nvPr/>
        </p:nvPicPr>
        <p:blipFill>
          <a:blip r:embed="rId14"/>
          <a:srcRect/>
          <a:stretch>
            <a:fillRect/>
          </a:stretch>
        </p:blipFill>
        <p:spPr bwMode="auto">
          <a:xfrm>
            <a:off x="935038" y="3429000"/>
            <a:ext cx="423862" cy="268288"/>
          </a:xfrm>
          <a:prstGeom prst="rect">
            <a:avLst/>
          </a:prstGeom>
          <a:noFill/>
          <a:ln w="9525">
            <a:noFill/>
            <a:miter lim="800000"/>
            <a:headEnd/>
            <a:tailEnd/>
          </a:ln>
        </p:spPr>
      </p:pic>
      <p:pic>
        <p:nvPicPr>
          <p:cNvPr id="2168" name="Picture 120" descr="romanian 19th division"/>
          <p:cNvPicPr>
            <a:picLocks noChangeAspect="1" noChangeArrowheads="1"/>
          </p:cNvPicPr>
          <p:nvPr/>
        </p:nvPicPr>
        <p:blipFill>
          <a:blip r:embed="rId15"/>
          <a:srcRect/>
          <a:stretch>
            <a:fillRect/>
          </a:stretch>
        </p:blipFill>
        <p:spPr bwMode="auto">
          <a:xfrm>
            <a:off x="908050" y="3733800"/>
            <a:ext cx="425450" cy="273050"/>
          </a:xfrm>
          <a:prstGeom prst="rect">
            <a:avLst/>
          </a:prstGeom>
          <a:noFill/>
        </p:spPr>
      </p:pic>
      <p:pic>
        <p:nvPicPr>
          <p:cNvPr id="2169" name="Picture 121" descr="soviet 63rd mountain division"/>
          <p:cNvPicPr>
            <a:picLocks noChangeAspect="1" noChangeArrowheads="1"/>
          </p:cNvPicPr>
          <p:nvPr/>
        </p:nvPicPr>
        <p:blipFill>
          <a:blip r:embed="rId16"/>
          <a:srcRect/>
          <a:stretch>
            <a:fillRect/>
          </a:stretch>
        </p:blipFill>
        <p:spPr bwMode="auto">
          <a:xfrm>
            <a:off x="2128838" y="4879975"/>
            <a:ext cx="420687" cy="311150"/>
          </a:xfrm>
          <a:prstGeom prst="rect">
            <a:avLst/>
          </a:prstGeom>
          <a:noFill/>
        </p:spPr>
      </p:pic>
      <p:pic>
        <p:nvPicPr>
          <p:cNvPr id="2170" name="Picture 122" descr="soviet 72nd cavalry division"/>
          <p:cNvPicPr>
            <a:picLocks noChangeAspect="1" noChangeArrowheads="1"/>
          </p:cNvPicPr>
          <p:nvPr/>
        </p:nvPicPr>
        <p:blipFill>
          <a:blip r:embed="rId17"/>
          <a:srcRect/>
          <a:stretch>
            <a:fillRect/>
          </a:stretch>
        </p:blipFill>
        <p:spPr bwMode="auto">
          <a:xfrm>
            <a:off x="5183188" y="4192588"/>
            <a:ext cx="457200" cy="307975"/>
          </a:xfrm>
          <a:prstGeom prst="rect">
            <a:avLst/>
          </a:prstGeom>
          <a:noFill/>
        </p:spPr>
      </p:pic>
      <p:pic>
        <p:nvPicPr>
          <p:cNvPr id="2171" name="Picture 123" descr="soviet 77th mountain division"/>
          <p:cNvPicPr>
            <a:picLocks noChangeAspect="1" noChangeArrowheads="1"/>
          </p:cNvPicPr>
          <p:nvPr/>
        </p:nvPicPr>
        <p:blipFill>
          <a:blip r:embed="rId18"/>
          <a:srcRect/>
          <a:stretch>
            <a:fillRect/>
          </a:stretch>
        </p:blipFill>
        <p:spPr bwMode="auto">
          <a:xfrm>
            <a:off x="1824038" y="3429000"/>
            <a:ext cx="476250" cy="311150"/>
          </a:xfrm>
          <a:prstGeom prst="rect">
            <a:avLst/>
          </a:prstGeom>
          <a:noFill/>
        </p:spPr>
      </p:pic>
      <p:pic>
        <p:nvPicPr>
          <p:cNvPr id="2173" name="Picture 125" descr="soviet 156th division"/>
          <p:cNvPicPr>
            <a:picLocks noChangeAspect="1" noChangeArrowheads="1"/>
          </p:cNvPicPr>
          <p:nvPr/>
        </p:nvPicPr>
        <p:blipFill>
          <a:blip r:embed="rId19"/>
          <a:srcRect/>
          <a:stretch>
            <a:fillRect/>
          </a:stretch>
        </p:blipFill>
        <p:spPr bwMode="auto">
          <a:xfrm>
            <a:off x="5411788" y="2284413"/>
            <a:ext cx="425450" cy="252412"/>
          </a:xfrm>
          <a:prstGeom prst="rect">
            <a:avLst/>
          </a:prstGeom>
          <a:noFill/>
          <a:ln w="9525">
            <a:noFill/>
            <a:miter lim="800000"/>
            <a:headEnd/>
            <a:tailEnd/>
          </a:ln>
        </p:spPr>
      </p:pic>
      <p:pic>
        <p:nvPicPr>
          <p:cNvPr id="2174" name="Picture 126" descr="soviet 157th division"/>
          <p:cNvPicPr>
            <a:picLocks noChangeAspect="1" noChangeArrowheads="1"/>
          </p:cNvPicPr>
          <p:nvPr/>
        </p:nvPicPr>
        <p:blipFill>
          <a:blip r:embed="rId20"/>
          <a:srcRect/>
          <a:stretch>
            <a:fillRect/>
          </a:stretch>
        </p:blipFill>
        <p:spPr bwMode="auto">
          <a:xfrm>
            <a:off x="3121025" y="3963988"/>
            <a:ext cx="457200" cy="271462"/>
          </a:xfrm>
          <a:prstGeom prst="rect">
            <a:avLst/>
          </a:prstGeom>
          <a:noFill/>
        </p:spPr>
      </p:pic>
      <p:pic>
        <p:nvPicPr>
          <p:cNvPr id="2175" name="Picture 127" descr="soviet 224th division"/>
          <p:cNvPicPr>
            <a:picLocks noChangeAspect="1" noChangeArrowheads="1"/>
          </p:cNvPicPr>
          <p:nvPr/>
        </p:nvPicPr>
        <p:blipFill>
          <a:blip r:embed="rId21"/>
          <a:srcRect/>
          <a:stretch>
            <a:fillRect/>
          </a:stretch>
        </p:blipFill>
        <p:spPr bwMode="auto">
          <a:xfrm>
            <a:off x="1976438" y="3200400"/>
            <a:ext cx="457200" cy="268288"/>
          </a:xfrm>
          <a:prstGeom prst="rect">
            <a:avLst/>
          </a:prstGeom>
          <a:noFill/>
        </p:spPr>
      </p:pic>
      <p:pic>
        <p:nvPicPr>
          <p:cNvPr id="2176" name="Picture 128" descr="soviet 236th division"/>
          <p:cNvPicPr>
            <a:picLocks noChangeAspect="1" noChangeArrowheads="1"/>
          </p:cNvPicPr>
          <p:nvPr/>
        </p:nvPicPr>
        <p:blipFill>
          <a:blip r:embed="rId22"/>
          <a:srcRect/>
          <a:stretch>
            <a:fillRect/>
          </a:stretch>
        </p:blipFill>
        <p:spPr bwMode="auto">
          <a:xfrm>
            <a:off x="2511425" y="3276600"/>
            <a:ext cx="460375" cy="273050"/>
          </a:xfrm>
          <a:prstGeom prst="rect">
            <a:avLst/>
          </a:prstGeom>
          <a:noFill/>
        </p:spPr>
      </p:pic>
      <p:pic>
        <p:nvPicPr>
          <p:cNvPr id="2177" name="Picture 129" descr="soviet 271st division"/>
          <p:cNvPicPr>
            <a:picLocks noChangeAspect="1" noChangeArrowheads="1"/>
          </p:cNvPicPr>
          <p:nvPr/>
        </p:nvPicPr>
        <p:blipFill>
          <a:blip r:embed="rId23"/>
          <a:srcRect/>
          <a:stretch>
            <a:fillRect/>
          </a:stretch>
        </p:blipFill>
        <p:spPr bwMode="auto">
          <a:xfrm>
            <a:off x="1366838" y="3429000"/>
            <a:ext cx="457200" cy="271463"/>
          </a:xfrm>
          <a:prstGeom prst="rect">
            <a:avLst/>
          </a:prstGeom>
          <a:noFill/>
        </p:spPr>
      </p:pic>
      <p:pic>
        <p:nvPicPr>
          <p:cNvPr id="2179" name="Picture 131" descr="soviet 302nd mountain division"/>
          <p:cNvPicPr>
            <a:picLocks noChangeAspect="1" noChangeArrowheads="1"/>
          </p:cNvPicPr>
          <p:nvPr/>
        </p:nvPicPr>
        <p:blipFill>
          <a:blip r:embed="rId24"/>
          <a:srcRect/>
          <a:stretch>
            <a:fillRect/>
          </a:stretch>
        </p:blipFill>
        <p:spPr bwMode="auto">
          <a:xfrm>
            <a:off x="1900238" y="4116388"/>
            <a:ext cx="511175" cy="314325"/>
          </a:xfrm>
          <a:prstGeom prst="rect">
            <a:avLst/>
          </a:prstGeom>
          <a:noFill/>
        </p:spPr>
      </p:pic>
      <p:pic>
        <p:nvPicPr>
          <p:cNvPr id="2180" name="Picture 132" descr="soviet 320th division"/>
          <p:cNvPicPr>
            <a:picLocks noChangeAspect="1" noChangeArrowheads="1"/>
          </p:cNvPicPr>
          <p:nvPr/>
        </p:nvPicPr>
        <p:blipFill>
          <a:blip r:embed="rId25"/>
          <a:srcRect/>
          <a:stretch>
            <a:fillRect/>
          </a:stretch>
        </p:blipFill>
        <p:spPr bwMode="auto">
          <a:xfrm>
            <a:off x="1366838" y="3733800"/>
            <a:ext cx="458787" cy="268288"/>
          </a:xfrm>
          <a:prstGeom prst="rect">
            <a:avLst/>
          </a:prstGeom>
          <a:noFill/>
        </p:spPr>
      </p:pic>
      <p:pic>
        <p:nvPicPr>
          <p:cNvPr id="2181" name="Picture 133" descr="soviet 390th division"/>
          <p:cNvPicPr>
            <a:picLocks noChangeAspect="1" noChangeArrowheads="1"/>
          </p:cNvPicPr>
          <p:nvPr/>
        </p:nvPicPr>
        <p:blipFill>
          <a:blip r:embed="rId26"/>
          <a:srcRect/>
          <a:stretch>
            <a:fillRect/>
          </a:stretch>
        </p:blipFill>
        <p:spPr bwMode="auto">
          <a:xfrm>
            <a:off x="3427413" y="3505200"/>
            <a:ext cx="460375" cy="273050"/>
          </a:xfrm>
          <a:prstGeom prst="rect">
            <a:avLst/>
          </a:prstGeom>
          <a:noFill/>
        </p:spPr>
      </p:pic>
      <p:pic>
        <p:nvPicPr>
          <p:cNvPr id="2182" name="Picture 134" descr="soviet 396th division"/>
          <p:cNvPicPr>
            <a:picLocks noChangeAspect="1" noChangeArrowheads="1"/>
          </p:cNvPicPr>
          <p:nvPr/>
        </p:nvPicPr>
        <p:blipFill>
          <a:blip r:embed="rId27"/>
          <a:srcRect/>
          <a:stretch>
            <a:fillRect/>
          </a:stretch>
        </p:blipFill>
        <p:spPr bwMode="auto">
          <a:xfrm>
            <a:off x="2435225" y="4649788"/>
            <a:ext cx="460375" cy="273050"/>
          </a:xfrm>
          <a:prstGeom prst="rect">
            <a:avLst/>
          </a:prstGeom>
          <a:noFill/>
          <a:ln w="9525">
            <a:noFill/>
            <a:miter lim="800000"/>
            <a:headEnd/>
            <a:tailEnd/>
          </a:ln>
        </p:spPr>
      </p:pic>
      <p:pic>
        <p:nvPicPr>
          <p:cNvPr id="2183" name="Picture 135" descr="soviet 400th division"/>
          <p:cNvPicPr>
            <a:picLocks noChangeAspect="1" noChangeArrowheads="1"/>
          </p:cNvPicPr>
          <p:nvPr/>
        </p:nvPicPr>
        <p:blipFill>
          <a:blip r:embed="rId28"/>
          <a:srcRect/>
          <a:stretch>
            <a:fillRect/>
          </a:stretch>
        </p:blipFill>
        <p:spPr bwMode="auto">
          <a:xfrm>
            <a:off x="1428750" y="3997325"/>
            <a:ext cx="457200" cy="271463"/>
          </a:xfrm>
          <a:prstGeom prst="rect">
            <a:avLst/>
          </a:prstGeom>
          <a:noFill/>
          <a:ln w="9525">
            <a:noFill/>
            <a:miter lim="800000"/>
            <a:headEnd/>
            <a:tailEnd/>
          </a:ln>
        </p:spPr>
      </p:pic>
      <p:pic>
        <p:nvPicPr>
          <p:cNvPr id="2186" name="Picture 138" descr="blue armour"/>
          <p:cNvPicPr>
            <a:picLocks noChangeAspect="1" noChangeArrowheads="1"/>
          </p:cNvPicPr>
          <p:nvPr/>
        </p:nvPicPr>
        <p:blipFill>
          <a:blip r:embed="rId5"/>
          <a:srcRect/>
          <a:stretch>
            <a:fillRect/>
          </a:stretch>
        </p:blipFill>
        <p:spPr bwMode="auto">
          <a:xfrm>
            <a:off x="2968625" y="4497388"/>
            <a:ext cx="228600" cy="146050"/>
          </a:xfrm>
          <a:prstGeom prst="rect">
            <a:avLst/>
          </a:prstGeom>
          <a:noFill/>
        </p:spPr>
      </p:pic>
      <p:pic>
        <p:nvPicPr>
          <p:cNvPr id="2187" name="Picture 139" descr="blue armour"/>
          <p:cNvPicPr>
            <a:picLocks noChangeAspect="1" noChangeArrowheads="1"/>
          </p:cNvPicPr>
          <p:nvPr/>
        </p:nvPicPr>
        <p:blipFill>
          <a:blip r:embed="rId5"/>
          <a:srcRect/>
          <a:stretch>
            <a:fillRect/>
          </a:stretch>
        </p:blipFill>
        <p:spPr bwMode="auto">
          <a:xfrm>
            <a:off x="2282825" y="3581400"/>
            <a:ext cx="228600" cy="146050"/>
          </a:xfrm>
          <a:prstGeom prst="rect">
            <a:avLst/>
          </a:prstGeom>
          <a:noFill/>
        </p:spPr>
      </p:pic>
      <p:pic>
        <p:nvPicPr>
          <p:cNvPr id="2188" name="Picture 140" descr="blue armour"/>
          <p:cNvPicPr>
            <a:picLocks noChangeAspect="1" noChangeArrowheads="1"/>
          </p:cNvPicPr>
          <p:nvPr/>
        </p:nvPicPr>
        <p:blipFill>
          <a:blip r:embed="rId5"/>
          <a:srcRect/>
          <a:stretch>
            <a:fillRect/>
          </a:stretch>
        </p:blipFill>
        <p:spPr bwMode="auto">
          <a:xfrm>
            <a:off x="3275013" y="2817813"/>
            <a:ext cx="228600" cy="146050"/>
          </a:xfrm>
          <a:prstGeom prst="rect">
            <a:avLst/>
          </a:prstGeom>
          <a:noFill/>
        </p:spPr>
      </p:pic>
      <p:pic>
        <p:nvPicPr>
          <p:cNvPr id="2193" name="Picture 145" descr="soviet 398th division"/>
          <p:cNvPicPr>
            <a:picLocks noChangeAspect="1" noChangeArrowheads="1"/>
          </p:cNvPicPr>
          <p:nvPr/>
        </p:nvPicPr>
        <p:blipFill>
          <a:blip r:embed="rId29"/>
          <a:srcRect/>
          <a:stretch>
            <a:fillRect/>
          </a:stretch>
        </p:blipFill>
        <p:spPr bwMode="auto">
          <a:xfrm>
            <a:off x="1798638" y="3730625"/>
            <a:ext cx="460375" cy="271463"/>
          </a:xfrm>
          <a:prstGeom prst="rect">
            <a:avLst/>
          </a:prstGeom>
          <a:noFill/>
          <a:ln w="9525">
            <a:noFill/>
            <a:miter lim="800000"/>
            <a:headEnd/>
            <a:tailEnd/>
          </a:ln>
        </p:spPr>
      </p:pic>
      <p:sp>
        <p:nvSpPr>
          <p:cNvPr id="2200" name="Text Box 152"/>
          <p:cNvSpPr txBox="1">
            <a:spLocks noChangeArrowheads="1"/>
          </p:cNvSpPr>
          <p:nvPr/>
        </p:nvSpPr>
        <p:spPr bwMode="auto">
          <a:xfrm>
            <a:off x="3656013" y="2741613"/>
            <a:ext cx="763587" cy="374650"/>
          </a:xfrm>
          <a:prstGeom prst="rect">
            <a:avLst/>
          </a:prstGeom>
          <a:solidFill>
            <a:schemeClr val="bg1"/>
          </a:solidFill>
          <a:ln w="38100">
            <a:solidFill>
              <a:srgbClr val="0000FF"/>
            </a:solidFill>
            <a:miter lim="800000"/>
            <a:headEnd/>
            <a:tailEnd/>
          </a:ln>
          <a:effectLst/>
        </p:spPr>
        <p:txBody>
          <a:bodyPr>
            <a:spAutoFit/>
          </a:bodyPr>
          <a:lstStyle/>
          <a:p>
            <a:pPr algn="ctr">
              <a:spcBef>
                <a:spcPct val="50000"/>
              </a:spcBef>
            </a:pPr>
            <a:r>
              <a:rPr lang="en-US" altLang="ja-JP" sz="800" b="1">
                <a:ea typeface="ＭＳ Ｐゴシック" charset="-128"/>
              </a:rPr>
              <a:t>47. Army</a:t>
            </a:r>
            <a:r>
              <a:rPr lang="en-US" altLang="ja-JP" sz="800">
                <a:ea typeface="ＭＳ Ｐゴシック" charset="-128"/>
              </a:rPr>
              <a:t> (Kolganov)</a:t>
            </a:r>
          </a:p>
        </p:txBody>
      </p:sp>
      <p:sp>
        <p:nvSpPr>
          <p:cNvPr id="2201" name="Text Box 153"/>
          <p:cNvSpPr txBox="1">
            <a:spLocks noChangeArrowheads="1"/>
          </p:cNvSpPr>
          <p:nvPr/>
        </p:nvSpPr>
        <p:spPr bwMode="auto">
          <a:xfrm>
            <a:off x="4037013" y="4497388"/>
            <a:ext cx="765175" cy="374650"/>
          </a:xfrm>
          <a:prstGeom prst="rect">
            <a:avLst/>
          </a:prstGeom>
          <a:solidFill>
            <a:schemeClr val="bg1"/>
          </a:solidFill>
          <a:ln w="38100">
            <a:solidFill>
              <a:srgbClr val="0000FF"/>
            </a:solidFill>
            <a:miter lim="800000"/>
            <a:headEnd/>
            <a:tailEnd/>
          </a:ln>
          <a:effectLst/>
        </p:spPr>
        <p:txBody>
          <a:bodyPr>
            <a:spAutoFit/>
          </a:bodyPr>
          <a:lstStyle/>
          <a:p>
            <a:pPr algn="ctr">
              <a:spcBef>
                <a:spcPct val="50000"/>
              </a:spcBef>
            </a:pPr>
            <a:r>
              <a:rPr lang="en-US" altLang="ja-JP" sz="800" b="1">
                <a:ea typeface="ＭＳ Ｐゴシック" charset="-128"/>
              </a:rPr>
              <a:t>44. Army</a:t>
            </a:r>
            <a:r>
              <a:rPr lang="en-US" altLang="ja-JP" sz="800">
                <a:ea typeface="ＭＳ Ｐゴシック" charset="-128"/>
              </a:rPr>
              <a:t>  (Chernyak)</a:t>
            </a:r>
          </a:p>
        </p:txBody>
      </p:sp>
      <p:sp>
        <p:nvSpPr>
          <p:cNvPr id="2202" name="Text Box 154"/>
          <p:cNvSpPr txBox="1">
            <a:spLocks noChangeArrowheads="1"/>
          </p:cNvSpPr>
          <p:nvPr/>
        </p:nvSpPr>
        <p:spPr bwMode="auto">
          <a:xfrm>
            <a:off x="4037013" y="3581400"/>
            <a:ext cx="687387" cy="374650"/>
          </a:xfrm>
          <a:prstGeom prst="rect">
            <a:avLst/>
          </a:prstGeom>
          <a:solidFill>
            <a:schemeClr val="bg1"/>
          </a:solidFill>
          <a:ln w="38100">
            <a:solidFill>
              <a:srgbClr val="0000FF"/>
            </a:solidFill>
            <a:miter lim="800000"/>
            <a:headEnd/>
            <a:tailEnd/>
          </a:ln>
          <a:effectLst/>
        </p:spPr>
        <p:txBody>
          <a:bodyPr>
            <a:spAutoFit/>
          </a:bodyPr>
          <a:lstStyle/>
          <a:p>
            <a:pPr algn="ctr">
              <a:spcBef>
                <a:spcPct val="50000"/>
              </a:spcBef>
            </a:pPr>
            <a:r>
              <a:rPr lang="en-US" altLang="ja-JP" sz="800" b="1">
                <a:ea typeface="ＭＳ Ｐゴシック" charset="-128"/>
              </a:rPr>
              <a:t>51. Army</a:t>
            </a:r>
            <a:r>
              <a:rPr lang="en-US" altLang="ja-JP" sz="800">
                <a:ea typeface="ＭＳ Ｐゴシック" charset="-128"/>
              </a:rPr>
              <a:t> (Lvov)</a:t>
            </a:r>
          </a:p>
        </p:txBody>
      </p:sp>
      <p:pic>
        <p:nvPicPr>
          <p:cNvPr id="2225" name="Picture 177" descr="MCDD00942_0000[1]"/>
          <p:cNvPicPr>
            <a:picLocks noChangeAspect="1" noChangeArrowheads="1"/>
          </p:cNvPicPr>
          <p:nvPr/>
        </p:nvPicPr>
        <p:blipFill>
          <a:blip r:embed="rId30"/>
          <a:srcRect/>
          <a:stretch>
            <a:fillRect/>
          </a:stretch>
        </p:blipFill>
        <p:spPr bwMode="auto">
          <a:xfrm>
            <a:off x="1671638" y="4040188"/>
            <a:ext cx="534987" cy="365125"/>
          </a:xfrm>
          <a:prstGeom prst="rect">
            <a:avLst/>
          </a:prstGeom>
          <a:noFill/>
        </p:spPr>
      </p:pic>
      <p:pic>
        <p:nvPicPr>
          <p:cNvPr id="2227" name="Picture 179" descr="MCDD00942_0000[1]"/>
          <p:cNvPicPr>
            <a:picLocks noChangeAspect="1" noChangeArrowheads="1"/>
          </p:cNvPicPr>
          <p:nvPr/>
        </p:nvPicPr>
        <p:blipFill>
          <a:blip r:embed="rId30"/>
          <a:srcRect/>
          <a:stretch>
            <a:fillRect/>
          </a:stretch>
        </p:blipFill>
        <p:spPr bwMode="auto">
          <a:xfrm>
            <a:off x="1595438" y="3505200"/>
            <a:ext cx="534987" cy="365125"/>
          </a:xfrm>
          <a:prstGeom prst="rect">
            <a:avLst/>
          </a:prstGeom>
          <a:noFill/>
        </p:spPr>
      </p:pic>
      <p:pic>
        <p:nvPicPr>
          <p:cNvPr id="2228" name="Picture 180" descr="MCDD00942_0000[1]"/>
          <p:cNvPicPr>
            <a:picLocks noChangeAspect="1" noChangeArrowheads="1"/>
          </p:cNvPicPr>
          <p:nvPr/>
        </p:nvPicPr>
        <p:blipFill>
          <a:blip r:embed="rId30"/>
          <a:srcRect/>
          <a:stretch>
            <a:fillRect/>
          </a:stretch>
        </p:blipFill>
        <p:spPr bwMode="auto">
          <a:xfrm>
            <a:off x="2052638" y="3352800"/>
            <a:ext cx="534987" cy="365125"/>
          </a:xfrm>
          <a:prstGeom prst="rect">
            <a:avLst/>
          </a:prstGeom>
          <a:noFill/>
        </p:spPr>
      </p:pic>
      <p:sp>
        <p:nvSpPr>
          <p:cNvPr id="2197" name="Text Box 149"/>
          <p:cNvSpPr txBox="1">
            <a:spLocks noChangeArrowheads="1"/>
          </p:cNvSpPr>
          <p:nvPr/>
        </p:nvSpPr>
        <p:spPr bwMode="auto">
          <a:xfrm>
            <a:off x="0" y="5032375"/>
            <a:ext cx="831850" cy="374650"/>
          </a:xfrm>
          <a:prstGeom prst="rect">
            <a:avLst/>
          </a:prstGeom>
          <a:solidFill>
            <a:schemeClr val="bg1"/>
          </a:solidFill>
          <a:ln w="38100">
            <a:solidFill>
              <a:srgbClr val="FF0000"/>
            </a:solidFill>
            <a:miter lim="800000"/>
            <a:headEnd/>
            <a:tailEnd/>
          </a:ln>
          <a:effectLst/>
        </p:spPr>
        <p:txBody>
          <a:bodyPr>
            <a:spAutoFit/>
          </a:bodyPr>
          <a:lstStyle/>
          <a:p>
            <a:pPr algn="ctr">
              <a:spcBef>
                <a:spcPct val="50000"/>
              </a:spcBef>
            </a:pPr>
            <a:r>
              <a:rPr lang="en-US" altLang="ja-JP" sz="800" b="1" i="1">
                <a:ea typeface="ＭＳ Ｐゴシック" charset="-128"/>
              </a:rPr>
              <a:t>XXX Corps</a:t>
            </a:r>
            <a:r>
              <a:rPr lang="en-US" altLang="ja-JP" sz="800">
                <a:ea typeface="ＭＳ Ｐゴシック" charset="-128"/>
              </a:rPr>
              <a:t> (Fretter-Pico)</a:t>
            </a:r>
          </a:p>
        </p:txBody>
      </p:sp>
      <p:sp>
        <p:nvSpPr>
          <p:cNvPr id="2198" name="Text Box 150"/>
          <p:cNvSpPr txBox="1">
            <a:spLocks noChangeArrowheads="1"/>
          </p:cNvSpPr>
          <p:nvPr/>
        </p:nvSpPr>
        <p:spPr bwMode="auto">
          <a:xfrm>
            <a:off x="0" y="2894013"/>
            <a:ext cx="1212850" cy="374650"/>
          </a:xfrm>
          <a:prstGeom prst="rect">
            <a:avLst/>
          </a:prstGeom>
          <a:solidFill>
            <a:schemeClr val="bg1"/>
          </a:solidFill>
          <a:ln w="38100">
            <a:solidFill>
              <a:srgbClr val="FF2F2F"/>
            </a:solidFill>
            <a:miter lim="800000"/>
            <a:headEnd/>
            <a:tailEnd/>
          </a:ln>
          <a:effectLst/>
        </p:spPr>
        <p:txBody>
          <a:bodyPr>
            <a:spAutoFit/>
          </a:bodyPr>
          <a:lstStyle/>
          <a:p>
            <a:pPr algn="ctr">
              <a:spcBef>
                <a:spcPct val="50000"/>
              </a:spcBef>
            </a:pPr>
            <a:r>
              <a:rPr lang="en-US" altLang="ja-JP" sz="800" b="1" i="1">
                <a:ea typeface="ＭＳ Ｐゴシック" charset="-128"/>
              </a:rPr>
              <a:t>Romanian VII Corps</a:t>
            </a:r>
            <a:r>
              <a:rPr lang="en-US" altLang="ja-JP" sz="800">
                <a:ea typeface="ＭＳ Ｐゴシック" charset="-128"/>
              </a:rPr>
              <a:t> (Mitranescu)</a:t>
            </a:r>
          </a:p>
        </p:txBody>
      </p:sp>
      <p:sp>
        <p:nvSpPr>
          <p:cNvPr id="2199" name="Text Box 151"/>
          <p:cNvSpPr txBox="1">
            <a:spLocks noChangeArrowheads="1"/>
          </p:cNvSpPr>
          <p:nvPr/>
        </p:nvSpPr>
        <p:spPr bwMode="auto">
          <a:xfrm>
            <a:off x="-6350" y="4344988"/>
            <a:ext cx="831850" cy="374650"/>
          </a:xfrm>
          <a:prstGeom prst="rect">
            <a:avLst/>
          </a:prstGeom>
          <a:solidFill>
            <a:schemeClr val="bg1"/>
          </a:solidFill>
          <a:ln w="38100">
            <a:solidFill>
              <a:srgbClr val="FF0000"/>
            </a:solidFill>
            <a:miter lim="800000"/>
            <a:headEnd/>
            <a:tailEnd/>
          </a:ln>
          <a:effectLst/>
        </p:spPr>
        <p:txBody>
          <a:bodyPr>
            <a:spAutoFit/>
          </a:bodyPr>
          <a:lstStyle/>
          <a:p>
            <a:pPr algn="ctr">
              <a:spcBef>
                <a:spcPct val="50000"/>
              </a:spcBef>
            </a:pPr>
            <a:r>
              <a:rPr lang="en-US" altLang="ja-JP" sz="800" b="1" i="1">
                <a:ea typeface="ＭＳ Ｐゴシック" charset="-128"/>
              </a:rPr>
              <a:t>XLII Corps</a:t>
            </a:r>
            <a:r>
              <a:rPr lang="en-US" altLang="ja-JP" sz="800">
                <a:ea typeface="ＭＳ Ｐゴシック" charset="-128"/>
              </a:rPr>
              <a:t> (Mattenklott)</a:t>
            </a:r>
          </a:p>
        </p:txBody>
      </p:sp>
      <p:pic>
        <p:nvPicPr>
          <p:cNvPr id="2230" name="Picture 182" descr="MCDD00942_0000[1]"/>
          <p:cNvPicPr>
            <a:picLocks noChangeAspect="1" noChangeArrowheads="1"/>
          </p:cNvPicPr>
          <p:nvPr/>
        </p:nvPicPr>
        <p:blipFill>
          <a:blip r:embed="rId30"/>
          <a:srcRect/>
          <a:stretch>
            <a:fillRect/>
          </a:stretch>
        </p:blipFill>
        <p:spPr bwMode="auto">
          <a:xfrm>
            <a:off x="2359025" y="4573588"/>
            <a:ext cx="534988" cy="365125"/>
          </a:xfrm>
          <a:prstGeom prst="rect">
            <a:avLst/>
          </a:prstGeom>
          <a:noFill/>
        </p:spPr>
      </p:pic>
      <p:pic>
        <p:nvPicPr>
          <p:cNvPr id="2232" name="Picture 184" descr="MCDD00942_0000[1]"/>
          <p:cNvPicPr>
            <a:picLocks noChangeAspect="1" noChangeArrowheads="1"/>
          </p:cNvPicPr>
          <p:nvPr/>
        </p:nvPicPr>
        <p:blipFill>
          <a:blip r:embed="rId30"/>
          <a:srcRect/>
          <a:stretch>
            <a:fillRect/>
          </a:stretch>
        </p:blipFill>
        <p:spPr bwMode="auto">
          <a:xfrm>
            <a:off x="3351213" y="3582988"/>
            <a:ext cx="534987" cy="365125"/>
          </a:xfrm>
          <a:prstGeom prst="rect">
            <a:avLst/>
          </a:prstGeom>
          <a:noFill/>
        </p:spPr>
      </p:pic>
      <p:pic>
        <p:nvPicPr>
          <p:cNvPr id="2233" name="Picture 185" descr="MCDD00942_0000[1]"/>
          <p:cNvPicPr>
            <a:picLocks noChangeAspect="1" noChangeArrowheads="1"/>
          </p:cNvPicPr>
          <p:nvPr/>
        </p:nvPicPr>
        <p:blipFill>
          <a:blip r:embed="rId30"/>
          <a:srcRect/>
          <a:stretch>
            <a:fillRect/>
          </a:stretch>
        </p:blipFill>
        <p:spPr bwMode="auto">
          <a:xfrm>
            <a:off x="3198813" y="4040188"/>
            <a:ext cx="534987" cy="365125"/>
          </a:xfrm>
          <a:prstGeom prst="rect">
            <a:avLst/>
          </a:prstGeom>
          <a:noFill/>
        </p:spPr>
      </p:pic>
      <p:pic>
        <p:nvPicPr>
          <p:cNvPr id="2237" name="Picture 189" descr="soviet 404th division"/>
          <p:cNvPicPr>
            <a:picLocks noChangeAspect="1" noChangeArrowheads="1"/>
          </p:cNvPicPr>
          <p:nvPr/>
        </p:nvPicPr>
        <p:blipFill>
          <a:blip r:embed="rId31"/>
          <a:srcRect/>
          <a:stretch>
            <a:fillRect/>
          </a:stretch>
        </p:blipFill>
        <p:spPr bwMode="auto">
          <a:xfrm>
            <a:off x="3044825" y="4956175"/>
            <a:ext cx="534988" cy="287338"/>
          </a:xfrm>
          <a:prstGeom prst="rect">
            <a:avLst/>
          </a:prstGeom>
          <a:noFill/>
        </p:spPr>
      </p:pic>
      <p:pic>
        <p:nvPicPr>
          <p:cNvPr id="2231" name="Picture 183" descr="MCDD00942_0000[1]"/>
          <p:cNvPicPr>
            <a:picLocks noChangeAspect="1" noChangeArrowheads="1"/>
          </p:cNvPicPr>
          <p:nvPr/>
        </p:nvPicPr>
        <p:blipFill>
          <a:blip r:embed="rId30"/>
          <a:srcRect/>
          <a:stretch>
            <a:fillRect/>
          </a:stretch>
        </p:blipFill>
        <p:spPr bwMode="auto">
          <a:xfrm>
            <a:off x="2968625" y="4725988"/>
            <a:ext cx="534988" cy="365125"/>
          </a:xfrm>
          <a:prstGeom prst="rect">
            <a:avLst/>
          </a:prstGeom>
          <a:noFill/>
        </p:spPr>
      </p:pic>
      <p:sp>
        <p:nvSpPr>
          <p:cNvPr id="2238" name="AutoShape 190"/>
          <p:cNvSpPr>
            <a:spLocks noChangeArrowheads="1"/>
          </p:cNvSpPr>
          <p:nvPr/>
        </p:nvSpPr>
        <p:spPr bwMode="auto">
          <a:xfrm>
            <a:off x="527050" y="3352800"/>
            <a:ext cx="306388" cy="381000"/>
          </a:xfrm>
          <a:prstGeom prst="rightArrow">
            <a:avLst>
              <a:gd name="adj1" fmla="val 50000"/>
              <a:gd name="adj2" fmla="val 25000"/>
            </a:avLst>
          </a:prstGeom>
          <a:noFill/>
          <a:ln w="38100">
            <a:solidFill>
              <a:srgbClr val="FF0000"/>
            </a:solidFill>
            <a:miter lim="800000"/>
            <a:headEnd/>
            <a:tailEnd/>
          </a:ln>
          <a:effectLst/>
        </p:spPr>
        <p:txBody>
          <a:bodyPr wrap="none" anchor="ctr"/>
          <a:lstStyle/>
          <a:p>
            <a:endParaRPr lang="ja-JP" altLang="en-US"/>
          </a:p>
        </p:txBody>
      </p:sp>
      <p:sp>
        <p:nvSpPr>
          <p:cNvPr id="2239" name="AutoShape 191"/>
          <p:cNvSpPr>
            <a:spLocks noChangeArrowheads="1"/>
          </p:cNvSpPr>
          <p:nvPr/>
        </p:nvSpPr>
        <p:spPr bwMode="auto">
          <a:xfrm>
            <a:off x="527050" y="3886200"/>
            <a:ext cx="306388" cy="381000"/>
          </a:xfrm>
          <a:prstGeom prst="rightArrow">
            <a:avLst>
              <a:gd name="adj1" fmla="val 50000"/>
              <a:gd name="adj2" fmla="val 25000"/>
            </a:avLst>
          </a:prstGeom>
          <a:noFill/>
          <a:ln w="38100">
            <a:solidFill>
              <a:srgbClr val="FF0000"/>
            </a:solidFill>
            <a:miter lim="800000"/>
            <a:headEnd/>
            <a:tailEnd/>
          </a:ln>
          <a:effectLst/>
        </p:spPr>
        <p:txBody>
          <a:bodyPr wrap="none" anchor="ctr"/>
          <a:lstStyle/>
          <a:p>
            <a:endParaRPr lang="ja-JP" altLang="en-US"/>
          </a:p>
        </p:txBody>
      </p:sp>
      <p:sp>
        <p:nvSpPr>
          <p:cNvPr id="2240" name="AutoShape 192"/>
          <p:cNvSpPr>
            <a:spLocks noChangeArrowheads="1"/>
          </p:cNvSpPr>
          <p:nvPr/>
        </p:nvSpPr>
        <p:spPr bwMode="auto">
          <a:xfrm rot="-1857826">
            <a:off x="984250" y="5184775"/>
            <a:ext cx="457200" cy="533400"/>
          </a:xfrm>
          <a:prstGeom prst="rightArrow">
            <a:avLst>
              <a:gd name="adj1" fmla="val 50000"/>
              <a:gd name="adj2" fmla="val 25000"/>
            </a:avLst>
          </a:prstGeom>
          <a:noFill/>
          <a:ln w="38100">
            <a:solidFill>
              <a:srgbClr val="FF0000"/>
            </a:solidFill>
            <a:miter lim="800000"/>
            <a:headEnd/>
            <a:tailEnd/>
          </a:ln>
          <a:effectLst/>
        </p:spPr>
        <p:txBody>
          <a:bodyPr wrap="none" anchor="ctr"/>
          <a:lstStyle/>
          <a:p>
            <a:endParaRPr lang="ja-JP" altLang="en-US"/>
          </a:p>
        </p:txBody>
      </p:sp>
      <p:sp>
        <p:nvSpPr>
          <p:cNvPr id="2241" name="AutoShape 193"/>
          <p:cNvSpPr>
            <a:spLocks noChangeArrowheads="1"/>
          </p:cNvSpPr>
          <p:nvPr/>
        </p:nvSpPr>
        <p:spPr bwMode="auto">
          <a:xfrm rot="-924162">
            <a:off x="809625" y="4421188"/>
            <a:ext cx="306388" cy="381000"/>
          </a:xfrm>
          <a:prstGeom prst="rightArrow">
            <a:avLst>
              <a:gd name="adj1" fmla="val 50000"/>
              <a:gd name="adj2" fmla="val 25000"/>
            </a:avLst>
          </a:prstGeom>
          <a:noFill/>
          <a:ln w="38100">
            <a:solidFill>
              <a:srgbClr val="FF0000"/>
            </a:solidFill>
            <a:miter lim="800000"/>
            <a:headEnd/>
            <a:tailEnd/>
          </a:ln>
          <a:effectLst/>
        </p:spPr>
        <p:txBody>
          <a:bodyPr wrap="none" anchor="ctr"/>
          <a:lstStyle/>
          <a:p>
            <a:endParaRPr lang="ja-JP" altLang="en-US"/>
          </a:p>
        </p:txBody>
      </p:sp>
      <p:pic>
        <p:nvPicPr>
          <p:cNvPr id="2172" name="Picture 124" descr="soviet 138th division"/>
          <p:cNvPicPr>
            <a:picLocks noChangeAspect="1" noChangeArrowheads="1"/>
          </p:cNvPicPr>
          <p:nvPr/>
        </p:nvPicPr>
        <p:blipFill>
          <a:blip r:embed="rId32"/>
          <a:srcRect/>
          <a:stretch>
            <a:fillRect/>
          </a:stretch>
        </p:blipFill>
        <p:spPr bwMode="auto">
          <a:xfrm>
            <a:off x="2205038" y="3810000"/>
            <a:ext cx="458787" cy="311150"/>
          </a:xfrm>
          <a:prstGeom prst="rect">
            <a:avLst/>
          </a:prstGeom>
          <a:noFill/>
        </p:spPr>
      </p:pic>
      <p:pic>
        <p:nvPicPr>
          <p:cNvPr id="2161" name="Picture 113" descr="german 22nd panzer division"/>
          <p:cNvPicPr>
            <a:picLocks noChangeAspect="1" noChangeArrowheads="1"/>
          </p:cNvPicPr>
          <p:nvPr/>
        </p:nvPicPr>
        <p:blipFill>
          <a:blip r:embed="rId33"/>
          <a:srcRect/>
          <a:stretch>
            <a:fillRect/>
          </a:stretch>
        </p:blipFill>
        <p:spPr bwMode="auto">
          <a:xfrm>
            <a:off x="1136650" y="4956175"/>
            <a:ext cx="420688" cy="271463"/>
          </a:xfrm>
          <a:prstGeom prst="rect">
            <a:avLst/>
          </a:prstGeom>
          <a:noFill/>
        </p:spPr>
      </p:pic>
      <p:sp>
        <p:nvSpPr>
          <p:cNvPr id="2245" name="Text Box 197"/>
          <p:cNvSpPr txBox="1">
            <a:spLocks noChangeArrowheads="1"/>
          </p:cNvSpPr>
          <p:nvPr/>
        </p:nvSpPr>
        <p:spPr bwMode="auto">
          <a:xfrm>
            <a:off x="5335588" y="4421188"/>
            <a:ext cx="763587" cy="374650"/>
          </a:xfrm>
          <a:prstGeom prst="rect">
            <a:avLst/>
          </a:prstGeom>
          <a:solidFill>
            <a:schemeClr val="bg1"/>
          </a:solidFill>
          <a:ln w="38100">
            <a:solidFill>
              <a:srgbClr val="0000FF"/>
            </a:solidFill>
            <a:miter lim="800000"/>
            <a:headEnd/>
            <a:tailEnd/>
          </a:ln>
          <a:effectLst/>
        </p:spPr>
        <p:txBody>
          <a:bodyPr>
            <a:spAutoFit/>
          </a:bodyPr>
          <a:lstStyle/>
          <a:p>
            <a:pPr algn="ctr">
              <a:spcBef>
                <a:spcPct val="50000"/>
              </a:spcBef>
            </a:pPr>
            <a:r>
              <a:rPr lang="en-US" altLang="ja-JP" sz="800" b="1">
                <a:ea typeface="ＭＳ Ｐゴシック" charset="-128"/>
              </a:rPr>
              <a:t>44. Army</a:t>
            </a:r>
            <a:r>
              <a:rPr lang="en-US" altLang="ja-JP" sz="800">
                <a:ea typeface="ＭＳ Ｐゴシック" charset="-128"/>
              </a:rPr>
              <a:t>  (Chernyak</a:t>
            </a:r>
          </a:p>
        </p:txBody>
      </p:sp>
      <p:sp>
        <p:nvSpPr>
          <p:cNvPr id="2246" name="Text Box 198"/>
          <p:cNvSpPr txBox="1">
            <a:spLocks noChangeArrowheads="1"/>
          </p:cNvSpPr>
          <p:nvPr/>
        </p:nvSpPr>
        <p:spPr bwMode="auto">
          <a:xfrm>
            <a:off x="2205038" y="2741613"/>
            <a:ext cx="763587" cy="374650"/>
          </a:xfrm>
          <a:prstGeom prst="rect">
            <a:avLst/>
          </a:prstGeom>
          <a:solidFill>
            <a:schemeClr val="bg1"/>
          </a:solidFill>
          <a:ln w="38100">
            <a:solidFill>
              <a:srgbClr val="0000FF"/>
            </a:solidFill>
            <a:miter lim="800000"/>
            <a:headEnd/>
            <a:tailEnd/>
          </a:ln>
          <a:effectLst/>
        </p:spPr>
        <p:txBody>
          <a:bodyPr>
            <a:spAutoFit/>
          </a:bodyPr>
          <a:lstStyle/>
          <a:p>
            <a:pPr algn="ctr">
              <a:spcBef>
                <a:spcPct val="50000"/>
              </a:spcBef>
            </a:pPr>
            <a:r>
              <a:rPr lang="en-US" altLang="ja-JP" sz="800" b="1">
                <a:ea typeface="ＭＳ Ｐゴシック" charset="-128"/>
              </a:rPr>
              <a:t>47. Army</a:t>
            </a:r>
            <a:r>
              <a:rPr lang="en-US" altLang="ja-JP" sz="800">
                <a:ea typeface="ＭＳ Ｐゴシック" charset="-128"/>
              </a:rPr>
              <a:t> (Kolganov)</a:t>
            </a:r>
          </a:p>
        </p:txBody>
      </p:sp>
      <p:sp>
        <p:nvSpPr>
          <p:cNvPr id="2247" name="AutoShape 199"/>
          <p:cNvSpPr>
            <a:spLocks noChangeArrowheads="1"/>
          </p:cNvSpPr>
          <p:nvPr/>
        </p:nvSpPr>
        <p:spPr bwMode="auto">
          <a:xfrm>
            <a:off x="527050" y="3352800"/>
            <a:ext cx="306388" cy="381000"/>
          </a:xfrm>
          <a:prstGeom prst="rightArrow">
            <a:avLst>
              <a:gd name="adj1" fmla="val 50000"/>
              <a:gd name="adj2" fmla="val 25000"/>
            </a:avLst>
          </a:prstGeom>
          <a:noFill/>
          <a:ln w="38100">
            <a:solidFill>
              <a:srgbClr val="FF0000"/>
            </a:solidFill>
            <a:miter lim="800000"/>
            <a:headEnd/>
            <a:tailEnd/>
          </a:ln>
          <a:effectLst/>
        </p:spPr>
        <p:txBody>
          <a:bodyPr wrap="none" anchor="ctr"/>
          <a:lstStyle/>
          <a:p>
            <a:endParaRPr lang="ja-JP" altLang="en-US"/>
          </a:p>
        </p:txBody>
      </p:sp>
      <p:sp>
        <p:nvSpPr>
          <p:cNvPr id="2248" name="AutoShape 200"/>
          <p:cNvSpPr>
            <a:spLocks noChangeArrowheads="1"/>
          </p:cNvSpPr>
          <p:nvPr/>
        </p:nvSpPr>
        <p:spPr bwMode="auto">
          <a:xfrm>
            <a:off x="527050" y="3886200"/>
            <a:ext cx="306388" cy="381000"/>
          </a:xfrm>
          <a:prstGeom prst="rightArrow">
            <a:avLst>
              <a:gd name="adj1" fmla="val 50000"/>
              <a:gd name="adj2" fmla="val 25000"/>
            </a:avLst>
          </a:prstGeom>
          <a:noFill/>
          <a:ln w="38100">
            <a:solidFill>
              <a:srgbClr val="FF0000"/>
            </a:solidFill>
            <a:miter lim="800000"/>
            <a:headEnd/>
            <a:tailEnd/>
          </a:ln>
          <a:effectLst/>
        </p:spPr>
        <p:txBody>
          <a:bodyPr wrap="none" anchor="ctr"/>
          <a:lstStyle/>
          <a:p>
            <a:endParaRPr lang="ja-JP" altLang="en-US"/>
          </a:p>
        </p:txBody>
      </p:sp>
      <p:sp>
        <p:nvSpPr>
          <p:cNvPr id="2249" name="AutoShape 201"/>
          <p:cNvSpPr>
            <a:spLocks noChangeArrowheads="1"/>
          </p:cNvSpPr>
          <p:nvPr/>
        </p:nvSpPr>
        <p:spPr bwMode="auto">
          <a:xfrm rot="-2028680">
            <a:off x="984250" y="4421188"/>
            <a:ext cx="306388" cy="381000"/>
          </a:xfrm>
          <a:prstGeom prst="rightArrow">
            <a:avLst>
              <a:gd name="adj1" fmla="val 50000"/>
              <a:gd name="adj2" fmla="val 25000"/>
            </a:avLst>
          </a:prstGeom>
          <a:noFill/>
          <a:ln w="38100">
            <a:solidFill>
              <a:srgbClr val="FF0000"/>
            </a:solidFill>
            <a:miter lim="800000"/>
            <a:headEnd/>
            <a:tailEnd/>
          </a:ln>
          <a:effectLst/>
        </p:spPr>
        <p:txBody>
          <a:bodyPr wrap="none" anchor="ctr"/>
          <a:lstStyle/>
          <a:p>
            <a:endParaRPr lang="ja-JP" altLang="en-US"/>
          </a:p>
        </p:txBody>
      </p:sp>
      <p:sp>
        <p:nvSpPr>
          <p:cNvPr id="2251" name="AutoShape 203"/>
          <p:cNvSpPr>
            <a:spLocks noChangeArrowheads="1"/>
          </p:cNvSpPr>
          <p:nvPr/>
        </p:nvSpPr>
        <p:spPr bwMode="auto">
          <a:xfrm rot="-703677">
            <a:off x="1749425" y="5030788"/>
            <a:ext cx="1527175" cy="304800"/>
          </a:xfrm>
          <a:prstGeom prst="rightArrow">
            <a:avLst>
              <a:gd name="adj1" fmla="val 50000"/>
              <a:gd name="adj2" fmla="val 125260"/>
            </a:avLst>
          </a:prstGeom>
          <a:noFill/>
          <a:ln w="38100">
            <a:solidFill>
              <a:srgbClr val="FF0000"/>
            </a:solidFill>
            <a:miter lim="800000"/>
            <a:headEnd/>
            <a:tailEnd/>
          </a:ln>
          <a:effectLst/>
        </p:spPr>
        <p:txBody>
          <a:bodyPr wrap="none" anchor="ctr"/>
          <a:lstStyle/>
          <a:p>
            <a:endParaRPr lang="ja-JP" altLang="en-US"/>
          </a:p>
        </p:txBody>
      </p:sp>
      <p:sp>
        <p:nvSpPr>
          <p:cNvPr id="2252" name="AutoShape 204"/>
          <p:cNvSpPr>
            <a:spLocks noChangeArrowheads="1"/>
          </p:cNvSpPr>
          <p:nvPr/>
        </p:nvSpPr>
        <p:spPr bwMode="auto">
          <a:xfrm rot="18046077">
            <a:off x="1404144" y="4842669"/>
            <a:ext cx="306388" cy="381000"/>
          </a:xfrm>
          <a:prstGeom prst="rightArrow">
            <a:avLst>
              <a:gd name="adj1" fmla="val 50000"/>
              <a:gd name="adj2" fmla="val 25000"/>
            </a:avLst>
          </a:prstGeom>
          <a:noFill/>
          <a:ln w="38100">
            <a:solidFill>
              <a:srgbClr val="FF0000"/>
            </a:solidFill>
            <a:miter lim="800000"/>
            <a:headEnd/>
            <a:tailEnd/>
          </a:ln>
          <a:effectLst/>
        </p:spPr>
        <p:txBody>
          <a:bodyPr wrap="none" anchor="ctr"/>
          <a:lstStyle/>
          <a:p>
            <a:endParaRPr lang="ja-JP" altLang="en-US"/>
          </a:p>
        </p:txBody>
      </p:sp>
      <p:sp>
        <p:nvSpPr>
          <p:cNvPr id="2258" name="Text Box 210"/>
          <p:cNvSpPr txBox="1">
            <a:spLocks noChangeArrowheads="1"/>
          </p:cNvSpPr>
          <p:nvPr/>
        </p:nvSpPr>
        <p:spPr bwMode="auto">
          <a:xfrm>
            <a:off x="2128838" y="5489575"/>
            <a:ext cx="765175" cy="374650"/>
          </a:xfrm>
          <a:prstGeom prst="rect">
            <a:avLst/>
          </a:prstGeom>
          <a:solidFill>
            <a:schemeClr val="bg1"/>
          </a:solidFill>
          <a:ln w="38100">
            <a:solidFill>
              <a:srgbClr val="FF0000"/>
            </a:solidFill>
            <a:miter lim="800000"/>
            <a:headEnd/>
            <a:tailEnd/>
          </a:ln>
          <a:effectLst/>
        </p:spPr>
        <p:txBody>
          <a:bodyPr>
            <a:spAutoFit/>
          </a:bodyPr>
          <a:lstStyle/>
          <a:p>
            <a:pPr algn="ctr">
              <a:spcBef>
                <a:spcPct val="50000"/>
              </a:spcBef>
            </a:pPr>
            <a:r>
              <a:rPr lang="en-US" altLang="ja-JP" sz="800" b="1" i="1">
                <a:ea typeface="ＭＳ Ｐゴシック" charset="-128"/>
              </a:rPr>
              <a:t>XXX Corps</a:t>
            </a:r>
            <a:r>
              <a:rPr lang="en-US" altLang="ja-JP" sz="800">
                <a:ea typeface="ＭＳ Ｐゴシック" charset="-128"/>
              </a:rPr>
              <a:t> (Salmuth)</a:t>
            </a:r>
          </a:p>
        </p:txBody>
      </p:sp>
      <p:pic>
        <p:nvPicPr>
          <p:cNvPr id="2178" name="Picture 130" descr="soviet 276th division"/>
          <p:cNvPicPr>
            <a:picLocks noChangeAspect="1" noChangeArrowheads="1"/>
          </p:cNvPicPr>
          <p:nvPr/>
        </p:nvPicPr>
        <p:blipFill>
          <a:blip r:embed="rId34"/>
          <a:srcRect/>
          <a:stretch>
            <a:fillRect/>
          </a:stretch>
        </p:blipFill>
        <p:spPr bwMode="auto">
          <a:xfrm>
            <a:off x="2051050" y="4497388"/>
            <a:ext cx="457200" cy="268287"/>
          </a:xfrm>
          <a:prstGeom prst="rect">
            <a:avLst/>
          </a:prstGeom>
          <a:noFill/>
        </p:spPr>
      </p:pic>
      <p:sp>
        <p:nvSpPr>
          <p:cNvPr id="2260" name="Text Box 212"/>
          <p:cNvSpPr txBox="1">
            <a:spLocks noChangeArrowheads="1"/>
          </p:cNvSpPr>
          <p:nvPr/>
        </p:nvSpPr>
        <p:spPr bwMode="auto">
          <a:xfrm>
            <a:off x="1289050" y="4649788"/>
            <a:ext cx="833438" cy="374650"/>
          </a:xfrm>
          <a:prstGeom prst="rect">
            <a:avLst/>
          </a:prstGeom>
          <a:solidFill>
            <a:schemeClr val="bg1"/>
          </a:solidFill>
          <a:ln w="38100">
            <a:solidFill>
              <a:srgbClr val="FF0000"/>
            </a:solidFill>
            <a:miter lim="800000"/>
            <a:headEnd/>
            <a:tailEnd/>
          </a:ln>
          <a:effectLst/>
        </p:spPr>
        <p:txBody>
          <a:bodyPr>
            <a:spAutoFit/>
          </a:bodyPr>
          <a:lstStyle/>
          <a:p>
            <a:pPr algn="ctr">
              <a:spcBef>
                <a:spcPct val="50000"/>
              </a:spcBef>
            </a:pPr>
            <a:r>
              <a:rPr lang="en-US" altLang="ja-JP" sz="800" b="1" i="1">
                <a:ea typeface="ＭＳ Ｐゴシック" charset="-128"/>
              </a:rPr>
              <a:t>XLII Corps</a:t>
            </a:r>
            <a:r>
              <a:rPr lang="en-US" altLang="ja-JP" sz="800">
                <a:ea typeface="ＭＳ Ｐゴシック" charset="-128"/>
              </a:rPr>
              <a:t> (Mattenklott)</a:t>
            </a:r>
          </a:p>
        </p:txBody>
      </p:sp>
      <p:grpSp>
        <p:nvGrpSpPr>
          <p:cNvPr id="2221" name="Group 173"/>
          <p:cNvGrpSpPr>
            <a:grpSpLocks/>
          </p:cNvGrpSpPr>
          <p:nvPr/>
        </p:nvGrpSpPr>
        <p:grpSpPr bwMode="auto">
          <a:xfrm>
            <a:off x="679450" y="4573588"/>
            <a:ext cx="611188" cy="493712"/>
            <a:chOff x="1149" y="1149"/>
            <a:chExt cx="385" cy="311"/>
          </a:xfrm>
        </p:grpSpPr>
        <p:pic>
          <p:nvPicPr>
            <p:cNvPr id="2222" name="Picture 174" descr="red bomber"/>
            <p:cNvPicPr>
              <a:picLocks noChangeAspect="1" noChangeArrowheads="1"/>
            </p:cNvPicPr>
            <p:nvPr/>
          </p:nvPicPr>
          <p:blipFill>
            <a:blip r:embed="rId35"/>
            <a:srcRect/>
            <a:stretch>
              <a:fillRect/>
            </a:stretch>
          </p:blipFill>
          <p:spPr bwMode="auto">
            <a:xfrm>
              <a:off x="1293" y="1149"/>
              <a:ext cx="241" cy="117"/>
            </a:xfrm>
            <a:prstGeom prst="rect">
              <a:avLst/>
            </a:prstGeom>
            <a:noFill/>
          </p:spPr>
        </p:pic>
        <p:pic>
          <p:nvPicPr>
            <p:cNvPr id="2223" name="Picture 175" descr="red bomber"/>
            <p:cNvPicPr>
              <a:picLocks noChangeAspect="1" noChangeArrowheads="1"/>
            </p:cNvPicPr>
            <p:nvPr/>
          </p:nvPicPr>
          <p:blipFill>
            <a:blip r:embed="rId35"/>
            <a:srcRect/>
            <a:stretch>
              <a:fillRect/>
            </a:stretch>
          </p:blipFill>
          <p:spPr bwMode="auto">
            <a:xfrm>
              <a:off x="1245" y="1246"/>
              <a:ext cx="241" cy="117"/>
            </a:xfrm>
            <a:prstGeom prst="rect">
              <a:avLst/>
            </a:prstGeom>
            <a:noFill/>
          </p:spPr>
        </p:pic>
        <p:pic>
          <p:nvPicPr>
            <p:cNvPr id="2224" name="Picture 176" descr="red bomber"/>
            <p:cNvPicPr>
              <a:picLocks noChangeAspect="1" noChangeArrowheads="1"/>
            </p:cNvPicPr>
            <p:nvPr/>
          </p:nvPicPr>
          <p:blipFill>
            <a:blip r:embed="rId35"/>
            <a:srcRect/>
            <a:stretch>
              <a:fillRect/>
            </a:stretch>
          </p:blipFill>
          <p:spPr bwMode="auto">
            <a:xfrm>
              <a:off x="1149" y="1343"/>
              <a:ext cx="241" cy="117"/>
            </a:xfrm>
            <a:prstGeom prst="rect">
              <a:avLst/>
            </a:prstGeom>
            <a:noFill/>
          </p:spPr>
        </p:pic>
      </p:grpSp>
      <p:sp>
        <p:nvSpPr>
          <p:cNvPr id="2261" name="AutoShape 213"/>
          <p:cNvSpPr>
            <a:spLocks noChangeArrowheads="1"/>
          </p:cNvSpPr>
          <p:nvPr/>
        </p:nvSpPr>
        <p:spPr bwMode="auto">
          <a:xfrm rot="-5053932">
            <a:off x="2688431" y="4039394"/>
            <a:ext cx="763588" cy="304800"/>
          </a:xfrm>
          <a:prstGeom prst="rightArrow">
            <a:avLst>
              <a:gd name="adj1" fmla="val 50000"/>
              <a:gd name="adj2" fmla="val 62630"/>
            </a:avLst>
          </a:prstGeom>
          <a:noFill/>
          <a:ln w="38100">
            <a:solidFill>
              <a:srgbClr val="FF0000"/>
            </a:solidFill>
            <a:miter lim="800000"/>
            <a:headEnd/>
            <a:tailEnd/>
          </a:ln>
          <a:effectLst/>
        </p:spPr>
        <p:txBody>
          <a:bodyPr wrap="none" anchor="ctr"/>
          <a:lstStyle/>
          <a:p>
            <a:endParaRPr lang="ja-JP" altLang="en-US"/>
          </a:p>
        </p:txBody>
      </p:sp>
      <p:sp>
        <p:nvSpPr>
          <p:cNvPr id="2262" name="AutoShape 214"/>
          <p:cNvSpPr>
            <a:spLocks noChangeArrowheads="1"/>
          </p:cNvSpPr>
          <p:nvPr/>
        </p:nvSpPr>
        <p:spPr bwMode="auto">
          <a:xfrm>
            <a:off x="3044825" y="4649788"/>
            <a:ext cx="457200" cy="533400"/>
          </a:xfrm>
          <a:prstGeom prst="rightArrow">
            <a:avLst>
              <a:gd name="adj1" fmla="val 50000"/>
              <a:gd name="adj2" fmla="val 25000"/>
            </a:avLst>
          </a:prstGeom>
          <a:noFill/>
          <a:ln w="38100">
            <a:solidFill>
              <a:srgbClr val="FF0000"/>
            </a:solidFill>
            <a:miter lim="800000"/>
            <a:headEnd/>
            <a:tailEnd/>
          </a:ln>
          <a:effectLst/>
        </p:spPr>
        <p:txBody>
          <a:bodyPr wrap="none" anchor="ctr"/>
          <a:lstStyle/>
          <a:p>
            <a:endParaRPr lang="ja-JP" altLang="en-US"/>
          </a:p>
        </p:txBody>
      </p:sp>
      <p:sp>
        <p:nvSpPr>
          <p:cNvPr id="2263" name="AutoShape 215"/>
          <p:cNvSpPr>
            <a:spLocks noChangeArrowheads="1"/>
          </p:cNvSpPr>
          <p:nvPr/>
        </p:nvSpPr>
        <p:spPr bwMode="auto">
          <a:xfrm rot="-595813">
            <a:off x="5259388" y="2589213"/>
            <a:ext cx="1296987" cy="1527175"/>
          </a:xfrm>
          <a:prstGeom prst="rightArrow">
            <a:avLst>
              <a:gd name="adj1" fmla="val 50000"/>
              <a:gd name="adj2" fmla="val 25000"/>
            </a:avLst>
          </a:prstGeom>
          <a:noFill/>
          <a:ln w="38100">
            <a:solidFill>
              <a:srgbClr val="0000FF"/>
            </a:solidFill>
            <a:prstDash val="sysDot"/>
            <a:miter lim="800000"/>
            <a:headEnd/>
            <a:tailEnd/>
          </a:ln>
          <a:effectLst/>
        </p:spPr>
        <p:txBody>
          <a:bodyPr wrap="none" anchor="ctr"/>
          <a:lstStyle/>
          <a:p>
            <a:endParaRPr lang="ja-JP" altLang="en-US"/>
          </a:p>
        </p:txBody>
      </p:sp>
      <p:grpSp>
        <p:nvGrpSpPr>
          <p:cNvPr id="2264" name="Group 216"/>
          <p:cNvGrpSpPr>
            <a:grpSpLocks/>
          </p:cNvGrpSpPr>
          <p:nvPr/>
        </p:nvGrpSpPr>
        <p:grpSpPr bwMode="auto">
          <a:xfrm rot="-2926613">
            <a:off x="1736726" y="2828925"/>
            <a:ext cx="957262" cy="630237"/>
            <a:chOff x="380" y="2256"/>
            <a:chExt cx="702" cy="578"/>
          </a:xfrm>
        </p:grpSpPr>
        <p:pic>
          <p:nvPicPr>
            <p:cNvPr id="2265" name="Picture 217" descr="MCj03036590000[1]"/>
            <p:cNvPicPr>
              <a:picLocks noChangeAspect="1" noChangeArrowheads="1"/>
            </p:cNvPicPr>
            <p:nvPr/>
          </p:nvPicPr>
          <p:blipFill>
            <a:blip r:embed="rId36"/>
            <a:srcRect/>
            <a:stretch>
              <a:fillRect/>
            </a:stretch>
          </p:blipFill>
          <p:spPr bwMode="auto">
            <a:xfrm rot="19145137" flipV="1">
              <a:off x="380" y="2593"/>
              <a:ext cx="318" cy="241"/>
            </a:xfrm>
            <a:prstGeom prst="rect">
              <a:avLst/>
            </a:prstGeom>
            <a:noFill/>
          </p:spPr>
        </p:pic>
        <p:pic>
          <p:nvPicPr>
            <p:cNvPr id="2266" name="Picture 218" descr="MCj03036590000[1]"/>
            <p:cNvPicPr>
              <a:picLocks noChangeAspect="1" noChangeArrowheads="1"/>
            </p:cNvPicPr>
            <p:nvPr/>
          </p:nvPicPr>
          <p:blipFill>
            <a:blip r:embed="rId37"/>
            <a:srcRect/>
            <a:stretch>
              <a:fillRect/>
            </a:stretch>
          </p:blipFill>
          <p:spPr bwMode="auto">
            <a:xfrm rot="19145137" flipV="1">
              <a:off x="764" y="2256"/>
              <a:ext cx="318" cy="241"/>
            </a:xfrm>
            <a:prstGeom prst="rect">
              <a:avLst/>
            </a:prstGeom>
            <a:noFill/>
          </p:spPr>
        </p:pic>
        <p:pic>
          <p:nvPicPr>
            <p:cNvPr id="2267" name="Picture 219" descr="MCj03036590000[1]"/>
            <p:cNvPicPr>
              <a:picLocks noChangeAspect="1" noChangeArrowheads="1"/>
            </p:cNvPicPr>
            <p:nvPr/>
          </p:nvPicPr>
          <p:blipFill>
            <a:blip r:embed="rId38"/>
            <a:srcRect/>
            <a:stretch>
              <a:fillRect/>
            </a:stretch>
          </p:blipFill>
          <p:spPr bwMode="auto">
            <a:xfrm rot="19145137" flipV="1">
              <a:off x="668" y="2545"/>
              <a:ext cx="318" cy="241"/>
            </a:xfrm>
            <a:prstGeom prst="rect">
              <a:avLst/>
            </a:prstGeom>
            <a:noFill/>
          </p:spPr>
        </p:pic>
      </p:grpSp>
      <p:grpSp>
        <p:nvGrpSpPr>
          <p:cNvPr id="2268" name="Group 220"/>
          <p:cNvGrpSpPr>
            <a:grpSpLocks/>
          </p:cNvGrpSpPr>
          <p:nvPr/>
        </p:nvGrpSpPr>
        <p:grpSpPr bwMode="auto">
          <a:xfrm rot="-2926613">
            <a:off x="2041525" y="3592513"/>
            <a:ext cx="957263" cy="630237"/>
            <a:chOff x="380" y="2256"/>
            <a:chExt cx="702" cy="578"/>
          </a:xfrm>
        </p:grpSpPr>
        <p:pic>
          <p:nvPicPr>
            <p:cNvPr id="2269" name="Picture 221" descr="MCj03036590000[1]"/>
            <p:cNvPicPr>
              <a:picLocks noChangeAspect="1" noChangeArrowheads="1"/>
            </p:cNvPicPr>
            <p:nvPr/>
          </p:nvPicPr>
          <p:blipFill>
            <a:blip r:embed="rId39"/>
            <a:srcRect/>
            <a:stretch>
              <a:fillRect/>
            </a:stretch>
          </p:blipFill>
          <p:spPr bwMode="auto">
            <a:xfrm rot="19145137" flipV="1">
              <a:off x="380" y="2593"/>
              <a:ext cx="318" cy="241"/>
            </a:xfrm>
            <a:prstGeom prst="rect">
              <a:avLst/>
            </a:prstGeom>
            <a:noFill/>
          </p:spPr>
        </p:pic>
        <p:pic>
          <p:nvPicPr>
            <p:cNvPr id="2270" name="Picture 222" descr="MCj03036590000[1]"/>
            <p:cNvPicPr>
              <a:picLocks noChangeAspect="1" noChangeArrowheads="1"/>
            </p:cNvPicPr>
            <p:nvPr/>
          </p:nvPicPr>
          <p:blipFill>
            <a:blip r:embed="rId40"/>
            <a:srcRect/>
            <a:stretch>
              <a:fillRect/>
            </a:stretch>
          </p:blipFill>
          <p:spPr bwMode="auto">
            <a:xfrm rot="19145137" flipV="1">
              <a:off x="764" y="2256"/>
              <a:ext cx="318" cy="241"/>
            </a:xfrm>
            <a:prstGeom prst="rect">
              <a:avLst/>
            </a:prstGeom>
            <a:noFill/>
          </p:spPr>
        </p:pic>
        <p:pic>
          <p:nvPicPr>
            <p:cNvPr id="2271" name="Picture 223" descr="MCj03036590000[1]"/>
            <p:cNvPicPr>
              <a:picLocks noChangeAspect="1" noChangeArrowheads="1"/>
            </p:cNvPicPr>
            <p:nvPr/>
          </p:nvPicPr>
          <p:blipFill>
            <a:blip r:embed="rId41"/>
            <a:srcRect/>
            <a:stretch>
              <a:fillRect/>
            </a:stretch>
          </p:blipFill>
          <p:spPr bwMode="auto">
            <a:xfrm rot="19145137" flipV="1">
              <a:off x="668" y="2545"/>
              <a:ext cx="318" cy="241"/>
            </a:xfrm>
            <a:prstGeom prst="rect">
              <a:avLst/>
            </a:prstGeom>
            <a:noFill/>
          </p:spPr>
        </p:pic>
      </p:grpSp>
      <p:grpSp>
        <p:nvGrpSpPr>
          <p:cNvPr id="2272" name="Group 224"/>
          <p:cNvGrpSpPr>
            <a:grpSpLocks/>
          </p:cNvGrpSpPr>
          <p:nvPr/>
        </p:nvGrpSpPr>
        <p:grpSpPr bwMode="auto">
          <a:xfrm rot="-2926613">
            <a:off x="2195513" y="4279900"/>
            <a:ext cx="957262" cy="630238"/>
            <a:chOff x="380" y="2256"/>
            <a:chExt cx="702" cy="578"/>
          </a:xfrm>
        </p:grpSpPr>
        <p:pic>
          <p:nvPicPr>
            <p:cNvPr id="2273" name="Picture 225" descr="MCj03036590000[1]"/>
            <p:cNvPicPr>
              <a:picLocks noChangeAspect="1" noChangeArrowheads="1"/>
            </p:cNvPicPr>
            <p:nvPr/>
          </p:nvPicPr>
          <p:blipFill>
            <a:blip r:embed="rId42"/>
            <a:srcRect/>
            <a:stretch>
              <a:fillRect/>
            </a:stretch>
          </p:blipFill>
          <p:spPr bwMode="auto">
            <a:xfrm rot="19145137" flipV="1">
              <a:off x="380" y="2593"/>
              <a:ext cx="318" cy="241"/>
            </a:xfrm>
            <a:prstGeom prst="rect">
              <a:avLst/>
            </a:prstGeom>
            <a:noFill/>
          </p:spPr>
        </p:pic>
        <p:pic>
          <p:nvPicPr>
            <p:cNvPr id="2274" name="Picture 226" descr="MCj03036590000[1]"/>
            <p:cNvPicPr>
              <a:picLocks noChangeAspect="1" noChangeArrowheads="1"/>
            </p:cNvPicPr>
            <p:nvPr/>
          </p:nvPicPr>
          <p:blipFill>
            <a:blip r:embed="rId43"/>
            <a:srcRect/>
            <a:stretch>
              <a:fillRect/>
            </a:stretch>
          </p:blipFill>
          <p:spPr bwMode="auto">
            <a:xfrm rot="19145137" flipV="1">
              <a:off x="764" y="2256"/>
              <a:ext cx="318" cy="241"/>
            </a:xfrm>
            <a:prstGeom prst="rect">
              <a:avLst/>
            </a:prstGeom>
            <a:noFill/>
          </p:spPr>
        </p:pic>
        <p:pic>
          <p:nvPicPr>
            <p:cNvPr id="2275" name="Picture 227" descr="MCj03036590000[1]"/>
            <p:cNvPicPr>
              <a:picLocks noChangeAspect="1" noChangeArrowheads="1"/>
            </p:cNvPicPr>
            <p:nvPr/>
          </p:nvPicPr>
          <p:blipFill>
            <a:blip r:embed="rId44"/>
            <a:srcRect/>
            <a:stretch>
              <a:fillRect/>
            </a:stretch>
          </p:blipFill>
          <p:spPr bwMode="auto">
            <a:xfrm rot="19145137" flipV="1">
              <a:off x="668" y="2545"/>
              <a:ext cx="318" cy="241"/>
            </a:xfrm>
            <a:prstGeom prst="rect">
              <a:avLst/>
            </a:prstGeom>
            <a:noFill/>
          </p:spPr>
        </p:pic>
      </p:grpSp>
      <p:grpSp>
        <p:nvGrpSpPr>
          <p:cNvPr id="2276" name="Group 228"/>
          <p:cNvGrpSpPr>
            <a:grpSpLocks/>
          </p:cNvGrpSpPr>
          <p:nvPr/>
        </p:nvGrpSpPr>
        <p:grpSpPr bwMode="auto">
          <a:xfrm rot="-2926613">
            <a:off x="2500313" y="2981325"/>
            <a:ext cx="957262" cy="630238"/>
            <a:chOff x="380" y="2256"/>
            <a:chExt cx="702" cy="578"/>
          </a:xfrm>
        </p:grpSpPr>
        <p:pic>
          <p:nvPicPr>
            <p:cNvPr id="2277" name="Picture 229" descr="MCj03036590000[1]"/>
            <p:cNvPicPr>
              <a:picLocks noChangeAspect="1" noChangeArrowheads="1"/>
            </p:cNvPicPr>
            <p:nvPr/>
          </p:nvPicPr>
          <p:blipFill>
            <a:blip r:embed="rId45"/>
            <a:srcRect/>
            <a:stretch>
              <a:fillRect/>
            </a:stretch>
          </p:blipFill>
          <p:spPr bwMode="auto">
            <a:xfrm rot="19145137" flipV="1">
              <a:off x="380" y="2593"/>
              <a:ext cx="318" cy="241"/>
            </a:xfrm>
            <a:prstGeom prst="rect">
              <a:avLst/>
            </a:prstGeom>
            <a:noFill/>
          </p:spPr>
        </p:pic>
        <p:pic>
          <p:nvPicPr>
            <p:cNvPr id="2278" name="Picture 230" descr="MCj03036590000[1]"/>
            <p:cNvPicPr>
              <a:picLocks noChangeAspect="1" noChangeArrowheads="1"/>
            </p:cNvPicPr>
            <p:nvPr/>
          </p:nvPicPr>
          <p:blipFill>
            <a:blip r:embed="rId46"/>
            <a:srcRect/>
            <a:stretch>
              <a:fillRect/>
            </a:stretch>
          </p:blipFill>
          <p:spPr bwMode="auto">
            <a:xfrm rot="19145137" flipV="1">
              <a:off x="764" y="2256"/>
              <a:ext cx="318" cy="241"/>
            </a:xfrm>
            <a:prstGeom prst="rect">
              <a:avLst/>
            </a:prstGeom>
            <a:noFill/>
          </p:spPr>
        </p:pic>
        <p:pic>
          <p:nvPicPr>
            <p:cNvPr id="2279" name="Picture 231" descr="MCj03036590000[1]"/>
            <p:cNvPicPr>
              <a:picLocks noChangeAspect="1" noChangeArrowheads="1"/>
            </p:cNvPicPr>
            <p:nvPr/>
          </p:nvPicPr>
          <p:blipFill>
            <a:blip r:embed="rId47"/>
            <a:srcRect/>
            <a:stretch>
              <a:fillRect/>
            </a:stretch>
          </p:blipFill>
          <p:spPr bwMode="auto">
            <a:xfrm rot="19145137" flipV="1">
              <a:off x="668" y="2545"/>
              <a:ext cx="318" cy="241"/>
            </a:xfrm>
            <a:prstGeom prst="rect">
              <a:avLst/>
            </a:prstGeom>
            <a:noFill/>
          </p:spPr>
        </p:pic>
      </p:grpSp>
      <p:pic>
        <p:nvPicPr>
          <p:cNvPr id="2206" name="Picture 158" descr="red fighter"/>
          <p:cNvPicPr>
            <a:picLocks noChangeAspect="1" noChangeArrowheads="1"/>
          </p:cNvPicPr>
          <p:nvPr/>
        </p:nvPicPr>
        <p:blipFill>
          <a:blip r:embed="rId48"/>
          <a:srcRect/>
          <a:stretch>
            <a:fillRect/>
          </a:stretch>
        </p:blipFill>
        <p:spPr bwMode="auto">
          <a:xfrm rot="16501800">
            <a:off x="1014413" y="3856037"/>
            <a:ext cx="381000" cy="288925"/>
          </a:xfrm>
          <a:prstGeom prst="rect">
            <a:avLst/>
          </a:prstGeom>
          <a:noFill/>
        </p:spPr>
      </p:pic>
      <p:pic>
        <p:nvPicPr>
          <p:cNvPr id="2207" name="Picture 159" descr="red fighter"/>
          <p:cNvPicPr>
            <a:picLocks noChangeAspect="1" noChangeArrowheads="1"/>
          </p:cNvPicPr>
          <p:nvPr/>
        </p:nvPicPr>
        <p:blipFill>
          <a:blip r:embed="rId48"/>
          <a:srcRect/>
          <a:stretch>
            <a:fillRect/>
          </a:stretch>
        </p:blipFill>
        <p:spPr bwMode="auto">
          <a:xfrm rot="16501800">
            <a:off x="1014413" y="2941637"/>
            <a:ext cx="381000" cy="288925"/>
          </a:xfrm>
          <a:prstGeom prst="rect">
            <a:avLst/>
          </a:prstGeom>
          <a:noFill/>
        </p:spPr>
      </p:pic>
      <p:pic>
        <p:nvPicPr>
          <p:cNvPr id="2208" name="Picture 160" descr="red fighter"/>
          <p:cNvPicPr>
            <a:picLocks noChangeAspect="1" noChangeArrowheads="1"/>
          </p:cNvPicPr>
          <p:nvPr/>
        </p:nvPicPr>
        <p:blipFill>
          <a:blip r:embed="rId48"/>
          <a:srcRect/>
          <a:stretch>
            <a:fillRect/>
          </a:stretch>
        </p:blipFill>
        <p:spPr bwMode="auto">
          <a:xfrm rot="16501800">
            <a:off x="1014413" y="3398837"/>
            <a:ext cx="381000" cy="288925"/>
          </a:xfrm>
          <a:prstGeom prst="rect">
            <a:avLst/>
          </a:prstGeom>
          <a:noFill/>
        </p:spPr>
      </p:pic>
      <p:pic>
        <p:nvPicPr>
          <p:cNvPr id="2229" name="Picture 181" descr="MCDD00942_0000[1]"/>
          <p:cNvPicPr>
            <a:picLocks noChangeAspect="1" noChangeArrowheads="1"/>
          </p:cNvPicPr>
          <p:nvPr/>
        </p:nvPicPr>
        <p:blipFill>
          <a:blip r:embed="rId30"/>
          <a:srcRect/>
          <a:stretch>
            <a:fillRect/>
          </a:stretch>
        </p:blipFill>
        <p:spPr bwMode="auto">
          <a:xfrm>
            <a:off x="1976438" y="4344988"/>
            <a:ext cx="534987" cy="365125"/>
          </a:xfrm>
          <a:prstGeom prst="rect">
            <a:avLst/>
          </a:prstGeom>
          <a:noFill/>
        </p:spPr>
      </p:pic>
      <p:pic>
        <p:nvPicPr>
          <p:cNvPr id="2226" name="Picture 178" descr="MCDD00942_0000[1]"/>
          <p:cNvPicPr>
            <a:picLocks noChangeAspect="1" noChangeArrowheads="1"/>
          </p:cNvPicPr>
          <p:nvPr/>
        </p:nvPicPr>
        <p:blipFill>
          <a:blip r:embed="rId30"/>
          <a:srcRect/>
          <a:stretch>
            <a:fillRect/>
          </a:stretch>
        </p:blipFill>
        <p:spPr bwMode="auto">
          <a:xfrm>
            <a:off x="2052638" y="3886200"/>
            <a:ext cx="534987" cy="365125"/>
          </a:xfrm>
          <a:prstGeom prst="rect">
            <a:avLst/>
          </a:prstGeom>
          <a:noFill/>
        </p:spPr>
      </p:pic>
      <p:sp>
        <p:nvSpPr>
          <p:cNvPr id="2280" name="Rectangle 232"/>
          <p:cNvSpPr>
            <a:spLocks noChangeArrowheads="1"/>
          </p:cNvSpPr>
          <p:nvPr/>
        </p:nvSpPr>
        <p:spPr bwMode="auto">
          <a:xfrm>
            <a:off x="0" y="-2600325"/>
            <a:ext cx="9144000" cy="6264275"/>
          </a:xfrm>
          <a:prstGeom prst="rect">
            <a:avLst/>
          </a:prstGeom>
          <a:pattFill prst="dashVert">
            <a:fgClr>
              <a:schemeClr val="accent2">
                <a:alpha val="60001"/>
              </a:schemeClr>
            </a:fgClr>
            <a:bgClr>
              <a:srgbClr val="7F94C3">
                <a:alpha val="60001"/>
              </a:srgbClr>
            </a:bgClr>
          </a:pattFill>
          <a:ln w="9525">
            <a:noFill/>
            <a:miter lim="800000"/>
            <a:headEnd/>
            <a:tailEnd/>
          </a:ln>
          <a:effectLst/>
        </p:spPr>
        <p:txBody>
          <a:bodyPr wrap="none" anchor="ctr"/>
          <a:lstStyle/>
          <a:p>
            <a:endParaRPr lang="ja-JP" altLang="en-US"/>
          </a:p>
        </p:txBody>
      </p:sp>
      <p:sp>
        <p:nvSpPr>
          <p:cNvPr id="2281" name="Rectangle 233"/>
          <p:cNvSpPr>
            <a:spLocks noChangeArrowheads="1"/>
          </p:cNvSpPr>
          <p:nvPr/>
        </p:nvSpPr>
        <p:spPr bwMode="auto">
          <a:xfrm>
            <a:off x="0" y="3663950"/>
            <a:ext cx="9144000" cy="6264275"/>
          </a:xfrm>
          <a:prstGeom prst="rect">
            <a:avLst/>
          </a:prstGeom>
          <a:pattFill prst="dashVert">
            <a:fgClr>
              <a:schemeClr val="accent2">
                <a:alpha val="60001"/>
              </a:schemeClr>
            </a:fgClr>
            <a:bgClr>
              <a:srgbClr val="7F94C3">
                <a:alpha val="60001"/>
              </a:srgbClr>
            </a:bgClr>
          </a:pattFill>
          <a:ln w="9525">
            <a:noFill/>
            <a:miter lim="800000"/>
            <a:headEnd/>
            <a:tailEnd/>
          </a:ln>
          <a:effectLst/>
        </p:spPr>
        <p:txBody>
          <a:bodyPr wrap="none" anchor="ctr"/>
          <a:lstStyle/>
          <a:p>
            <a:endParaRPr lang="ja-JP" altLang="en-US"/>
          </a:p>
        </p:txBody>
      </p:sp>
      <p:sp>
        <p:nvSpPr>
          <p:cNvPr id="2055" name="Rectangle 7"/>
          <p:cNvSpPr>
            <a:spLocks noChangeArrowheads="1"/>
          </p:cNvSpPr>
          <p:nvPr/>
        </p:nvSpPr>
        <p:spPr bwMode="auto">
          <a:xfrm>
            <a:off x="-7938" y="-6350"/>
            <a:ext cx="9151938" cy="698500"/>
          </a:xfrm>
          <a:prstGeom prst="rect">
            <a:avLst/>
          </a:prstGeom>
          <a:solidFill>
            <a:srgbClr val="3366FF"/>
          </a:solidFill>
          <a:ln w="9525">
            <a:noFill/>
            <a:miter lim="800000"/>
            <a:headEnd/>
            <a:tailEnd/>
          </a:ln>
          <a:effectLst/>
        </p:spPr>
        <p:txBody>
          <a:bodyPr wrap="none" anchor="ctr"/>
          <a:lstStyle/>
          <a:p>
            <a:endParaRPr lang="ja-JP" altLang="en-US"/>
          </a:p>
        </p:txBody>
      </p:sp>
      <p:sp>
        <p:nvSpPr>
          <p:cNvPr id="2194" name="Text Box 146"/>
          <p:cNvSpPr txBox="1">
            <a:spLocks noChangeArrowheads="1"/>
          </p:cNvSpPr>
          <p:nvPr/>
        </p:nvSpPr>
        <p:spPr bwMode="auto">
          <a:xfrm>
            <a:off x="0" y="0"/>
            <a:ext cx="9144000" cy="701675"/>
          </a:xfrm>
          <a:prstGeom prst="rect">
            <a:avLst/>
          </a:prstGeom>
          <a:noFill/>
          <a:ln w="9525">
            <a:noFill/>
            <a:miter lim="800000"/>
            <a:headEnd/>
            <a:tailEnd/>
          </a:ln>
          <a:effectLst/>
        </p:spPr>
        <p:txBody>
          <a:bodyPr>
            <a:spAutoFit/>
          </a:bodyPr>
          <a:lstStyle/>
          <a:p>
            <a:pPr algn="just">
              <a:spcBef>
                <a:spcPct val="50000"/>
              </a:spcBef>
            </a:pPr>
            <a:r>
              <a:rPr lang="en-US" altLang="ja-JP" sz="1000">
                <a:latin typeface="Franklin Gothic Demi" pitchFamily="34" charset="0"/>
                <a:ea typeface="ＭＳ Ｐゴシック" charset="-128"/>
              </a:rPr>
              <a:t>Manstein deploys his corps from north to south: </a:t>
            </a:r>
            <a:r>
              <a:rPr lang="en-US" altLang="ja-JP" sz="1000" i="1">
                <a:latin typeface="Franklin Gothic Demi" pitchFamily="34" charset="0"/>
                <a:ea typeface="ＭＳ Ｐゴシック" charset="-128"/>
              </a:rPr>
              <a:t>VII Romanian Corps</a:t>
            </a:r>
            <a:r>
              <a:rPr lang="en-US" altLang="ja-JP" sz="1000">
                <a:latin typeface="Franklin Gothic Demi" pitchFamily="34" charset="0"/>
                <a:ea typeface="ＭＳ Ｐゴシック" charset="-128"/>
              </a:rPr>
              <a:t>, </a:t>
            </a:r>
            <a:r>
              <a:rPr lang="en-US" altLang="ja-JP" sz="1000" i="1">
                <a:latin typeface="Franklin Gothic Demi" pitchFamily="34" charset="0"/>
                <a:ea typeface="ＭＳ Ｐゴシック" charset="-128"/>
              </a:rPr>
              <a:t>XLII Corps</a:t>
            </a:r>
            <a:r>
              <a:rPr lang="en-US" altLang="ja-JP" sz="1000">
                <a:latin typeface="Franklin Gothic Demi" pitchFamily="34" charset="0"/>
                <a:ea typeface="ＭＳ Ｐゴシック" charset="-128"/>
              </a:rPr>
              <a:t> and </a:t>
            </a:r>
            <a:r>
              <a:rPr lang="en-US" altLang="ja-JP" sz="1000" i="1">
                <a:latin typeface="Franklin Gothic Demi" pitchFamily="34" charset="0"/>
                <a:ea typeface="ＭＳ Ｐゴシック" charset="-128"/>
              </a:rPr>
              <a:t>XXX Corps</a:t>
            </a:r>
            <a:r>
              <a:rPr lang="en-US" altLang="ja-JP" sz="1000">
                <a:latin typeface="Franklin Gothic Demi" pitchFamily="34" charset="0"/>
                <a:ea typeface="ＭＳ Ｐゴシック" charset="-128"/>
              </a:rPr>
              <a:t>. He plans to pin down the Soviet right wing with </a:t>
            </a:r>
            <a:r>
              <a:rPr lang="en-US" altLang="ja-JP" sz="1000" i="1">
                <a:latin typeface="Franklin Gothic Demi" pitchFamily="34" charset="0"/>
                <a:ea typeface="ＭＳ Ｐゴシック" charset="-128"/>
              </a:rPr>
              <a:t>VII Romanian</a:t>
            </a:r>
            <a:r>
              <a:rPr lang="en-US" altLang="ja-JP" sz="1000">
                <a:latin typeface="Franklin Gothic Demi" pitchFamily="34" charset="0"/>
                <a:ea typeface="ＭＳ Ｐゴシック" charset="-128"/>
              </a:rPr>
              <a:t> and </a:t>
            </a:r>
            <a:r>
              <a:rPr lang="en-US" altLang="ja-JP" sz="1000" i="1">
                <a:latin typeface="Franklin Gothic Demi" pitchFamily="34" charset="0"/>
                <a:ea typeface="ＭＳ Ｐゴシック" charset="-128"/>
              </a:rPr>
              <a:t>XLII Corps,</a:t>
            </a:r>
            <a:r>
              <a:rPr lang="en-US" altLang="ja-JP" sz="1000">
                <a:latin typeface="Franklin Gothic Demi" pitchFamily="34" charset="0"/>
                <a:ea typeface="ＭＳ Ｐゴシック" charset="-128"/>
              </a:rPr>
              <a:t> and then smash the Soviet left wing with </a:t>
            </a:r>
            <a:r>
              <a:rPr lang="en-US" altLang="ja-JP" sz="1000" i="1">
                <a:latin typeface="Franklin Gothic Demi" pitchFamily="34" charset="0"/>
                <a:ea typeface="ＭＳ Ｐゴシック" charset="-128"/>
              </a:rPr>
              <a:t>XXX Corps</a:t>
            </a:r>
            <a:r>
              <a:rPr lang="en-US" altLang="ja-JP" sz="1000">
                <a:latin typeface="Franklin Gothic Demi" pitchFamily="34" charset="0"/>
                <a:ea typeface="ＭＳ Ｐゴシック" charset="-128"/>
              </a:rPr>
              <a:t>, spearheaded by the </a:t>
            </a:r>
            <a:r>
              <a:rPr lang="en-US" altLang="ja-JP" sz="1000" i="1">
                <a:latin typeface="Franklin Gothic Demi" pitchFamily="34" charset="0"/>
                <a:ea typeface="ＭＳ Ｐゴシック" charset="-128"/>
              </a:rPr>
              <a:t>22</a:t>
            </a:r>
            <a:r>
              <a:rPr lang="en-US" altLang="ja-JP" sz="1000" i="1" baseline="30000">
                <a:latin typeface="Franklin Gothic Demi" pitchFamily="34" charset="0"/>
                <a:ea typeface="ＭＳ Ｐゴシック" charset="-128"/>
              </a:rPr>
              <a:t>nd</a:t>
            </a:r>
            <a:r>
              <a:rPr lang="en-US" altLang="ja-JP" sz="1000" i="1">
                <a:latin typeface="Franklin Gothic Demi" pitchFamily="34" charset="0"/>
                <a:ea typeface="ＭＳ Ｐゴシック" charset="-128"/>
              </a:rPr>
              <a:t> Panzer Division (PzD)</a:t>
            </a:r>
            <a:r>
              <a:rPr lang="en-US" altLang="ja-JP" sz="1000">
                <a:latin typeface="Franklin Gothic Demi" pitchFamily="34" charset="0"/>
                <a:ea typeface="ＭＳ Ｐゴシック" charset="-128"/>
              </a:rPr>
              <a:t>. Manstein also holds air superiority with </a:t>
            </a:r>
            <a:r>
              <a:rPr lang="en-US" altLang="ja-JP" sz="1000" i="1">
                <a:latin typeface="Franklin Gothic Demi" pitchFamily="34" charset="0"/>
                <a:ea typeface="ＭＳ Ｐゴシック" charset="-128"/>
              </a:rPr>
              <a:t>VIII Air Corps</a:t>
            </a:r>
            <a:r>
              <a:rPr lang="en-US" altLang="ja-JP" sz="1000">
                <a:latin typeface="Franklin Gothic Demi" pitchFamily="34" charset="0"/>
                <a:ea typeface="ＭＳ Ｐゴシック" charset="-128"/>
              </a:rPr>
              <a:t> supporting his offensive. Kozlov deploys two armies in the north, 47. Army and 51. Army – as this is where previous German attacks have come – and one army in the south, 44. Army. Kozlov plans to hold his position for the time being in preparations for a later large-scale offensive.</a:t>
            </a:r>
          </a:p>
        </p:txBody>
      </p:sp>
      <p:sp>
        <p:nvSpPr>
          <p:cNvPr id="2196" name="Text Box 148"/>
          <p:cNvSpPr txBox="1">
            <a:spLocks noChangeArrowheads="1"/>
          </p:cNvSpPr>
          <p:nvPr/>
        </p:nvSpPr>
        <p:spPr bwMode="auto">
          <a:xfrm>
            <a:off x="0" y="6362700"/>
            <a:ext cx="1519238" cy="495300"/>
          </a:xfrm>
          <a:prstGeom prst="rect">
            <a:avLst/>
          </a:prstGeom>
          <a:solidFill>
            <a:schemeClr val="bg1"/>
          </a:solidFill>
          <a:ln w="38100">
            <a:solidFill>
              <a:srgbClr val="FF0000"/>
            </a:solidFill>
            <a:miter lim="800000"/>
            <a:headEnd/>
            <a:tailEnd/>
          </a:ln>
          <a:effectLst/>
        </p:spPr>
        <p:txBody>
          <a:bodyPr>
            <a:spAutoFit/>
          </a:bodyPr>
          <a:lstStyle/>
          <a:p>
            <a:pPr algn="ctr">
              <a:lnSpc>
                <a:spcPct val="75000"/>
              </a:lnSpc>
              <a:spcBef>
                <a:spcPct val="50000"/>
              </a:spcBef>
            </a:pPr>
            <a:r>
              <a:rPr lang="en-US" altLang="ja-JP" sz="1200" b="1" i="1">
                <a:ea typeface="ＭＳ Ｐゴシック" charset="-128"/>
              </a:rPr>
              <a:t>German 11. Army</a:t>
            </a:r>
          </a:p>
          <a:p>
            <a:pPr algn="ctr">
              <a:lnSpc>
                <a:spcPct val="75000"/>
              </a:lnSpc>
              <a:spcBef>
                <a:spcPct val="50000"/>
              </a:spcBef>
            </a:pPr>
            <a:r>
              <a:rPr lang="en-US" altLang="ja-JP" sz="1200">
                <a:ea typeface="ＭＳ Ｐゴシック" charset="-128"/>
              </a:rPr>
              <a:t>(Manstein)</a:t>
            </a:r>
          </a:p>
        </p:txBody>
      </p:sp>
      <p:sp>
        <p:nvSpPr>
          <p:cNvPr id="2203" name="Text Box 155"/>
          <p:cNvSpPr txBox="1">
            <a:spLocks noChangeArrowheads="1"/>
          </p:cNvSpPr>
          <p:nvPr/>
        </p:nvSpPr>
        <p:spPr bwMode="auto">
          <a:xfrm>
            <a:off x="0" y="0"/>
            <a:ext cx="9144000" cy="730250"/>
          </a:xfrm>
          <a:prstGeom prst="rect">
            <a:avLst/>
          </a:prstGeom>
          <a:noFill/>
          <a:ln w="9525">
            <a:noFill/>
            <a:miter lim="800000"/>
            <a:headEnd/>
            <a:tailEnd/>
          </a:ln>
          <a:effectLst/>
        </p:spPr>
        <p:txBody>
          <a:bodyPr>
            <a:spAutoFit/>
          </a:bodyPr>
          <a:lstStyle/>
          <a:p>
            <a:pPr algn="just">
              <a:spcBef>
                <a:spcPct val="50000"/>
              </a:spcBef>
            </a:pPr>
            <a:r>
              <a:rPr lang="en-US" altLang="ja-JP" sz="1400">
                <a:latin typeface="Franklin Gothic Demi" pitchFamily="34" charset="0"/>
                <a:ea typeface="ＭＳ Ｐゴシック" charset="-128"/>
              </a:rPr>
              <a:t>Manstein orders an unusual amount of aerial reconnaissance missions over Soviet 47. and 51. Armies while </a:t>
            </a:r>
            <a:r>
              <a:rPr lang="en-US" altLang="ja-JP" sz="1400" i="1">
                <a:latin typeface="Franklin Gothic Demi" pitchFamily="34" charset="0"/>
                <a:ea typeface="ＭＳ Ｐゴシック" charset="-128"/>
              </a:rPr>
              <a:t>VII Romanian </a:t>
            </a:r>
            <a:r>
              <a:rPr lang="en-US" altLang="ja-JP" sz="1400">
                <a:latin typeface="Franklin Gothic Demi" pitchFamily="34" charset="0"/>
                <a:ea typeface="ＭＳ Ｐゴシック" charset="-128"/>
              </a:rPr>
              <a:t>and </a:t>
            </a:r>
            <a:r>
              <a:rPr lang="en-US" altLang="ja-JP" sz="1400" i="1">
                <a:latin typeface="Franklin Gothic Demi" pitchFamily="34" charset="0"/>
                <a:ea typeface="ＭＳ Ｐゴシック" charset="-128"/>
              </a:rPr>
              <a:t>XLII Corps</a:t>
            </a:r>
            <a:r>
              <a:rPr lang="en-US" altLang="ja-JP" sz="1400">
                <a:latin typeface="Franklin Gothic Demi" pitchFamily="34" charset="0"/>
                <a:ea typeface="ＭＳ Ｐゴシック" charset="-128"/>
              </a:rPr>
              <a:t> act busy, building phony artillery batteries and supply dumps. All of these actions contribute in convincing Kozlov that he is correct to assess the German attack will come in the north.</a:t>
            </a:r>
          </a:p>
        </p:txBody>
      </p:sp>
      <p:sp>
        <p:nvSpPr>
          <p:cNvPr id="2209" name="Text Box 161"/>
          <p:cNvSpPr txBox="1">
            <a:spLocks noChangeArrowheads="1"/>
          </p:cNvSpPr>
          <p:nvPr/>
        </p:nvSpPr>
        <p:spPr bwMode="auto">
          <a:xfrm>
            <a:off x="0" y="-28575"/>
            <a:ext cx="9151938" cy="765175"/>
          </a:xfrm>
          <a:prstGeom prst="rect">
            <a:avLst/>
          </a:prstGeom>
          <a:noFill/>
          <a:ln w="9525">
            <a:noFill/>
            <a:miter lim="800000"/>
            <a:headEnd/>
            <a:tailEnd/>
          </a:ln>
          <a:effectLst/>
        </p:spPr>
        <p:txBody>
          <a:bodyPr>
            <a:spAutoFit/>
          </a:bodyPr>
          <a:lstStyle/>
          <a:p>
            <a:pPr algn="just">
              <a:spcBef>
                <a:spcPct val="50000"/>
              </a:spcBef>
            </a:pPr>
            <a:r>
              <a:rPr lang="en-US" altLang="ja-JP" sz="1100">
                <a:latin typeface="Franklin Gothic Demi" pitchFamily="34" charset="0"/>
                <a:ea typeface="ＭＳ Ｐゴシック" charset="-128"/>
              </a:rPr>
              <a:t>The Germans attack all along the front, engaging all fifteen frontline Soviet divisions in some capacity. </a:t>
            </a:r>
            <a:r>
              <a:rPr lang="en-US" altLang="ja-JP" sz="1100" i="1">
                <a:latin typeface="Franklin Gothic Demi" pitchFamily="34" charset="0"/>
                <a:ea typeface="ＭＳ Ｐゴシック" charset="-128"/>
              </a:rPr>
              <a:t>VII Romanian</a:t>
            </a:r>
            <a:r>
              <a:rPr lang="en-US" altLang="ja-JP" sz="1100">
                <a:latin typeface="Franklin Gothic Demi" pitchFamily="34" charset="0"/>
                <a:ea typeface="ＭＳ Ｐゴシック" charset="-128"/>
              </a:rPr>
              <a:t> and </a:t>
            </a:r>
            <a:r>
              <a:rPr lang="en-US" altLang="ja-JP" sz="1100" i="1">
                <a:latin typeface="Franklin Gothic Demi" pitchFamily="34" charset="0"/>
                <a:ea typeface="ＭＳ Ｐゴシック" charset="-128"/>
              </a:rPr>
              <a:t>XLII Corps</a:t>
            </a:r>
            <a:r>
              <a:rPr lang="en-US" altLang="ja-JP" sz="1100">
                <a:latin typeface="Franklin Gothic Demi" pitchFamily="34" charset="0"/>
                <a:ea typeface="ＭＳ Ｐゴシック" charset="-128"/>
              </a:rPr>
              <a:t> pin 47. and 51. Armies while </a:t>
            </a:r>
            <a:r>
              <a:rPr lang="en-US" altLang="ja-JP" sz="1100" i="1">
                <a:latin typeface="Franklin Gothic Demi" pitchFamily="34" charset="0"/>
                <a:ea typeface="ＭＳ Ｐゴシック" charset="-128"/>
              </a:rPr>
              <a:t>XXX Corps</a:t>
            </a:r>
            <a:r>
              <a:rPr lang="en-US" altLang="ja-JP" sz="1100">
                <a:latin typeface="Franklin Gothic Demi" pitchFamily="34" charset="0"/>
                <a:ea typeface="ＭＳ Ｐゴシック" charset="-128"/>
              </a:rPr>
              <a:t> advances furthest against the weakest 44. Army. Manstein uses </a:t>
            </a:r>
            <a:r>
              <a:rPr lang="en-US" altLang="ja-JP" sz="1100" i="1">
                <a:latin typeface="Franklin Gothic Demi" pitchFamily="34" charset="0"/>
                <a:ea typeface="ＭＳ Ｐゴシック" charset="-128"/>
              </a:rPr>
              <a:t>VIII Air Corps</a:t>
            </a:r>
            <a:r>
              <a:rPr lang="en-US" altLang="ja-JP" sz="1100">
                <a:latin typeface="Franklin Gothic Demi" pitchFamily="34" charset="0"/>
                <a:ea typeface="ＭＳ Ｐゴシック" charset="-128"/>
              </a:rPr>
              <a:t> to pulverize Soviet frontline positions and prevent Kozlov’s reserves from reaching the frontline. Manstein transfers his </a:t>
            </a:r>
            <a:r>
              <a:rPr lang="en-US" altLang="ja-JP" sz="1100" i="1">
                <a:latin typeface="Franklin Gothic Demi" pitchFamily="34" charset="0"/>
                <a:ea typeface="ＭＳ Ｐゴシック" charset="-128"/>
              </a:rPr>
              <a:t>170</a:t>
            </a:r>
            <a:r>
              <a:rPr lang="en-US" altLang="ja-JP" sz="1100" i="1" baseline="30000">
                <a:latin typeface="Franklin Gothic Demi" pitchFamily="34" charset="0"/>
                <a:ea typeface="ＭＳ Ｐゴシック" charset="-128"/>
              </a:rPr>
              <a:t>th</a:t>
            </a:r>
            <a:r>
              <a:rPr lang="en-US" altLang="ja-JP" sz="1100" i="1">
                <a:latin typeface="Franklin Gothic Demi" pitchFamily="34" charset="0"/>
                <a:ea typeface="ＭＳ Ｐゴシック" charset="-128"/>
              </a:rPr>
              <a:t> Infantry Division (ID)</a:t>
            </a:r>
            <a:r>
              <a:rPr lang="en-US" altLang="ja-JP" sz="1100">
                <a:latin typeface="Franklin Gothic Demi" pitchFamily="34" charset="0"/>
                <a:ea typeface="ＭＳ Ｐゴシック" charset="-128"/>
              </a:rPr>
              <a:t> to </a:t>
            </a:r>
            <a:r>
              <a:rPr lang="en-US" altLang="ja-JP" sz="1100" i="1">
                <a:latin typeface="Franklin Gothic Demi" pitchFamily="34" charset="0"/>
                <a:ea typeface="ＭＳ Ｐゴシック" charset="-128"/>
              </a:rPr>
              <a:t>XXX Corps</a:t>
            </a:r>
            <a:r>
              <a:rPr lang="en-US" altLang="ja-JP" sz="1100">
                <a:latin typeface="Franklin Gothic Demi" pitchFamily="34" charset="0"/>
                <a:ea typeface="ＭＳ Ｐゴシック" charset="-128"/>
              </a:rPr>
              <a:t> because there appears to be no danger of a Soviet counterattack in the north. The </a:t>
            </a:r>
            <a:r>
              <a:rPr lang="en-US" altLang="ja-JP" sz="1100" i="1">
                <a:latin typeface="Franklin Gothic Demi" pitchFamily="34" charset="0"/>
                <a:ea typeface="ＭＳ Ｐゴシック" charset="-128"/>
              </a:rPr>
              <a:t>22</a:t>
            </a:r>
            <a:r>
              <a:rPr lang="en-US" altLang="ja-JP" sz="1100" i="1" baseline="30000">
                <a:latin typeface="Franklin Gothic Demi" pitchFamily="34" charset="0"/>
                <a:ea typeface="ＭＳ Ｐゴシック" charset="-128"/>
              </a:rPr>
              <a:t>nd</a:t>
            </a:r>
            <a:r>
              <a:rPr lang="en-US" altLang="ja-JP" sz="1100" i="1">
                <a:latin typeface="Franklin Gothic Demi" pitchFamily="34" charset="0"/>
                <a:ea typeface="ＭＳ Ｐゴシック" charset="-128"/>
              </a:rPr>
              <a:t> PzD</a:t>
            </a:r>
            <a:r>
              <a:rPr lang="en-US" altLang="ja-JP" sz="1100">
                <a:latin typeface="Franklin Gothic Demi" pitchFamily="34" charset="0"/>
                <a:ea typeface="ＭＳ Ｐゴシック" charset="-128"/>
              </a:rPr>
              <a:t> is unable to reach the frontline due to heavy rainfall.</a:t>
            </a:r>
          </a:p>
        </p:txBody>
      </p:sp>
      <p:sp>
        <p:nvSpPr>
          <p:cNvPr id="2242" name="Text Box 194"/>
          <p:cNvSpPr txBox="1">
            <a:spLocks noChangeArrowheads="1"/>
          </p:cNvSpPr>
          <p:nvPr/>
        </p:nvSpPr>
        <p:spPr bwMode="auto">
          <a:xfrm>
            <a:off x="0" y="-28575"/>
            <a:ext cx="9144000" cy="765175"/>
          </a:xfrm>
          <a:prstGeom prst="rect">
            <a:avLst/>
          </a:prstGeom>
          <a:noFill/>
          <a:ln w="9525">
            <a:noFill/>
            <a:miter lim="800000"/>
            <a:headEnd/>
            <a:tailEnd/>
          </a:ln>
          <a:effectLst/>
        </p:spPr>
        <p:txBody>
          <a:bodyPr>
            <a:spAutoFit/>
          </a:bodyPr>
          <a:lstStyle/>
          <a:p>
            <a:pPr algn="just">
              <a:spcBef>
                <a:spcPct val="50000"/>
              </a:spcBef>
            </a:pPr>
            <a:r>
              <a:rPr lang="en-US" altLang="ja-JP" sz="1100" i="1">
                <a:latin typeface="Franklin Gothic Demi" pitchFamily="34" charset="0"/>
                <a:ea typeface="ＭＳ Ｐゴシック" charset="-128"/>
              </a:rPr>
              <a:t>VII Romanian</a:t>
            </a:r>
            <a:r>
              <a:rPr lang="en-US" altLang="ja-JP" sz="1100">
                <a:latin typeface="Franklin Gothic Demi" pitchFamily="34" charset="0"/>
                <a:ea typeface="ＭＳ Ｐゴシック" charset="-128"/>
              </a:rPr>
              <a:t> and </a:t>
            </a:r>
            <a:r>
              <a:rPr lang="en-US" altLang="ja-JP" sz="1100" i="1">
                <a:latin typeface="Franklin Gothic Demi" pitchFamily="34" charset="0"/>
                <a:ea typeface="ＭＳ Ｐゴシック" charset="-128"/>
              </a:rPr>
              <a:t>XLII Corps</a:t>
            </a:r>
            <a:r>
              <a:rPr lang="en-US" altLang="ja-JP" sz="1100">
                <a:latin typeface="Franklin Gothic Demi" pitchFamily="34" charset="0"/>
                <a:ea typeface="ＭＳ Ｐゴシック" charset="-128"/>
              </a:rPr>
              <a:t> launch pinning attacks against 47. and 51. Armies while the </a:t>
            </a:r>
            <a:r>
              <a:rPr lang="en-US" altLang="ja-JP" sz="1100" i="1">
                <a:latin typeface="Franklin Gothic Demi" pitchFamily="34" charset="0"/>
                <a:ea typeface="ＭＳ Ｐゴシック" charset="-128"/>
              </a:rPr>
              <a:t>22</a:t>
            </a:r>
            <a:r>
              <a:rPr lang="en-US" altLang="ja-JP" sz="1100" i="1" baseline="30000">
                <a:latin typeface="Franklin Gothic Demi" pitchFamily="34" charset="0"/>
                <a:ea typeface="ＭＳ Ｐゴシック" charset="-128"/>
              </a:rPr>
              <a:t>nd</a:t>
            </a:r>
            <a:r>
              <a:rPr lang="en-US" altLang="ja-JP" sz="1100" i="1">
                <a:latin typeface="Franklin Gothic Demi" pitchFamily="34" charset="0"/>
                <a:ea typeface="ＭＳ Ｐゴシック" charset="-128"/>
              </a:rPr>
              <a:t> PzD</a:t>
            </a:r>
            <a:r>
              <a:rPr lang="en-US" altLang="ja-JP" sz="1100">
                <a:latin typeface="Franklin Gothic Demi" pitchFamily="34" charset="0"/>
                <a:ea typeface="ＭＳ Ｐゴシック" charset="-128"/>
              </a:rPr>
              <a:t> hits the left wing of 44. Army. It breaks through the 63</a:t>
            </a:r>
            <a:r>
              <a:rPr lang="en-US" altLang="ja-JP" sz="1100" baseline="30000">
                <a:latin typeface="Franklin Gothic Demi" pitchFamily="34" charset="0"/>
                <a:ea typeface="ＭＳ Ｐゴシック" charset="-128"/>
              </a:rPr>
              <a:t>rd</a:t>
            </a:r>
            <a:r>
              <a:rPr lang="en-US" altLang="ja-JP" sz="1100">
                <a:latin typeface="Franklin Gothic Demi" pitchFamily="34" charset="0"/>
                <a:ea typeface="ＭＳ Ｐゴシック" charset="-128"/>
              </a:rPr>
              <a:t> Mountain Division (MtnD) and envelops the 396</a:t>
            </a:r>
            <a:r>
              <a:rPr lang="en-US" altLang="ja-JP" sz="1100" baseline="30000">
                <a:latin typeface="Franklin Gothic Demi" pitchFamily="34" charset="0"/>
                <a:ea typeface="ＭＳ Ｐゴシック" charset="-128"/>
              </a:rPr>
              <a:t>th</a:t>
            </a:r>
            <a:r>
              <a:rPr lang="en-US" altLang="ja-JP" sz="1100">
                <a:latin typeface="Franklin Gothic Demi" pitchFamily="34" charset="0"/>
                <a:ea typeface="ＭＳ Ｐゴシック" charset="-128"/>
              </a:rPr>
              <a:t> ID, effectively destroying them both. Manstein’s </a:t>
            </a:r>
            <a:r>
              <a:rPr lang="en-US" altLang="ja-JP" sz="1100" i="1">
                <a:latin typeface="Franklin Gothic Demi" pitchFamily="34" charset="0"/>
                <a:ea typeface="ＭＳ Ｐゴシック" charset="-128"/>
              </a:rPr>
              <a:t>132</a:t>
            </a:r>
            <a:r>
              <a:rPr lang="en-US" altLang="ja-JP" sz="1100" i="1" baseline="30000">
                <a:latin typeface="Franklin Gothic Demi" pitchFamily="34" charset="0"/>
                <a:ea typeface="ＭＳ Ｐゴシック" charset="-128"/>
              </a:rPr>
              <a:t>nd</a:t>
            </a:r>
            <a:r>
              <a:rPr lang="en-US" altLang="ja-JP" sz="1100" i="1">
                <a:latin typeface="Franklin Gothic Demi" pitchFamily="34" charset="0"/>
                <a:ea typeface="ＭＳ Ｐゴシック" charset="-128"/>
              </a:rPr>
              <a:t> ID</a:t>
            </a:r>
            <a:r>
              <a:rPr lang="en-US" altLang="ja-JP" sz="1100">
                <a:latin typeface="Franklin Gothic Demi" pitchFamily="34" charset="0"/>
                <a:ea typeface="ＭＳ Ｐゴシック" charset="-128"/>
              </a:rPr>
              <a:t> exploits this success and pushes along the southern shore. Chernyak’s armoured reserves can only delay the </a:t>
            </a:r>
            <a:r>
              <a:rPr lang="en-US" altLang="ja-JP" sz="1100" i="1">
                <a:latin typeface="Franklin Gothic Demi" pitchFamily="34" charset="0"/>
                <a:ea typeface="ＭＳ Ｐゴシック" charset="-128"/>
              </a:rPr>
              <a:t>22</a:t>
            </a:r>
            <a:r>
              <a:rPr lang="en-US" altLang="ja-JP" sz="1100" i="1" baseline="30000">
                <a:latin typeface="Franklin Gothic Demi" pitchFamily="34" charset="0"/>
                <a:ea typeface="ＭＳ Ｐゴシック" charset="-128"/>
              </a:rPr>
              <a:t>nd</a:t>
            </a:r>
            <a:r>
              <a:rPr lang="en-US" altLang="ja-JP" sz="1100" i="1">
                <a:latin typeface="Franklin Gothic Demi" pitchFamily="34" charset="0"/>
                <a:ea typeface="ＭＳ Ｐゴシック" charset="-128"/>
              </a:rPr>
              <a:t> PzD</a:t>
            </a:r>
            <a:r>
              <a:rPr lang="en-US" altLang="ja-JP" sz="1100">
                <a:latin typeface="Franklin Gothic Demi" pitchFamily="34" charset="0"/>
                <a:ea typeface="ＭＳ Ｐゴシック" charset="-128"/>
              </a:rPr>
              <a:t> while Lvov begins to transfer forces to contain the breakthrough and protect the northern armies from encirclement.</a:t>
            </a:r>
          </a:p>
        </p:txBody>
      </p:sp>
      <p:sp>
        <p:nvSpPr>
          <p:cNvPr id="2253" name="Text Box 205"/>
          <p:cNvSpPr txBox="1">
            <a:spLocks noChangeArrowheads="1"/>
          </p:cNvSpPr>
          <p:nvPr/>
        </p:nvSpPr>
        <p:spPr bwMode="auto">
          <a:xfrm>
            <a:off x="0" y="-28575"/>
            <a:ext cx="9144000" cy="765175"/>
          </a:xfrm>
          <a:prstGeom prst="rect">
            <a:avLst/>
          </a:prstGeom>
          <a:noFill/>
          <a:ln w="9525">
            <a:noFill/>
            <a:miter lim="800000"/>
            <a:headEnd/>
            <a:tailEnd/>
          </a:ln>
          <a:effectLst/>
        </p:spPr>
        <p:txBody>
          <a:bodyPr>
            <a:spAutoFit/>
          </a:bodyPr>
          <a:lstStyle/>
          <a:p>
            <a:pPr algn="just">
              <a:spcBef>
                <a:spcPct val="50000"/>
              </a:spcBef>
            </a:pPr>
            <a:r>
              <a:rPr lang="en-US" altLang="ja-JP" sz="1100">
                <a:latin typeface="Franklin Gothic Demi" pitchFamily="34" charset="0"/>
                <a:ea typeface="ＭＳ Ｐゴシック" charset="-128"/>
              </a:rPr>
              <a:t>Manstein’s </a:t>
            </a:r>
            <a:r>
              <a:rPr lang="en-US" altLang="ja-JP" sz="1100" i="1">
                <a:latin typeface="Franklin Gothic Demi" pitchFamily="34" charset="0"/>
                <a:ea typeface="ＭＳ Ｐゴシック" charset="-128"/>
              </a:rPr>
              <a:t>22</a:t>
            </a:r>
            <a:r>
              <a:rPr lang="en-US" altLang="ja-JP" sz="1100" i="1" baseline="30000">
                <a:latin typeface="Franklin Gothic Demi" pitchFamily="34" charset="0"/>
                <a:ea typeface="ＭＳ Ｐゴシック" charset="-128"/>
              </a:rPr>
              <a:t>nd</a:t>
            </a:r>
            <a:r>
              <a:rPr lang="en-US" altLang="ja-JP" sz="1100" i="1">
                <a:latin typeface="Franklin Gothic Demi" pitchFamily="34" charset="0"/>
                <a:ea typeface="ＭＳ Ｐゴシック" charset="-128"/>
              </a:rPr>
              <a:t> PzD</a:t>
            </a:r>
            <a:r>
              <a:rPr lang="en-US" altLang="ja-JP" sz="1100">
                <a:latin typeface="Franklin Gothic Demi" pitchFamily="34" charset="0"/>
                <a:ea typeface="ＭＳ Ｐゴシック" charset="-128"/>
              </a:rPr>
              <a:t> wheels north, followed by the </a:t>
            </a:r>
            <a:r>
              <a:rPr lang="en-US" altLang="ja-JP" sz="1100" i="1">
                <a:latin typeface="Franklin Gothic Demi" pitchFamily="34" charset="0"/>
                <a:ea typeface="ＭＳ Ｐゴシック" charset="-128"/>
              </a:rPr>
              <a:t>28</a:t>
            </a:r>
            <a:r>
              <a:rPr lang="en-US" altLang="ja-JP" sz="1100" i="1" baseline="30000">
                <a:latin typeface="Franklin Gothic Demi" pitchFamily="34" charset="0"/>
                <a:ea typeface="ＭＳ Ｐゴシック" charset="-128"/>
              </a:rPr>
              <a:t>th</a:t>
            </a:r>
            <a:r>
              <a:rPr lang="en-US" altLang="ja-JP" sz="1100" i="1">
                <a:latin typeface="Franklin Gothic Demi" pitchFamily="34" charset="0"/>
                <a:ea typeface="ＭＳ Ｐゴシック" charset="-128"/>
              </a:rPr>
              <a:t> ID</a:t>
            </a:r>
            <a:r>
              <a:rPr lang="en-US" altLang="ja-JP" sz="1100">
                <a:latin typeface="Franklin Gothic Demi" pitchFamily="34" charset="0"/>
                <a:ea typeface="ＭＳ Ｐゴシック" charset="-128"/>
              </a:rPr>
              <a:t>. Kozlov desperately counterattacks with available armoured reserves. These are successful in that they bide time for 51. Army and elements of 47. Army to escape encirclement. However, three Soviet divisions are trapped while the others flee east, constantly harassed by German dive-bombers. Manstein transfers the </a:t>
            </a:r>
            <a:r>
              <a:rPr lang="en-US" altLang="ja-JP" sz="1100" i="1">
                <a:latin typeface="Franklin Gothic Demi" pitchFamily="34" charset="0"/>
                <a:ea typeface="ＭＳ Ｐゴシック" charset="-128"/>
              </a:rPr>
              <a:t>10</a:t>
            </a:r>
            <a:r>
              <a:rPr lang="en-US" altLang="ja-JP" sz="1100" i="1" baseline="30000">
                <a:latin typeface="Franklin Gothic Demi" pitchFamily="34" charset="0"/>
                <a:ea typeface="ＭＳ Ｐゴシック" charset="-128"/>
              </a:rPr>
              <a:t>th</a:t>
            </a:r>
            <a:r>
              <a:rPr lang="en-US" altLang="ja-JP" sz="1100" i="1">
                <a:latin typeface="Franklin Gothic Demi" pitchFamily="34" charset="0"/>
                <a:ea typeface="ＭＳ Ｐゴシック" charset="-128"/>
              </a:rPr>
              <a:t> Romanian ID</a:t>
            </a:r>
            <a:r>
              <a:rPr lang="en-US" altLang="ja-JP" sz="1100">
                <a:latin typeface="Franklin Gothic Demi" pitchFamily="34" charset="0"/>
                <a:ea typeface="ＭＳ Ｐゴシック" charset="-128"/>
              </a:rPr>
              <a:t> south to support the advance, leaving the </a:t>
            </a:r>
            <a:r>
              <a:rPr lang="en-US" altLang="ja-JP" sz="1100" i="1">
                <a:latin typeface="Franklin Gothic Demi" pitchFamily="34" charset="0"/>
                <a:ea typeface="ＭＳ Ｐゴシック" charset="-128"/>
              </a:rPr>
              <a:t>4</a:t>
            </a:r>
            <a:r>
              <a:rPr lang="en-US" altLang="ja-JP" sz="1100" i="1" baseline="30000">
                <a:latin typeface="Franklin Gothic Demi" pitchFamily="34" charset="0"/>
                <a:ea typeface="ＭＳ Ｐゴシック" charset="-128"/>
              </a:rPr>
              <a:t>th</a:t>
            </a:r>
            <a:r>
              <a:rPr lang="en-US" altLang="ja-JP" sz="1100" i="1">
                <a:latin typeface="Franklin Gothic Demi" pitchFamily="34" charset="0"/>
                <a:ea typeface="ＭＳ Ｐゴシック" charset="-128"/>
              </a:rPr>
              <a:t> MtnD</a:t>
            </a:r>
            <a:r>
              <a:rPr lang="en-US" altLang="ja-JP" sz="1100">
                <a:latin typeface="Franklin Gothic Demi" pitchFamily="34" charset="0"/>
                <a:ea typeface="ＭＳ Ｐゴシック" charset="-128"/>
              </a:rPr>
              <a:t> and </a:t>
            </a:r>
            <a:r>
              <a:rPr lang="en-US" altLang="ja-JP" sz="1100" i="1">
                <a:latin typeface="Franklin Gothic Demi" pitchFamily="34" charset="0"/>
                <a:ea typeface="ＭＳ Ｐゴシック" charset="-128"/>
              </a:rPr>
              <a:t>19</a:t>
            </a:r>
            <a:r>
              <a:rPr lang="en-US" altLang="ja-JP" sz="1100" i="1" baseline="30000">
                <a:latin typeface="Franklin Gothic Demi" pitchFamily="34" charset="0"/>
                <a:ea typeface="ＭＳ Ｐゴシック" charset="-128"/>
              </a:rPr>
              <a:t>th</a:t>
            </a:r>
            <a:r>
              <a:rPr lang="en-US" altLang="ja-JP" sz="1100" i="1">
                <a:latin typeface="Franklin Gothic Demi" pitchFamily="34" charset="0"/>
                <a:ea typeface="ＭＳ Ｐゴシック" charset="-128"/>
              </a:rPr>
              <a:t> Romanian ID</a:t>
            </a:r>
            <a:r>
              <a:rPr lang="en-US" altLang="ja-JP" sz="1100">
                <a:latin typeface="Franklin Gothic Demi" pitchFamily="34" charset="0"/>
                <a:ea typeface="ＭＳ Ｐゴシック" charset="-128"/>
              </a:rPr>
              <a:t> to reduce the trapped Soviet pocket.</a:t>
            </a:r>
          </a:p>
        </p:txBody>
      </p:sp>
      <p:grpSp>
        <p:nvGrpSpPr>
          <p:cNvPr id="2216" name="Group 168"/>
          <p:cNvGrpSpPr>
            <a:grpSpLocks/>
          </p:cNvGrpSpPr>
          <p:nvPr/>
        </p:nvGrpSpPr>
        <p:grpSpPr bwMode="auto">
          <a:xfrm>
            <a:off x="908050" y="4116388"/>
            <a:ext cx="611188" cy="493712"/>
            <a:chOff x="1149" y="1149"/>
            <a:chExt cx="385" cy="311"/>
          </a:xfrm>
        </p:grpSpPr>
        <p:pic>
          <p:nvPicPr>
            <p:cNvPr id="2213" name="Picture 165" descr="red bomber"/>
            <p:cNvPicPr>
              <a:picLocks noChangeAspect="1" noChangeArrowheads="1"/>
            </p:cNvPicPr>
            <p:nvPr/>
          </p:nvPicPr>
          <p:blipFill>
            <a:blip r:embed="rId35"/>
            <a:srcRect/>
            <a:stretch>
              <a:fillRect/>
            </a:stretch>
          </p:blipFill>
          <p:spPr bwMode="auto">
            <a:xfrm>
              <a:off x="1293" y="1149"/>
              <a:ext cx="241" cy="117"/>
            </a:xfrm>
            <a:prstGeom prst="rect">
              <a:avLst/>
            </a:prstGeom>
            <a:noFill/>
          </p:spPr>
        </p:pic>
        <p:pic>
          <p:nvPicPr>
            <p:cNvPr id="2214" name="Picture 166" descr="red bomber"/>
            <p:cNvPicPr>
              <a:picLocks noChangeAspect="1" noChangeArrowheads="1"/>
            </p:cNvPicPr>
            <p:nvPr/>
          </p:nvPicPr>
          <p:blipFill>
            <a:blip r:embed="rId35"/>
            <a:srcRect/>
            <a:stretch>
              <a:fillRect/>
            </a:stretch>
          </p:blipFill>
          <p:spPr bwMode="auto">
            <a:xfrm>
              <a:off x="1245" y="1246"/>
              <a:ext cx="241" cy="117"/>
            </a:xfrm>
            <a:prstGeom prst="rect">
              <a:avLst/>
            </a:prstGeom>
            <a:noFill/>
          </p:spPr>
        </p:pic>
        <p:pic>
          <p:nvPicPr>
            <p:cNvPr id="2215" name="Picture 167" descr="red bomber"/>
            <p:cNvPicPr>
              <a:picLocks noChangeAspect="1" noChangeArrowheads="1"/>
            </p:cNvPicPr>
            <p:nvPr/>
          </p:nvPicPr>
          <p:blipFill>
            <a:blip r:embed="rId35"/>
            <a:srcRect/>
            <a:stretch>
              <a:fillRect/>
            </a:stretch>
          </p:blipFill>
          <p:spPr bwMode="auto">
            <a:xfrm>
              <a:off x="1149" y="1343"/>
              <a:ext cx="241" cy="117"/>
            </a:xfrm>
            <a:prstGeom prst="rect">
              <a:avLst/>
            </a:prstGeom>
            <a:noFill/>
          </p:spPr>
        </p:pic>
      </p:grpSp>
      <p:grpSp>
        <p:nvGrpSpPr>
          <p:cNvPr id="2217" name="Group 169"/>
          <p:cNvGrpSpPr>
            <a:grpSpLocks/>
          </p:cNvGrpSpPr>
          <p:nvPr/>
        </p:nvGrpSpPr>
        <p:grpSpPr bwMode="auto">
          <a:xfrm>
            <a:off x="831850" y="3581400"/>
            <a:ext cx="611188" cy="493713"/>
            <a:chOff x="1149" y="1149"/>
            <a:chExt cx="385" cy="311"/>
          </a:xfrm>
        </p:grpSpPr>
        <p:pic>
          <p:nvPicPr>
            <p:cNvPr id="2218" name="Picture 170" descr="red bomber"/>
            <p:cNvPicPr>
              <a:picLocks noChangeAspect="1" noChangeArrowheads="1"/>
            </p:cNvPicPr>
            <p:nvPr/>
          </p:nvPicPr>
          <p:blipFill>
            <a:blip r:embed="rId35"/>
            <a:srcRect/>
            <a:stretch>
              <a:fillRect/>
            </a:stretch>
          </p:blipFill>
          <p:spPr bwMode="auto">
            <a:xfrm>
              <a:off x="1293" y="1149"/>
              <a:ext cx="241" cy="117"/>
            </a:xfrm>
            <a:prstGeom prst="rect">
              <a:avLst/>
            </a:prstGeom>
            <a:noFill/>
          </p:spPr>
        </p:pic>
        <p:pic>
          <p:nvPicPr>
            <p:cNvPr id="2219" name="Picture 171" descr="red bomber"/>
            <p:cNvPicPr>
              <a:picLocks noChangeAspect="1" noChangeArrowheads="1"/>
            </p:cNvPicPr>
            <p:nvPr/>
          </p:nvPicPr>
          <p:blipFill>
            <a:blip r:embed="rId35"/>
            <a:srcRect/>
            <a:stretch>
              <a:fillRect/>
            </a:stretch>
          </p:blipFill>
          <p:spPr bwMode="auto">
            <a:xfrm>
              <a:off x="1245" y="1246"/>
              <a:ext cx="241" cy="117"/>
            </a:xfrm>
            <a:prstGeom prst="rect">
              <a:avLst/>
            </a:prstGeom>
            <a:noFill/>
          </p:spPr>
        </p:pic>
        <p:pic>
          <p:nvPicPr>
            <p:cNvPr id="2220" name="Picture 172" descr="red bomber"/>
            <p:cNvPicPr>
              <a:picLocks noChangeAspect="1" noChangeArrowheads="1"/>
            </p:cNvPicPr>
            <p:nvPr/>
          </p:nvPicPr>
          <p:blipFill>
            <a:blip r:embed="rId35"/>
            <a:srcRect/>
            <a:stretch>
              <a:fillRect/>
            </a:stretch>
          </p:blipFill>
          <p:spPr bwMode="auto">
            <a:xfrm>
              <a:off x="1149" y="1343"/>
              <a:ext cx="241" cy="117"/>
            </a:xfrm>
            <a:prstGeom prst="rect">
              <a:avLst/>
            </a:prstGeom>
            <a:noFill/>
          </p:spPr>
        </p:pic>
      </p:grpSp>
      <p:sp>
        <p:nvSpPr>
          <p:cNvPr id="2282" name="Text Box 234"/>
          <p:cNvSpPr txBox="1">
            <a:spLocks noChangeArrowheads="1"/>
          </p:cNvSpPr>
          <p:nvPr/>
        </p:nvSpPr>
        <p:spPr bwMode="auto">
          <a:xfrm>
            <a:off x="6556375" y="4975225"/>
            <a:ext cx="2587625" cy="1882775"/>
          </a:xfrm>
          <a:prstGeom prst="rect">
            <a:avLst/>
          </a:prstGeom>
          <a:solidFill>
            <a:schemeClr val="bg1"/>
          </a:solidFill>
          <a:ln w="38100">
            <a:solidFill>
              <a:srgbClr val="FF0000"/>
            </a:solidFill>
            <a:miter lim="800000"/>
            <a:headEnd/>
            <a:tailEnd/>
          </a:ln>
          <a:effectLst/>
        </p:spPr>
        <p:txBody>
          <a:bodyPr>
            <a:spAutoFit/>
          </a:bodyPr>
          <a:lstStyle/>
          <a:p>
            <a:pPr algn="ctr">
              <a:lnSpc>
                <a:spcPct val="75000"/>
              </a:lnSpc>
              <a:spcBef>
                <a:spcPct val="50000"/>
              </a:spcBef>
            </a:pPr>
            <a:r>
              <a:rPr lang="en-US" altLang="ja-JP" sz="2000" b="1" i="1">
                <a:ea typeface="ＭＳ Ｐゴシック" charset="-128"/>
              </a:rPr>
              <a:t>German 11. Army</a:t>
            </a:r>
          </a:p>
          <a:p>
            <a:pPr algn="ctr">
              <a:lnSpc>
                <a:spcPct val="75000"/>
              </a:lnSpc>
              <a:spcBef>
                <a:spcPct val="50000"/>
              </a:spcBef>
            </a:pPr>
            <a:r>
              <a:rPr lang="en-US" altLang="ja-JP" sz="2000">
                <a:ea typeface="ＭＳ Ｐゴシック" charset="-128"/>
              </a:rPr>
              <a:t>(Erich von Manstein)</a:t>
            </a:r>
          </a:p>
          <a:p>
            <a:pPr>
              <a:lnSpc>
                <a:spcPct val="75000"/>
              </a:lnSpc>
              <a:spcBef>
                <a:spcPct val="50000"/>
              </a:spcBef>
            </a:pPr>
            <a:r>
              <a:rPr lang="en-US" altLang="ja-JP" sz="2000">
                <a:ea typeface="ＭＳ Ｐゴシック" charset="-128"/>
              </a:rPr>
              <a:t>150,000 infantry</a:t>
            </a:r>
          </a:p>
          <a:p>
            <a:pPr>
              <a:lnSpc>
                <a:spcPct val="75000"/>
              </a:lnSpc>
              <a:spcBef>
                <a:spcPct val="50000"/>
              </a:spcBef>
            </a:pPr>
            <a:r>
              <a:rPr lang="en-US" altLang="ja-JP" sz="2000">
                <a:ea typeface="ＭＳ Ｐゴシック" charset="-128"/>
              </a:rPr>
              <a:t>180 tanks</a:t>
            </a:r>
          </a:p>
          <a:p>
            <a:pPr>
              <a:lnSpc>
                <a:spcPct val="75000"/>
              </a:lnSpc>
              <a:spcBef>
                <a:spcPct val="50000"/>
              </a:spcBef>
            </a:pPr>
            <a:r>
              <a:rPr lang="en-US" altLang="ja-JP" sz="2000">
                <a:ea typeface="ＭＳ Ｐゴシック" charset="-128"/>
              </a:rPr>
              <a:t>700 aircraft</a:t>
            </a:r>
          </a:p>
        </p:txBody>
      </p:sp>
      <p:sp>
        <p:nvSpPr>
          <p:cNvPr id="2283" name="Text Box 235"/>
          <p:cNvSpPr txBox="1">
            <a:spLocks noChangeArrowheads="1"/>
          </p:cNvSpPr>
          <p:nvPr/>
        </p:nvSpPr>
        <p:spPr bwMode="auto">
          <a:xfrm>
            <a:off x="5419725" y="4975225"/>
            <a:ext cx="3732213" cy="1882775"/>
          </a:xfrm>
          <a:prstGeom prst="rect">
            <a:avLst/>
          </a:prstGeom>
          <a:solidFill>
            <a:schemeClr val="bg1"/>
          </a:solidFill>
          <a:ln w="38100">
            <a:solidFill>
              <a:srgbClr val="0000FF"/>
            </a:solidFill>
            <a:miter lim="800000"/>
            <a:headEnd/>
            <a:tailEnd/>
          </a:ln>
          <a:effectLst/>
        </p:spPr>
        <p:txBody>
          <a:bodyPr>
            <a:spAutoFit/>
          </a:bodyPr>
          <a:lstStyle/>
          <a:p>
            <a:pPr algn="ctr">
              <a:lnSpc>
                <a:spcPct val="75000"/>
              </a:lnSpc>
              <a:spcBef>
                <a:spcPct val="50000"/>
              </a:spcBef>
            </a:pPr>
            <a:r>
              <a:rPr lang="en-US" altLang="ja-JP" sz="2000" b="1">
                <a:ea typeface="ＭＳ Ｐゴシック" charset="-128"/>
              </a:rPr>
              <a:t>Soviet Crimean Army Group</a:t>
            </a:r>
          </a:p>
          <a:p>
            <a:pPr algn="ctr">
              <a:lnSpc>
                <a:spcPct val="75000"/>
              </a:lnSpc>
              <a:spcBef>
                <a:spcPct val="50000"/>
              </a:spcBef>
            </a:pPr>
            <a:r>
              <a:rPr lang="en-US" altLang="ja-JP" sz="2000">
                <a:ea typeface="ＭＳ Ｐゴシック" charset="-128"/>
              </a:rPr>
              <a:t>(D.T. Kozlov)</a:t>
            </a:r>
          </a:p>
          <a:p>
            <a:pPr>
              <a:lnSpc>
                <a:spcPct val="75000"/>
              </a:lnSpc>
              <a:spcBef>
                <a:spcPct val="50000"/>
              </a:spcBef>
            </a:pPr>
            <a:r>
              <a:rPr lang="en-US" altLang="ja-JP" sz="2000">
                <a:ea typeface="ＭＳ Ｐゴシック" charset="-128"/>
              </a:rPr>
              <a:t>296,000 infantry</a:t>
            </a:r>
          </a:p>
          <a:p>
            <a:pPr>
              <a:lnSpc>
                <a:spcPct val="75000"/>
              </a:lnSpc>
              <a:spcBef>
                <a:spcPct val="50000"/>
              </a:spcBef>
            </a:pPr>
            <a:r>
              <a:rPr lang="en-US" altLang="ja-JP" sz="2000">
                <a:ea typeface="ＭＳ Ｐゴシック" charset="-128"/>
              </a:rPr>
              <a:t>350 tanks</a:t>
            </a:r>
          </a:p>
          <a:p>
            <a:pPr>
              <a:lnSpc>
                <a:spcPct val="75000"/>
              </a:lnSpc>
              <a:spcBef>
                <a:spcPct val="50000"/>
              </a:spcBef>
            </a:pPr>
            <a:r>
              <a:rPr lang="en-US" altLang="ja-JP" sz="2000">
                <a:ea typeface="ＭＳ Ｐゴシック" charset="-128"/>
              </a:rPr>
              <a:t>400 aircraft</a:t>
            </a:r>
          </a:p>
        </p:txBody>
      </p:sp>
      <p:pic>
        <p:nvPicPr>
          <p:cNvPr id="2284" name="Picture 236" descr="compass"/>
          <p:cNvPicPr>
            <a:picLocks noChangeAspect="1" noChangeArrowheads="1"/>
          </p:cNvPicPr>
          <p:nvPr/>
        </p:nvPicPr>
        <p:blipFill>
          <a:blip r:embed="rId49"/>
          <a:srcRect/>
          <a:stretch>
            <a:fillRect/>
          </a:stretch>
        </p:blipFill>
        <p:spPr bwMode="auto">
          <a:xfrm>
            <a:off x="-7938" y="985838"/>
            <a:ext cx="352426" cy="515937"/>
          </a:xfrm>
          <a:prstGeom prst="rect">
            <a:avLst/>
          </a:prstGeom>
          <a:noFill/>
        </p:spPr>
      </p:pic>
      <p:sp>
        <p:nvSpPr>
          <p:cNvPr id="2285" name="Text Box 237"/>
          <p:cNvSpPr txBox="1">
            <a:spLocks noChangeArrowheads="1"/>
          </p:cNvSpPr>
          <p:nvPr/>
        </p:nvSpPr>
        <p:spPr bwMode="auto">
          <a:xfrm>
            <a:off x="0" y="6073775"/>
            <a:ext cx="984250" cy="282575"/>
          </a:xfrm>
          <a:prstGeom prst="rect">
            <a:avLst/>
          </a:prstGeom>
          <a:solidFill>
            <a:schemeClr val="bg1"/>
          </a:solidFill>
          <a:ln w="38100">
            <a:solidFill>
              <a:srgbClr val="FF0000"/>
            </a:solidFill>
            <a:miter lim="800000"/>
            <a:headEnd/>
            <a:tailEnd/>
          </a:ln>
          <a:effectLst/>
        </p:spPr>
        <p:txBody>
          <a:bodyPr>
            <a:spAutoFit/>
          </a:bodyPr>
          <a:lstStyle/>
          <a:p>
            <a:pPr>
              <a:spcBef>
                <a:spcPct val="50000"/>
              </a:spcBef>
            </a:pPr>
            <a:r>
              <a:rPr lang="en-US" altLang="ja-JP" sz="1000">
                <a:ea typeface="ＭＳ Ｐゴシック" charset="-128"/>
              </a:rPr>
              <a:t>Subordinates</a:t>
            </a:r>
          </a:p>
        </p:txBody>
      </p:sp>
      <p:sp>
        <p:nvSpPr>
          <p:cNvPr id="2299" name="Text Box 251"/>
          <p:cNvSpPr txBox="1">
            <a:spLocks noChangeArrowheads="1"/>
          </p:cNvSpPr>
          <p:nvPr/>
        </p:nvSpPr>
        <p:spPr bwMode="auto">
          <a:xfrm>
            <a:off x="8083550" y="1173163"/>
            <a:ext cx="1060450" cy="282575"/>
          </a:xfrm>
          <a:prstGeom prst="rect">
            <a:avLst/>
          </a:prstGeom>
          <a:solidFill>
            <a:schemeClr val="bg1"/>
          </a:solidFill>
          <a:ln w="38100">
            <a:solidFill>
              <a:schemeClr val="tx1"/>
            </a:solidFill>
            <a:miter lim="800000"/>
            <a:headEnd/>
            <a:tailEnd/>
          </a:ln>
          <a:effectLst/>
        </p:spPr>
        <p:txBody>
          <a:bodyPr>
            <a:spAutoFit/>
          </a:bodyPr>
          <a:lstStyle/>
          <a:p>
            <a:pPr algn="ctr">
              <a:spcBef>
                <a:spcPct val="50000"/>
              </a:spcBef>
            </a:pPr>
            <a:r>
              <a:rPr lang="en-US" altLang="ja-JP" sz="1000">
                <a:ea typeface="ＭＳ Ｐゴシック" charset="-128"/>
              </a:rPr>
              <a:t>Symbol guide</a:t>
            </a:r>
          </a:p>
        </p:txBody>
      </p:sp>
      <p:sp>
        <p:nvSpPr>
          <p:cNvPr id="2195" name="Text Box 147"/>
          <p:cNvSpPr txBox="1">
            <a:spLocks noChangeArrowheads="1"/>
          </p:cNvSpPr>
          <p:nvPr/>
        </p:nvSpPr>
        <p:spPr bwMode="auto">
          <a:xfrm>
            <a:off x="6861175" y="693738"/>
            <a:ext cx="2282825" cy="495300"/>
          </a:xfrm>
          <a:prstGeom prst="rect">
            <a:avLst/>
          </a:prstGeom>
          <a:solidFill>
            <a:schemeClr val="bg1"/>
          </a:solidFill>
          <a:ln w="38100">
            <a:solidFill>
              <a:srgbClr val="0000FF"/>
            </a:solidFill>
            <a:miter lim="800000"/>
            <a:headEnd/>
            <a:tailEnd/>
          </a:ln>
          <a:effectLst/>
        </p:spPr>
        <p:txBody>
          <a:bodyPr>
            <a:spAutoFit/>
          </a:bodyPr>
          <a:lstStyle/>
          <a:p>
            <a:pPr algn="ctr">
              <a:lnSpc>
                <a:spcPct val="75000"/>
              </a:lnSpc>
              <a:spcBef>
                <a:spcPct val="50000"/>
              </a:spcBef>
            </a:pPr>
            <a:r>
              <a:rPr lang="en-US" altLang="ja-JP" sz="1200" b="1">
                <a:ea typeface="ＭＳ Ｐゴシック" charset="-128"/>
              </a:rPr>
              <a:t>Soviet Crimean Army Group</a:t>
            </a:r>
          </a:p>
          <a:p>
            <a:pPr algn="ctr">
              <a:lnSpc>
                <a:spcPct val="75000"/>
              </a:lnSpc>
              <a:spcBef>
                <a:spcPct val="50000"/>
              </a:spcBef>
            </a:pPr>
            <a:r>
              <a:rPr lang="en-US" altLang="ja-JP" sz="1200">
                <a:ea typeface="ＭＳ Ｐゴシック" charset="-128"/>
              </a:rPr>
              <a:t>(Kozlov)</a:t>
            </a:r>
          </a:p>
        </p:txBody>
      </p:sp>
      <p:sp>
        <p:nvSpPr>
          <p:cNvPr id="2318" name="Text Box 270"/>
          <p:cNvSpPr txBox="1">
            <a:spLocks noChangeArrowheads="1"/>
          </p:cNvSpPr>
          <p:nvPr/>
        </p:nvSpPr>
        <p:spPr bwMode="auto">
          <a:xfrm>
            <a:off x="0" y="701675"/>
            <a:ext cx="915988" cy="282575"/>
          </a:xfrm>
          <a:prstGeom prst="rect">
            <a:avLst/>
          </a:prstGeom>
          <a:solidFill>
            <a:schemeClr val="bg1"/>
          </a:solidFill>
          <a:ln w="38100">
            <a:solidFill>
              <a:schemeClr val="tx1"/>
            </a:solidFill>
            <a:miter lim="800000"/>
            <a:headEnd/>
            <a:tailEnd/>
          </a:ln>
          <a:effectLst/>
        </p:spPr>
        <p:txBody>
          <a:bodyPr>
            <a:spAutoFit/>
          </a:bodyPr>
          <a:lstStyle/>
          <a:p>
            <a:pPr algn="ctr">
              <a:spcBef>
                <a:spcPct val="50000"/>
              </a:spcBef>
            </a:pPr>
            <a:r>
              <a:rPr lang="en-US" altLang="ja-JP" sz="1000">
                <a:ea typeface="ＭＳ Ｐゴシック" charset="-128"/>
              </a:rPr>
              <a:t>Landmarks</a:t>
            </a:r>
          </a:p>
        </p:txBody>
      </p:sp>
      <p:sp>
        <p:nvSpPr>
          <p:cNvPr id="2319" name="Text Box 271"/>
          <p:cNvSpPr txBox="1">
            <a:spLocks noChangeArrowheads="1"/>
          </p:cNvSpPr>
          <p:nvPr/>
        </p:nvSpPr>
        <p:spPr bwMode="auto">
          <a:xfrm>
            <a:off x="2663825" y="909638"/>
            <a:ext cx="838200" cy="266700"/>
          </a:xfrm>
          <a:prstGeom prst="rect">
            <a:avLst/>
          </a:prstGeom>
          <a:solidFill>
            <a:schemeClr val="bg1">
              <a:alpha val="80000"/>
            </a:schemeClr>
          </a:solidFill>
          <a:ln w="38100">
            <a:solidFill>
              <a:srgbClr val="0033CC"/>
            </a:solidFill>
            <a:miter lim="800000"/>
            <a:headEnd/>
            <a:tailEnd/>
          </a:ln>
          <a:effectLst/>
        </p:spPr>
        <p:txBody>
          <a:bodyPr>
            <a:spAutoFit/>
          </a:bodyPr>
          <a:lstStyle/>
          <a:p>
            <a:pPr algn="ctr">
              <a:spcBef>
                <a:spcPct val="50000"/>
              </a:spcBef>
            </a:pPr>
            <a:r>
              <a:rPr lang="en-US" altLang="ja-JP" sz="900">
                <a:ea typeface="ＭＳ Ｐゴシック" charset="-128"/>
              </a:rPr>
              <a:t>Sea of Azov</a:t>
            </a:r>
          </a:p>
        </p:txBody>
      </p:sp>
      <p:sp>
        <p:nvSpPr>
          <p:cNvPr id="2320" name="Text Box 272"/>
          <p:cNvSpPr txBox="1">
            <a:spLocks noChangeArrowheads="1"/>
          </p:cNvSpPr>
          <p:nvPr/>
        </p:nvSpPr>
        <p:spPr bwMode="auto">
          <a:xfrm>
            <a:off x="7015163" y="2513013"/>
            <a:ext cx="534987" cy="266700"/>
          </a:xfrm>
          <a:prstGeom prst="rect">
            <a:avLst/>
          </a:prstGeom>
          <a:solidFill>
            <a:schemeClr val="bg1">
              <a:alpha val="80000"/>
            </a:schemeClr>
          </a:solidFill>
          <a:ln w="38100">
            <a:solidFill>
              <a:schemeClr val="tx1"/>
            </a:solidFill>
            <a:miter lim="800000"/>
            <a:headEnd/>
            <a:tailEnd/>
          </a:ln>
          <a:effectLst/>
        </p:spPr>
        <p:txBody>
          <a:bodyPr>
            <a:spAutoFit/>
          </a:bodyPr>
          <a:lstStyle/>
          <a:p>
            <a:pPr algn="ctr">
              <a:spcBef>
                <a:spcPct val="50000"/>
              </a:spcBef>
            </a:pPr>
            <a:r>
              <a:rPr lang="en-US" altLang="ja-JP" sz="900">
                <a:ea typeface="ＭＳ Ｐゴシック" charset="-128"/>
              </a:rPr>
              <a:t>Kerch</a:t>
            </a:r>
          </a:p>
        </p:txBody>
      </p:sp>
      <p:sp>
        <p:nvSpPr>
          <p:cNvPr id="2321" name="Text Box 273"/>
          <p:cNvSpPr txBox="1">
            <a:spLocks noChangeArrowheads="1"/>
          </p:cNvSpPr>
          <p:nvPr/>
        </p:nvSpPr>
        <p:spPr bwMode="auto">
          <a:xfrm>
            <a:off x="8083550" y="4192588"/>
            <a:ext cx="762000" cy="403225"/>
          </a:xfrm>
          <a:prstGeom prst="rect">
            <a:avLst/>
          </a:prstGeom>
          <a:solidFill>
            <a:schemeClr val="bg1">
              <a:alpha val="80000"/>
            </a:schemeClr>
          </a:solidFill>
          <a:ln w="38100">
            <a:solidFill>
              <a:srgbClr val="A6FD31"/>
            </a:solidFill>
            <a:miter lim="800000"/>
            <a:headEnd/>
            <a:tailEnd/>
          </a:ln>
          <a:effectLst/>
        </p:spPr>
        <p:txBody>
          <a:bodyPr>
            <a:spAutoFit/>
          </a:bodyPr>
          <a:lstStyle/>
          <a:p>
            <a:pPr algn="ctr">
              <a:spcBef>
                <a:spcPct val="50000"/>
              </a:spcBef>
            </a:pPr>
            <a:r>
              <a:rPr lang="en-US" altLang="ja-JP" sz="900">
                <a:ea typeface="ＭＳ Ｐゴシック" charset="-128"/>
              </a:rPr>
              <a:t>Taman Peninsula</a:t>
            </a:r>
          </a:p>
        </p:txBody>
      </p:sp>
      <p:sp>
        <p:nvSpPr>
          <p:cNvPr id="2322" name="Text Box 274"/>
          <p:cNvSpPr txBox="1">
            <a:spLocks noChangeArrowheads="1"/>
          </p:cNvSpPr>
          <p:nvPr/>
        </p:nvSpPr>
        <p:spPr bwMode="auto">
          <a:xfrm>
            <a:off x="5259388" y="6477000"/>
            <a:ext cx="762000" cy="266700"/>
          </a:xfrm>
          <a:prstGeom prst="rect">
            <a:avLst/>
          </a:prstGeom>
          <a:solidFill>
            <a:schemeClr val="bg1">
              <a:alpha val="80000"/>
            </a:schemeClr>
          </a:solidFill>
          <a:ln w="38100">
            <a:solidFill>
              <a:srgbClr val="0033CC"/>
            </a:solidFill>
            <a:miter lim="800000"/>
            <a:headEnd/>
            <a:tailEnd/>
          </a:ln>
          <a:effectLst/>
        </p:spPr>
        <p:txBody>
          <a:bodyPr>
            <a:spAutoFit/>
          </a:bodyPr>
          <a:lstStyle/>
          <a:p>
            <a:pPr algn="ctr">
              <a:spcBef>
                <a:spcPct val="50000"/>
              </a:spcBef>
            </a:pPr>
            <a:r>
              <a:rPr lang="en-US" altLang="ja-JP" sz="900">
                <a:ea typeface="ＭＳ Ｐゴシック" charset="-128"/>
              </a:rPr>
              <a:t>Black Sea</a:t>
            </a:r>
          </a:p>
        </p:txBody>
      </p:sp>
      <p:sp>
        <p:nvSpPr>
          <p:cNvPr id="2323" name="Text Box 275"/>
          <p:cNvSpPr txBox="1">
            <a:spLocks noChangeArrowheads="1"/>
          </p:cNvSpPr>
          <p:nvPr/>
        </p:nvSpPr>
        <p:spPr bwMode="auto">
          <a:xfrm>
            <a:off x="7854950" y="3352800"/>
            <a:ext cx="534988" cy="403225"/>
          </a:xfrm>
          <a:prstGeom prst="rect">
            <a:avLst/>
          </a:prstGeom>
          <a:solidFill>
            <a:schemeClr val="bg1">
              <a:alpha val="80000"/>
            </a:schemeClr>
          </a:solidFill>
          <a:ln w="38100">
            <a:solidFill>
              <a:srgbClr val="0033CC"/>
            </a:solidFill>
            <a:miter lim="800000"/>
            <a:headEnd/>
            <a:tailEnd/>
          </a:ln>
          <a:effectLst/>
        </p:spPr>
        <p:txBody>
          <a:bodyPr>
            <a:spAutoFit/>
          </a:bodyPr>
          <a:lstStyle/>
          <a:p>
            <a:pPr algn="ctr">
              <a:spcBef>
                <a:spcPct val="50000"/>
              </a:spcBef>
            </a:pPr>
            <a:r>
              <a:rPr lang="en-US" altLang="ja-JP" sz="900">
                <a:ea typeface="ＭＳ Ｐゴシック" charset="-128"/>
              </a:rPr>
              <a:t>Kerch Strait</a:t>
            </a:r>
          </a:p>
        </p:txBody>
      </p:sp>
      <p:sp>
        <p:nvSpPr>
          <p:cNvPr id="2324" name="Text Box 276"/>
          <p:cNvSpPr txBox="1">
            <a:spLocks noChangeArrowheads="1"/>
          </p:cNvSpPr>
          <p:nvPr/>
        </p:nvSpPr>
        <p:spPr bwMode="auto">
          <a:xfrm>
            <a:off x="4495800" y="3733800"/>
            <a:ext cx="1068388" cy="266700"/>
          </a:xfrm>
          <a:prstGeom prst="rect">
            <a:avLst/>
          </a:prstGeom>
          <a:solidFill>
            <a:schemeClr val="bg1">
              <a:alpha val="80000"/>
            </a:schemeClr>
          </a:solidFill>
          <a:ln w="38100">
            <a:solidFill>
              <a:srgbClr val="A6FD31"/>
            </a:solidFill>
            <a:miter lim="800000"/>
            <a:headEnd/>
            <a:tailEnd/>
          </a:ln>
          <a:effectLst/>
        </p:spPr>
        <p:txBody>
          <a:bodyPr>
            <a:spAutoFit/>
          </a:bodyPr>
          <a:lstStyle/>
          <a:p>
            <a:pPr algn="ctr">
              <a:spcBef>
                <a:spcPct val="50000"/>
              </a:spcBef>
            </a:pPr>
            <a:r>
              <a:rPr lang="en-US" altLang="ja-JP" sz="900">
                <a:ea typeface="ＭＳ Ｐゴシック" charset="-128"/>
              </a:rPr>
              <a:t>Kerch Peninsula</a:t>
            </a:r>
          </a:p>
        </p:txBody>
      </p:sp>
      <p:sp>
        <p:nvSpPr>
          <p:cNvPr id="2325" name="Text Box 277"/>
          <p:cNvSpPr txBox="1">
            <a:spLocks noChangeArrowheads="1"/>
          </p:cNvSpPr>
          <p:nvPr/>
        </p:nvSpPr>
        <p:spPr bwMode="auto">
          <a:xfrm>
            <a:off x="2128838" y="2360613"/>
            <a:ext cx="915987" cy="266700"/>
          </a:xfrm>
          <a:prstGeom prst="rect">
            <a:avLst/>
          </a:prstGeom>
          <a:solidFill>
            <a:schemeClr val="bg1">
              <a:alpha val="80000"/>
            </a:schemeClr>
          </a:solidFill>
          <a:ln w="38100">
            <a:solidFill>
              <a:srgbClr val="0033CC"/>
            </a:solidFill>
            <a:miter lim="800000"/>
            <a:headEnd/>
            <a:tailEnd/>
          </a:ln>
          <a:effectLst/>
        </p:spPr>
        <p:txBody>
          <a:bodyPr>
            <a:spAutoFit/>
          </a:bodyPr>
          <a:lstStyle/>
          <a:p>
            <a:pPr algn="ctr">
              <a:spcBef>
                <a:spcPct val="50000"/>
              </a:spcBef>
            </a:pPr>
            <a:r>
              <a:rPr lang="en-US" altLang="ja-JP" sz="900">
                <a:ea typeface="ＭＳ Ｐゴシック" charset="-128"/>
              </a:rPr>
              <a:t>Bay of Arabat</a:t>
            </a:r>
          </a:p>
        </p:txBody>
      </p:sp>
      <p:sp>
        <p:nvSpPr>
          <p:cNvPr id="2326" name="Text Box 278"/>
          <p:cNvSpPr txBox="1">
            <a:spLocks noChangeArrowheads="1"/>
          </p:cNvSpPr>
          <p:nvPr/>
        </p:nvSpPr>
        <p:spPr bwMode="auto">
          <a:xfrm>
            <a:off x="2205038" y="5641975"/>
            <a:ext cx="763587" cy="266700"/>
          </a:xfrm>
          <a:prstGeom prst="rect">
            <a:avLst/>
          </a:prstGeom>
          <a:solidFill>
            <a:schemeClr val="bg1">
              <a:alpha val="80000"/>
            </a:schemeClr>
          </a:solidFill>
          <a:ln w="38100">
            <a:solidFill>
              <a:srgbClr val="0033CC"/>
            </a:solidFill>
            <a:miter lim="800000"/>
            <a:headEnd/>
            <a:tailEnd/>
          </a:ln>
          <a:effectLst/>
        </p:spPr>
        <p:txBody>
          <a:bodyPr>
            <a:spAutoFit/>
          </a:bodyPr>
          <a:lstStyle/>
          <a:p>
            <a:pPr algn="ctr">
              <a:spcBef>
                <a:spcPct val="50000"/>
              </a:spcBef>
            </a:pPr>
            <a:r>
              <a:rPr lang="en-US" altLang="ja-JP" sz="900">
                <a:ea typeface="ＭＳ Ｐゴシック" charset="-128"/>
              </a:rPr>
              <a:t>Caffa Bay</a:t>
            </a:r>
          </a:p>
        </p:txBody>
      </p:sp>
      <p:sp>
        <p:nvSpPr>
          <p:cNvPr id="2327" name="Text Box 279"/>
          <p:cNvSpPr txBox="1">
            <a:spLocks noChangeArrowheads="1"/>
          </p:cNvSpPr>
          <p:nvPr/>
        </p:nvSpPr>
        <p:spPr bwMode="auto">
          <a:xfrm>
            <a:off x="831850" y="1749425"/>
            <a:ext cx="611188" cy="403225"/>
          </a:xfrm>
          <a:prstGeom prst="rect">
            <a:avLst/>
          </a:prstGeom>
          <a:solidFill>
            <a:schemeClr val="bg1">
              <a:alpha val="80000"/>
            </a:schemeClr>
          </a:solidFill>
          <a:ln w="38100">
            <a:solidFill>
              <a:srgbClr val="A6FD31"/>
            </a:solidFill>
            <a:miter lim="800000"/>
            <a:headEnd/>
            <a:tailEnd/>
          </a:ln>
          <a:effectLst/>
        </p:spPr>
        <p:txBody>
          <a:bodyPr>
            <a:spAutoFit/>
          </a:bodyPr>
          <a:lstStyle/>
          <a:p>
            <a:pPr algn="ctr">
              <a:spcBef>
                <a:spcPct val="50000"/>
              </a:spcBef>
            </a:pPr>
            <a:r>
              <a:rPr lang="en-US" altLang="ja-JP" sz="900">
                <a:ea typeface="ＭＳ Ｐゴシック" charset="-128"/>
              </a:rPr>
              <a:t>Arabat Spit</a:t>
            </a:r>
          </a:p>
        </p:txBody>
      </p:sp>
      <p:sp>
        <p:nvSpPr>
          <p:cNvPr id="2328" name="Text Box 280"/>
          <p:cNvSpPr txBox="1">
            <a:spLocks noChangeArrowheads="1"/>
          </p:cNvSpPr>
          <p:nvPr/>
        </p:nvSpPr>
        <p:spPr bwMode="auto">
          <a:xfrm>
            <a:off x="1366838" y="3200400"/>
            <a:ext cx="915987" cy="266700"/>
          </a:xfrm>
          <a:prstGeom prst="rect">
            <a:avLst/>
          </a:prstGeom>
          <a:solidFill>
            <a:schemeClr val="bg1">
              <a:alpha val="80000"/>
            </a:schemeClr>
          </a:solidFill>
          <a:ln w="38100">
            <a:solidFill>
              <a:schemeClr val="tx1"/>
            </a:solidFill>
            <a:miter lim="800000"/>
            <a:headEnd/>
            <a:tailEnd/>
          </a:ln>
          <a:effectLst/>
        </p:spPr>
        <p:txBody>
          <a:bodyPr>
            <a:spAutoFit/>
          </a:bodyPr>
          <a:lstStyle/>
          <a:p>
            <a:pPr algn="ctr">
              <a:spcBef>
                <a:spcPct val="50000"/>
              </a:spcBef>
            </a:pPr>
            <a:r>
              <a:rPr lang="en-US" altLang="ja-JP" sz="900">
                <a:ea typeface="ＭＳ Ｐゴシック" charset="-128"/>
              </a:rPr>
              <a:t>Kamenskoye</a:t>
            </a:r>
          </a:p>
        </p:txBody>
      </p:sp>
      <p:sp>
        <p:nvSpPr>
          <p:cNvPr id="2329" name="Text Box 281"/>
          <p:cNvSpPr txBox="1">
            <a:spLocks noChangeArrowheads="1"/>
          </p:cNvSpPr>
          <p:nvPr/>
        </p:nvSpPr>
        <p:spPr bwMode="auto">
          <a:xfrm>
            <a:off x="450850" y="5718175"/>
            <a:ext cx="763588" cy="266700"/>
          </a:xfrm>
          <a:prstGeom prst="rect">
            <a:avLst/>
          </a:prstGeom>
          <a:solidFill>
            <a:schemeClr val="bg1">
              <a:alpha val="80000"/>
            </a:schemeClr>
          </a:solidFill>
          <a:ln w="38100">
            <a:solidFill>
              <a:schemeClr val="tx1"/>
            </a:solidFill>
            <a:miter lim="800000"/>
            <a:headEnd/>
            <a:tailEnd/>
          </a:ln>
          <a:effectLst/>
        </p:spPr>
        <p:txBody>
          <a:bodyPr>
            <a:spAutoFit/>
          </a:bodyPr>
          <a:lstStyle/>
          <a:p>
            <a:pPr algn="ctr">
              <a:spcBef>
                <a:spcPct val="50000"/>
              </a:spcBef>
            </a:pPr>
            <a:r>
              <a:rPr lang="en-US" altLang="ja-JP" sz="900">
                <a:ea typeface="ＭＳ Ｐゴシック" charset="-128"/>
              </a:rPr>
              <a:t>Feodosiya</a:t>
            </a:r>
          </a:p>
        </p:txBody>
      </p:sp>
      <p:sp>
        <p:nvSpPr>
          <p:cNvPr id="2330" name="Text Box 282"/>
          <p:cNvSpPr txBox="1">
            <a:spLocks noChangeArrowheads="1"/>
          </p:cNvSpPr>
          <p:nvPr/>
        </p:nvSpPr>
        <p:spPr bwMode="auto">
          <a:xfrm>
            <a:off x="1824038" y="3505200"/>
            <a:ext cx="915987" cy="266700"/>
          </a:xfrm>
          <a:prstGeom prst="rect">
            <a:avLst/>
          </a:prstGeom>
          <a:solidFill>
            <a:schemeClr val="bg1">
              <a:alpha val="80000"/>
            </a:schemeClr>
          </a:solidFill>
          <a:ln w="38100">
            <a:solidFill>
              <a:schemeClr val="tx1"/>
            </a:solidFill>
            <a:miter lim="800000"/>
            <a:headEnd/>
            <a:tailEnd/>
          </a:ln>
          <a:effectLst/>
        </p:spPr>
        <p:txBody>
          <a:bodyPr>
            <a:spAutoFit/>
          </a:bodyPr>
          <a:lstStyle/>
          <a:p>
            <a:pPr algn="ctr">
              <a:spcBef>
                <a:spcPct val="50000"/>
              </a:spcBef>
            </a:pPr>
            <a:r>
              <a:rPr lang="en-US" altLang="ja-JP" sz="900">
                <a:ea typeface="ＭＳ Ｐゴシック" charset="-128"/>
              </a:rPr>
              <a:t>Semysotka</a:t>
            </a:r>
          </a:p>
        </p:txBody>
      </p:sp>
      <p:sp>
        <p:nvSpPr>
          <p:cNvPr id="2286" name="Text Box 238"/>
          <p:cNvSpPr txBox="1">
            <a:spLocks noChangeArrowheads="1"/>
          </p:cNvSpPr>
          <p:nvPr/>
        </p:nvSpPr>
        <p:spPr bwMode="auto">
          <a:xfrm>
            <a:off x="2359025" y="1901825"/>
            <a:ext cx="4656138" cy="3706813"/>
          </a:xfrm>
          <a:prstGeom prst="rect">
            <a:avLst/>
          </a:prstGeom>
          <a:solidFill>
            <a:schemeClr val="bg1">
              <a:alpha val="64999"/>
            </a:schemeClr>
          </a:solidFill>
          <a:ln w="38100">
            <a:solidFill>
              <a:srgbClr val="FF0000"/>
            </a:solidFill>
            <a:miter lim="800000"/>
            <a:headEnd/>
            <a:tailEnd/>
          </a:ln>
          <a:effectLst/>
        </p:spPr>
        <p:txBody>
          <a:bodyPr>
            <a:spAutoFit/>
          </a:bodyPr>
          <a:lstStyle/>
          <a:p>
            <a:pPr>
              <a:spcBef>
                <a:spcPct val="50000"/>
              </a:spcBef>
            </a:pPr>
            <a:r>
              <a:rPr lang="en-US" altLang="ja-JP" i="1">
                <a:ea typeface="ＭＳ Ｐゴシック" charset="-128"/>
              </a:rPr>
              <a:t>4</a:t>
            </a:r>
            <a:r>
              <a:rPr lang="en-US" altLang="ja-JP" i="1" baseline="30000">
                <a:ea typeface="ＭＳ Ｐゴシック" charset="-128"/>
              </a:rPr>
              <a:t>th</a:t>
            </a:r>
            <a:r>
              <a:rPr lang="en-US" altLang="ja-JP" i="1">
                <a:ea typeface="ＭＳ Ｐゴシック" charset="-128"/>
              </a:rPr>
              <a:t> Mountain Division</a:t>
            </a:r>
            <a:r>
              <a:rPr lang="en-US" altLang="ja-JP">
                <a:ea typeface="ＭＳ Ｐゴシック" charset="-128"/>
              </a:rPr>
              <a:t> – Eglseer</a:t>
            </a:r>
          </a:p>
          <a:p>
            <a:pPr>
              <a:spcBef>
                <a:spcPct val="50000"/>
              </a:spcBef>
            </a:pPr>
            <a:r>
              <a:rPr lang="en-US" altLang="ja-JP" i="1">
                <a:ea typeface="ＭＳ Ｐゴシック" charset="-128"/>
              </a:rPr>
              <a:t>10</a:t>
            </a:r>
            <a:r>
              <a:rPr lang="en-US" altLang="ja-JP" i="1" baseline="30000">
                <a:ea typeface="ＭＳ Ｐゴシック" charset="-128"/>
              </a:rPr>
              <a:t>th</a:t>
            </a:r>
            <a:r>
              <a:rPr lang="en-US" altLang="ja-JP" i="1">
                <a:ea typeface="ＭＳ Ｐゴシック" charset="-128"/>
              </a:rPr>
              <a:t> Romanian Infantry Division</a:t>
            </a:r>
            <a:r>
              <a:rPr lang="en-US" altLang="ja-JP">
                <a:ea typeface="ＭＳ Ｐゴシック" charset="-128"/>
              </a:rPr>
              <a:t> – Caracas</a:t>
            </a:r>
          </a:p>
          <a:p>
            <a:pPr>
              <a:spcBef>
                <a:spcPct val="50000"/>
              </a:spcBef>
            </a:pPr>
            <a:r>
              <a:rPr lang="en-US" altLang="ja-JP" i="1">
                <a:ea typeface="ＭＳ Ｐゴシック" charset="-128"/>
              </a:rPr>
              <a:t>19</a:t>
            </a:r>
            <a:r>
              <a:rPr lang="en-US" altLang="ja-JP" i="1" baseline="30000">
                <a:ea typeface="ＭＳ Ｐゴシック" charset="-128"/>
              </a:rPr>
              <a:t>th</a:t>
            </a:r>
            <a:r>
              <a:rPr lang="en-US" altLang="ja-JP" i="1">
                <a:ea typeface="ＭＳ Ｐゴシック" charset="-128"/>
              </a:rPr>
              <a:t> Romanian Infantry Division</a:t>
            </a:r>
            <a:r>
              <a:rPr lang="en-US" altLang="ja-JP">
                <a:ea typeface="ＭＳ Ｐゴシック" charset="-128"/>
              </a:rPr>
              <a:t> – Schmidt</a:t>
            </a:r>
          </a:p>
          <a:p>
            <a:pPr>
              <a:spcBef>
                <a:spcPct val="50000"/>
              </a:spcBef>
            </a:pPr>
            <a:r>
              <a:rPr lang="en-US" altLang="ja-JP" i="1">
                <a:ea typeface="ＭＳ Ｐゴシック" charset="-128"/>
              </a:rPr>
              <a:t>22</a:t>
            </a:r>
            <a:r>
              <a:rPr lang="en-US" altLang="ja-JP" i="1" baseline="30000">
                <a:ea typeface="ＭＳ Ｐゴシック" charset="-128"/>
              </a:rPr>
              <a:t>nd</a:t>
            </a:r>
            <a:r>
              <a:rPr lang="en-US" altLang="ja-JP" i="1">
                <a:ea typeface="ＭＳ Ｐゴシック" charset="-128"/>
              </a:rPr>
              <a:t> Panzer Division</a:t>
            </a:r>
            <a:r>
              <a:rPr lang="en-US" altLang="ja-JP">
                <a:ea typeface="ＭＳ Ｐゴシック" charset="-128"/>
              </a:rPr>
              <a:t> – Apell</a:t>
            </a:r>
          </a:p>
          <a:p>
            <a:pPr>
              <a:spcBef>
                <a:spcPct val="50000"/>
              </a:spcBef>
            </a:pPr>
            <a:r>
              <a:rPr lang="en-US" altLang="ja-JP" i="1">
                <a:ea typeface="ＭＳ Ｐゴシック" charset="-128"/>
              </a:rPr>
              <a:t>28</a:t>
            </a:r>
            <a:r>
              <a:rPr lang="en-US" altLang="ja-JP" i="1" baseline="30000">
                <a:ea typeface="ＭＳ Ｐゴシック" charset="-128"/>
              </a:rPr>
              <a:t>th</a:t>
            </a:r>
            <a:r>
              <a:rPr lang="en-US" altLang="ja-JP" i="1">
                <a:ea typeface="ＭＳ Ｐゴシック" charset="-128"/>
              </a:rPr>
              <a:t> Infantry Division</a:t>
            </a:r>
            <a:r>
              <a:rPr lang="en-US" altLang="ja-JP">
                <a:ea typeface="ＭＳ Ｐゴシック" charset="-128"/>
              </a:rPr>
              <a:t> – Sinnhuber</a:t>
            </a:r>
          </a:p>
          <a:p>
            <a:pPr>
              <a:spcBef>
                <a:spcPct val="50000"/>
              </a:spcBef>
            </a:pPr>
            <a:r>
              <a:rPr lang="en-US" altLang="ja-JP" i="1">
                <a:ea typeface="ＭＳ Ｐゴシック" charset="-128"/>
              </a:rPr>
              <a:t>46</a:t>
            </a:r>
            <a:r>
              <a:rPr lang="en-US" altLang="ja-JP" i="1" baseline="30000">
                <a:ea typeface="ＭＳ Ｐゴシック" charset="-128"/>
              </a:rPr>
              <a:t>th</a:t>
            </a:r>
            <a:r>
              <a:rPr lang="en-US" altLang="ja-JP" i="1">
                <a:ea typeface="ＭＳ Ｐゴシック" charset="-128"/>
              </a:rPr>
              <a:t> Infantry Division</a:t>
            </a:r>
            <a:r>
              <a:rPr lang="en-US" altLang="ja-JP">
                <a:ea typeface="ＭＳ Ｐゴシック" charset="-128"/>
              </a:rPr>
              <a:t> – Haccius</a:t>
            </a:r>
          </a:p>
          <a:p>
            <a:pPr>
              <a:spcBef>
                <a:spcPct val="50000"/>
              </a:spcBef>
            </a:pPr>
            <a:r>
              <a:rPr lang="en-US" altLang="ja-JP" i="1">
                <a:ea typeface="ＭＳ Ｐゴシック" charset="-128"/>
              </a:rPr>
              <a:t>50</a:t>
            </a:r>
            <a:r>
              <a:rPr lang="en-US" altLang="ja-JP" i="1" baseline="30000">
                <a:ea typeface="ＭＳ Ｐゴシック" charset="-128"/>
              </a:rPr>
              <a:t>th</a:t>
            </a:r>
            <a:r>
              <a:rPr lang="en-US" altLang="ja-JP" i="1">
                <a:ea typeface="ＭＳ Ｐゴシック" charset="-128"/>
              </a:rPr>
              <a:t> Infantry Division</a:t>
            </a:r>
            <a:r>
              <a:rPr lang="en-US" altLang="ja-JP">
                <a:ea typeface="ＭＳ Ｐゴシック" charset="-128"/>
              </a:rPr>
              <a:t> – Schmidt</a:t>
            </a:r>
          </a:p>
          <a:p>
            <a:pPr>
              <a:spcBef>
                <a:spcPct val="50000"/>
              </a:spcBef>
            </a:pPr>
            <a:r>
              <a:rPr lang="en-US" altLang="ja-JP" i="1">
                <a:ea typeface="ＭＳ Ｐゴシック" charset="-128"/>
              </a:rPr>
              <a:t>132</a:t>
            </a:r>
            <a:r>
              <a:rPr lang="en-US" altLang="ja-JP" i="1" baseline="30000">
                <a:ea typeface="ＭＳ Ｐゴシック" charset="-128"/>
              </a:rPr>
              <a:t>nd</a:t>
            </a:r>
            <a:r>
              <a:rPr lang="en-US" altLang="ja-JP" i="1">
                <a:ea typeface="ＭＳ Ｐゴシック" charset="-128"/>
              </a:rPr>
              <a:t> Infantry Division</a:t>
            </a:r>
            <a:r>
              <a:rPr lang="en-US" altLang="ja-JP">
                <a:ea typeface="ＭＳ Ｐゴシック" charset="-128"/>
              </a:rPr>
              <a:t> – Lindemann</a:t>
            </a:r>
          </a:p>
          <a:p>
            <a:pPr>
              <a:spcBef>
                <a:spcPct val="50000"/>
              </a:spcBef>
            </a:pPr>
            <a:r>
              <a:rPr lang="en-US" altLang="ja-JP" i="1">
                <a:ea typeface="ＭＳ Ｐゴシック" charset="-128"/>
              </a:rPr>
              <a:t>170</a:t>
            </a:r>
            <a:r>
              <a:rPr lang="en-US" altLang="ja-JP" i="1" baseline="30000">
                <a:ea typeface="ＭＳ Ｐゴシック" charset="-128"/>
              </a:rPr>
              <a:t>th</a:t>
            </a:r>
            <a:r>
              <a:rPr lang="en-US" altLang="ja-JP" i="1">
                <a:ea typeface="ＭＳ Ｐゴシック" charset="-128"/>
              </a:rPr>
              <a:t> Infantry Division</a:t>
            </a:r>
            <a:r>
              <a:rPr lang="en-US" altLang="ja-JP">
                <a:ea typeface="ＭＳ Ｐゴシック" charset="-128"/>
              </a:rPr>
              <a:t> – Sander </a:t>
            </a:r>
          </a:p>
        </p:txBody>
      </p:sp>
      <p:grpSp>
        <p:nvGrpSpPr>
          <p:cNvPr id="2300" name="Group 252"/>
          <p:cNvGrpSpPr>
            <a:grpSpLocks/>
          </p:cNvGrpSpPr>
          <p:nvPr/>
        </p:nvGrpSpPr>
        <p:grpSpPr bwMode="auto">
          <a:xfrm>
            <a:off x="539750" y="2205038"/>
            <a:ext cx="7993063" cy="3289300"/>
            <a:chOff x="340" y="1389"/>
            <a:chExt cx="5035" cy="2072"/>
          </a:xfrm>
        </p:grpSpPr>
        <p:sp>
          <p:nvSpPr>
            <p:cNvPr id="2301" name="Text Box 253"/>
            <p:cNvSpPr txBox="1">
              <a:spLocks noChangeArrowheads="1"/>
            </p:cNvSpPr>
            <p:nvPr/>
          </p:nvSpPr>
          <p:spPr bwMode="auto">
            <a:xfrm>
              <a:off x="340" y="1389"/>
              <a:ext cx="5035" cy="2072"/>
            </a:xfrm>
            <a:prstGeom prst="rect">
              <a:avLst/>
            </a:prstGeom>
            <a:solidFill>
              <a:schemeClr val="bg1">
                <a:alpha val="89999"/>
              </a:schemeClr>
            </a:solidFill>
            <a:ln w="38100">
              <a:solidFill>
                <a:schemeClr val="tx1"/>
              </a:solidFill>
              <a:miter lim="800000"/>
              <a:headEnd/>
              <a:tailEnd/>
            </a:ln>
            <a:effectLst/>
          </p:spPr>
          <p:txBody>
            <a:bodyPr>
              <a:spAutoFit/>
            </a:bodyPr>
            <a:lstStyle/>
            <a:p>
              <a:pPr>
                <a:lnSpc>
                  <a:spcPct val="105000"/>
                </a:lnSpc>
                <a:spcBef>
                  <a:spcPct val="50000"/>
                </a:spcBef>
              </a:pPr>
              <a:r>
                <a:rPr lang="en-US" altLang="ja-JP" sz="2000">
                  <a:ea typeface="ＭＳ Ｐゴシック" charset="-128"/>
                </a:rPr>
                <a:t>German</a:t>
              </a:r>
              <a:r>
                <a:rPr lang="en-US" altLang="ja-JP" sz="2000" i="1">
                  <a:ea typeface="ＭＳ Ｐゴシック" charset="-128"/>
                </a:rPr>
                <a:t> 11. Army</a:t>
              </a:r>
              <a:r>
                <a:rPr lang="en-US" altLang="ja-JP" sz="2000">
                  <a:ea typeface="ＭＳ Ｐゴシック" charset="-128"/>
                </a:rPr>
                <a:t>			Soviet Crimean Army Group</a:t>
              </a:r>
            </a:p>
            <a:p>
              <a:pPr>
                <a:lnSpc>
                  <a:spcPct val="105000"/>
                </a:lnSpc>
                <a:spcBef>
                  <a:spcPct val="50000"/>
                </a:spcBef>
              </a:pPr>
              <a:r>
                <a:rPr lang="en-US" altLang="ja-JP" sz="2000">
                  <a:ea typeface="ＭＳ Ｐゴシック" charset="-128"/>
                </a:rPr>
                <a:t>Infantry division				Infantry division</a:t>
              </a:r>
            </a:p>
            <a:p>
              <a:pPr>
                <a:lnSpc>
                  <a:spcPct val="105000"/>
                </a:lnSpc>
                <a:spcBef>
                  <a:spcPct val="50000"/>
                </a:spcBef>
              </a:pPr>
              <a:r>
                <a:rPr lang="en-US" altLang="ja-JP" sz="2000">
                  <a:ea typeface="ＭＳ Ｐゴシック" charset="-128"/>
                </a:rPr>
                <a:t>Mountain division			Mountain division</a:t>
              </a:r>
            </a:p>
            <a:p>
              <a:pPr>
                <a:lnSpc>
                  <a:spcPct val="105000"/>
                </a:lnSpc>
                <a:spcBef>
                  <a:spcPct val="50000"/>
                </a:spcBef>
              </a:pPr>
              <a:r>
                <a:rPr lang="en-US" altLang="ja-JP" sz="2000" i="1">
                  <a:ea typeface="ＭＳ Ｐゴシック" charset="-128"/>
                </a:rPr>
                <a:t>Panzer</a:t>
              </a:r>
              <a:r>
                <a:rPr lang="en-US" altLang="ja-JP" sz="2000">
                  <a:ea typeface="ＭＳ Ｐゴシック" charset="-128"/>
                </a:rPr>
                <a:t> division				Tank brigade</a:t>
              </a:r>
            </a:p>
            <a:p>
              <a:pPr>
                <a:lnSpc>
                  <a:spcPct val="105000"/>
                </a:lnSpc>
                <a:spcBef>
                  <a:spcPct val="50000"/>
                </a:spcBef>
              </a:pPr>
              <a:r>
                <a:rPr lang="en-US" altLang="ja-JP" sz="2000">
                  <a:ea typeface="ＭＳ Ｐゴシック" charset="-128"/>
                </a:rPr>
                <a:t>Romanian infantry division		Cavalry division</a:t>
              </a:r>
            </a:p>
            <a:p>
              <a:pPr>
                <a:lnSpc>
                  <a:spcPct val="105000"/>
                </a:lnSpc>
                <a:spcBef>
                  <a:spcPct val="50000"/>
                </a:spcBef>
              </a:pPr>
              <a:r>
                <a:rPr lang="en-US" altLang="ja-JP" sz="2000">
                  <a:ea typeface="ＭＳ Ｐゴシック" charset="-128"/>
                </a:rPr>
                <a:t>Headquarters				Headquarters</a:t>
              </a:r>
            </a:p>
            <a:p>
              <a:pPr>
                <a:lnSpc>
                  <a:spcPct val="105000"/>
                </a:lnSpc>
                <a:spcBef>
                  <a:spcPct val="50000"/>
                </a:spcBef>
              </a:pPr>
              <a:r>
                <a:rPr lang="en-US" altLang="ja-JP" sz="2000">
                  <a:ea typeface="ＭＳ Ｐゴシック" charset="-128"/>
                </a:rPr>
                <a:t>					Naval units</a:t>
              </a:r>
            </a:p>
          </p:txBody>
        </p:sp>
        <p:pic>
          <p:nvPicPr>
            <p:cNvPr id="2302" name="Picture 254" descr="german 4th mountain division"/>
            <p:cNvPicPr>
              <a:picLocks noChangeAspect="1" noChangeArrowheads="1"/>
            </p:cNvPicPr>
            <p:nvPr/>
          </p:nvPicPr>
          <p:blipFill>
            <a:blip r:embed="rId8"/>
            <a:srcRect/>
            <a:stretch>
              <a:fillRect/>
            </a:stretch>
          </p:blipFill>
          <p:spPr bwMode="auto">
            <a:xfrm>
              <a:off x="2427" y="2024"/>
              <a:ext cx="263" cy="192"/>
            </a:xfrm>
            <a:prstGeom prst="rect">
              <a:avLst/>
            </a:prstGeom>
            <a:noFill/>
          </p:spPr>
        </p:pic>
        <p:pic>
          <p:nvPicPr>
            <p:cNvPr id="2303" name="Picture 255" descr="german 170th division"/>
            <p:cNvPicPr>
              <a:picLocks noChangeAspect="1" noChangeArrowheads="1"/>
            </p:cNvPicPr>
            <p:nvPr/>
          </p:nvPicPr>
          <p:blipFill>
            <a:blip r:embed="rId13"/>
            <a:srcRect/>
            <a:stretch>
              <a:fillRect/>
            </a:stretch>
          </p:blipFill>
          <p:spPr bwMode="auto">
            <a:xfrm>
              <a:off x="2427" y="1752"/>
              <a:ext cx="288" cy="171"/>
            </a:xfrm>
            <a:prstGeom prst="rect">
              <a:avLst/>
            </a:prstGeom>
            <a:noFill/>
          </p:spPr>
        </p:pic>
        <p:pic>
          <p:nvPicPr>
            <p:cNvPr id="2304" name="Picture 256" descr="romanian 10th division"/>
            <p:cNvPicPr>
              <a:picLocks noChangeAspect="1" noChangeArrowheads="1"/>
            </p:cNvPicPr>
            <p:nvPr/>
          </p:nvPicPr>
          <p:blipFill>
            <a:blip r:embed="rId50"/>
            <a:srcRect/>
            <a:stretch>
              <a:fillRect/>
            </a:stretch>
          </p:blipFill>
          <p:spPr bwMode="auto">
            <a:xfrm>
              <a:off x="2427" y="2659"/>
              <a:ext cx="267" cy="169"/>
            </a:xfrm>
            <a:prstGeom prst="rect">
              <a:avLst/>
            </a:prstGeom>
            <a:noFill/>
            <a:ln w="9525">
              <a:noFill/>
              <a:miter lim="800000"/>
              <a:headEnd/>
              <a:tailEnd/>
            </a:ln>
          </p:spPr>
        </p:pic>
        <p:pic>
          <p:nvPicPr>
            <p:cNvPr id="2305" name="Picture 257" descr="soviet 63rd mountain division"/>
            <p:cNvPicPr>
              <a:picLocks noChangeAspect="1" noChangeArrowheads="1"/>
            </p:cNvPicPr>
            <p:nvPr/>
          </p:nvPicPr>
          <p:blipFill>
            <a:blip r:embed="rId16"/>
            <a:srcRect/>
            <a:stretch>
              <a:fillRect/>
            </a:stretch>
          </p:blipFill>
          <p:spPr bwMode="auto">
            <a:xfrm>
              <a:off x="4831" y="1979"/>
              <a:ext cx="265" cy="196"/>
            </a:xfrm>
            <a:prstGeom prst="rect">
              <a:avLst/>
            </a:prstGeom>
            <a:noFill/>
          </p:spPr>
        </p:pic>
        <p:pic>
          <p:nvPicPr>
            <p:cNvPr id="2306" name="Picture 258" descr="soviet 72nd cavalry division"/>
            <p:cNvPicPr>
              <a:picLocks noChangeAspect="1" noChangeArrowheads="1"/>
            </p:cNvPicPr>
            <p:nvPr/>
          </p:nvPicPr>
          <p:blipFill>
            <a:blip r:embed="rId17"/>
            <a:srcRect/>
            <a:stretch>
              <a:fillRect/>
            </a:stretch>
          </p:blipFill>
          <p:spPr bwMode="auto">
            <a:xfrm>
              <a:off x="4831" y="2614"/>
              <a:ext cx="288" cy="194"/>
            </a:xfrm>
            <a:prstGeom prst="rect">
              <a:avLst/>
            </a:prstGeom>
            <a:noFill/>
          </p:spPr>
        </p:pic>
        <p:pic>
          <p:nvPicPr>
            <p:cNvPr id="2307" name="Picture 259" descr="soviet 271st division"/>
            <p:cNvPicPr>
              <a:picLocks noChangeAspect="1" noChangeArrowheads="1"/>
            </p:cNvPicPr>
            <p:nvPr/>
          </p:nvPicPr>
          <p:blipFill>
            <a:blip r:embed="rId23"/>
            <a:srcRect/>
            <a:stretch>
              <a:fillRect/>
            </a:stretch>
          </p:blipFill>
          <p:spPr bwMode="auto">
            <a:xfrm>
              <a:off x="4831" y="1752"/>
              <a:ext cx="288" cy="171"/>
            </a:xfrm>
            <a:prstGeom prst="rect">
              <a:avLst/>
            </a:prstGeom>
            <a:noFill/>
          </p:spPr>
        </p:pic>
        <p:pic>
          <p:nvPicPr>
            <p:cNvPr id="2308" name="Picture 260" descr="blue armour"/>
            <p:cNvPicPr>
              <a:picLocks noChangeAspect="1" noChangeArrowheads="1"/>
            </p:cNvPicPr>
            <p:nvPr/>
          </p:nvPicPr>
          <p:blipFill>
            <a:blip r:embed="rId5"/>
            <a:srcRect/>
            <a:stretch>
              <a:fillRect/>
            </a:stretch>
          </p:blipFill>
          <p:spPr bwMode="auto">
            <a:xfrm>
              <a:off x="4876" y="2387"/>
              <a:ext cx="144" cy="92"/>
            </a:xfrm>
            <a:prstGeom prst="rect">
              <a:avLst/>
            </a:prstGeom>
            <a:noFill/>
          </p:spPr>
        </p:pic>
        <p:pic>
          <p:nvPicPr>
            <p:cNvPr id="2309" name="Picture 261" descr="german 22nd panzer division"/>
            <p:cNvPicPr>
              <a:picLocks noChangeAspect="1" noChangeArrowheads="1"/>
            </p:cNvPicPr>
            <p:nvPr/>
          </p:nvPicPr>
          <p:blipFill>
            <a:blip r:embed="rId33"/>
            <a:srcRect/>
            <a:stretch>
              <a:fillRect/>
            </a:stretch>
          </p:blipFill>
          <p:spPr bwMode="auto">
            <a:xfrm>
              <a:off x="2427" y="2341"/>
              <a:ext cx="265" cy="171"/>
            </a:xfrm>
            <a:prstGeom prst="rect">
              <a:avLst/>
            </a:prstGeom>
            <a:noFill/>
          </p:spPr>
        </p:pic>
        <p:sp>
          <p:nvSpPr>
            <p:cNvPr id="2310" name="AutoShape 262"/>
            <p:cNvSpPr>
              <a:spLocks noChangeArrowheads="1"/>
            </p:cNvSpPr>
            <p:nvPr/>
          </p:nvSpPr>
          <p:spPr bwMode="auto">
            <a:xfrm>
              <a:off x="4876" y="3249"/>
              <a:ext cx="241" cy="145"/>
            </a:xfrm>
            <a:prstGeom prst="flowChartDelay">
              <a:avLst/>
            </a:prstGeom>
            <a:solidFill>
              <a:schemeClr val="bg1"/>
            </a:solidFill>
            <a:ln w="38100">
              <a:solidFill>
                <a:srgbClr val="0000FF"/>
              </a:solidFill>
              <a:miter lim="800000"/>
              <a:headEnd/>
              <a:tailEnd/>
            </a:ln>
            <a:effectLst/>
          </p:spPr>
          <p:txBody>
            <a:bodyPr wrap="none" anchor="ctr"/>
            <a:lstStyle/>
            <a:p>
              <a:endParaRPr lang="ja-JP" altLang="en-US"/>
            </a:p>
          </p:txBody>
        </p:sp>
        <p:pic>
          <p:nvPicPr>
            <p:cNvPr id="2311" name="Picture 263" descr="red hq"/>
            <p:cNvPicPr>
              <a:picLocks noChangeAspect="1" noChangeArrowheads="1"/>
            </p:cNvPicPr>
            <p:nvPr/>
          </p:nvPicPr>
          <p:blipFill>
            <a:blip r:embed="rId6"/>
            <a:srcRect/>
            <a:stretch>
              <a:fillRect/>
            </a:stretch>
          </p:blipFill>
          <p:spPr bwMode="auto">
            <a:xfrm>
              <a:off x="2472" y="2886"/>
              <a:ext cx="116" cy="224"/>
            </a:xfrm>
            <a:prstGeom prst="rect">
              <a:avLst/>
            </a:prstGeom>
            <a:noFill/>
          </p:spPr>
        </p:pic>
        <p:pic>
          <p:nvPicPr>
            <p:cNvPr id="2312" name="Picture 264" descr="blue hq"/>
            <p:cNvPicPr>
              <a:picLocks noChangeAspect="1" noChangeArrowheads="1"/>
            </p:cNvPicPr>
            <p:nvPr/>
          </p:nvPicPr>
          <p:blipFill>
            <a:blip r:embed="rId7"/>
            <a:srcRect/>
            <a:stretch>
              <a:fillRect/>
            </a:stretch>
          </p:blipFill>
          <p:spPr bwMode="auto">
            <a:xfrm>
              <a:off x="4921" y="2886"/>
              <a:ext cx="116" cy="224"/>
            </a:xfrm>
            <a:prstGeom prst="rect">
              <a:avLst/>
            </a:prstGeom>
            <a:noFill/>
          </p:spPr>
        </p:pic>
      </p:gr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xit" presetSubtype="26" fill="hold" grpId="1" nodeType="clickEffect">
                                  <p:stCondLst>
                                    <p:cond delay="0"/>
                                  </p:stCondLst>
                                  <p:childTnLst>
                                    <p:animEffect transition="out" filter="barn(inHorizontal)">
                                      <p:cBhvr>
                                        <p:cTn id="6" dur="1000"/>
                                        <p:tgtEl>
                                          <p:spTgt spid="2194"/>
                                        </p:tgtEl>
                                      </p:cBhvr>
                                    </p:animEffect>
                                    <p:set>
                                      <p:cBhvr>
                                        <p:cTn id="7" dur="1" fill="hold">
                                          <p:stCondLst>
                                            <p:cond delay="999"/>
                                          </p:stCondLst>
                                        </p:cTn>
                                        <p:tgtEl>
                                          <p:spTgt spid="2194"/>
                                        </p:tgtEl>
                                        <p:attrNameLst>
                                          <p:attrName>style.visibility</p:attrName>
                                        </p:attrNameLst>
                                      </p:cBhvr>
                                      <p:to>
                                        <p:strVal val="hidden"/>
                                      </p:to>
                                    </p:set>
                                  </p:childTnLst>
                                </p:cTn>
                              </p:par>
                            </p:childTnLst>
                          </p:cTn>
                        </p:par>
                        <p:par>
                          <p:cTn id="8" fill="hold">
                            <p:stCondLst>
                              <p:cond delay="1000"/>
                            </p:stCondLst>
                            <p:childTnLst>
                              <p:par>
                                <p:cTn id="9" presetID="16" presetClass="entr" presetSubtype="26" fill="hold" grpId="0" nodeType="afterEffect">
                                  <p:stCondLst>
                                    <p:cond delay="0"/>
                                  </p:stCondLst>
                                  <p:childTnLst>
                                    <p:set>
                                      <p:cBhvr>
                                        <p:cTn id="10" dur="1" fill="hold">
                                          <p:stCondLst>
                                            <p:cond delay="0"/>
                                          </p:stCondLst>
                                        </p:cTn>
                                        <p:tgtEl>
                                          <p:spTgt spid="2203"/>
                                        </p:tgtEl>
                                        <p:attrNameLst>
                                          <p:attrName>style.visibility</p:attrName>
                                        </p:attrNameLst>
                                      </p:cBhvr>
                                      <p:to>
                                        <p:strVal val="visible"/>
                                      </p:to>
                                    </p:set>
                                    <p:animEffect transition="in" filter="barn(inHorizontal)">
                                      <p:cBhvr>
                                        <p:cTn id="11" dur="1000"/>
                                        <p:tgtEl>
                                          <p:spTgt spid="2203"/>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1000"/>
                                  </p:stCondLst>
                                  <p:childTnLst>
                                    <p:set>
                                      <p:cBhvr>
                                        <p:cTn id="15" dur="1" fill="hold">
                                          <p:stCondLst>
                                            <p:cond delay="0"/>
                                          </p:stCondLst>
                                        </p:cTn>
                                        <p:tgtEl>
                                          <p:spTgt spid="2206"/>
                                        </p:tgtEl>
                                        <p:attrNameLst>
                                          <p:attrName>style.visibility</p:attrName>
                                        </p:attrNameLst>
                                      </p:cBhvr>
                                      <p:to>
                                        <p:strVal val="visible"/>
                                      </p:to>
                                    </p:set>
                                    <p:animEffect transition="in" filter="fade">
                                      <p:cBhvr>
                                        <p:cTn id="16" dur="500"/>
                                        <p:tgtEl>
                                          <p:spTgt spid="2206"/>
                                        </p:tgtEl>
                                      </p:cBhvr>
                                    </p:animEffect>
                                  </p:childTnLst>
                                </p:cTn>
                              </p:par>
                              <p:par>
                                <p:cTn id="17" presetID="0" presetClass="path" presetSubtype="0" accel="50000" decel="50000" fill="hold" nodeType="withEffect">
                                  <p:stCondLst>
                                    <p:cond delay="1000"/>
                                  </p:stCondLst>
                                  <p:childTnLst>
                                    <p:animMotion origin="layout" path="M -2.22222E-6 2.22222E-6 C 0.04375 -0.00371 0.08768 -0.00741 0.10851 2.22222E-6 C 0.12934 0.00741 0.14341 0.03703 0.12535 0.04444 C 0.10729 0.05185 0.05365 0.04815 -2.22222E-6 0.04444 " pathEditMode="relative" rAng="0" ptsTypes="aaaA">
                                      <p:cBhvr>
                                        <p:cTn id="18" dur="3000" fill="hold"/>
                                        <p:tgtEl>
                                          <p:spTgt spid="2206"/>
                                        </p:tgtEl>
                                        <p:attrNameLst>
                                          <p:attrName>ppt_x</p:attrName>
                                          <p:attrName>ppt_y</p:attrName>
                                        </p:attrNameLst>
                                      </p:cBhvr>
                                      <p:rCtr x="72" y="22"/>
                                    </p:animMotion>
                                  </p:childTnLst>
                                </p:cTn>
                              </p:par>
                              <p:par>
                                <p:cTn id="19" presetID="8" presetClass="emph" presetSubtype="0" fill="hold" nodeType="withEffect">
                                  <p:stCondLst>
                                    <p:cond delay="2000"/>
                                  </p:stCondLst>
                                  <p:childTnLst>
                                    <p:animRot by="10800000">
                                      <p:cBhvr>
                                        <p:cTn id="20" dur="1000" fill="hold"/>
                                        <p:tgtEl>
                                          <p:spTgt spid="2206"/>
                                        </p:tgtEl>
                                        <p:attrNameLst>
                                          <p:attrName>r</p:attrName>
                                        </p:attrNameLst>
                                      </p:cBhvr>
                                    </p:animRot>
                                  </p:childTnLst>
                                </p:cTn>
                              </p:par>
                              <p:par>
                                <p:cTn id="21" presetID="10" presetClass="exit" presetSubtype="0" fill="hold" nodeType="withEffect">
                                  <p:stCondLst>
                                    <p:cond delay="3500"/>
                                  </p:stCondLst>
                                  <p:childTnLst>
                                    <p:animEffect transition="out" filter="fade">
                                      <p:cBhvr>
                                        <p:cTn id="22" dur="500"/>
                                        <p:tgtEl>
                                          <p:spTgt spid="2206"/>
                                        </p:tgtEl>
                                      </p:cBhvr>
                                    </p:animEffect>
                                    <p:set>
                                      <p:cBhvr>
                                        <p:cTn id="23" dur="1" fill="hold">
                                          <p:stCondLst>
                                            <p:cond delay="499"/>
                                          </p:stCondLst>
                                        </p:cTn>
                                        <p:tgtEl>
                                          <p:spTgt spid="2206"/>
                                        </p:tgtEl>
                                        <p:attrNameLst>
                                          <p:attrName>style.visibility</p:attrName>
                                        </p:attrNameLst>
                                      </p:cBhvr>
                                      <p:to>
                                        <p:strVal val="hidden"/>
                                      </p:to>
                                    </p:set>
                                  </p:childTnLst>
                                </p:cTn>
                              </p:par>
                              <p:par>
                                <p:cTn id="24" presetID="10" presetClass="entr" presetSubtype="0" fill="hold" nodeType="withEffect">
                                  <p:stCondLst>
                                    <p:cond delay="0"/>
                                  </p:stCondLst>
                                  <p:childTnLst>
                                    <p:set>
                                      <p:cBhvr>
                                        <p:cTn id="25" dur="1" fill="hold">
                                          <p:stCondLst>
                                            <p:cond delay="0"/>
                                          </p:stCondLst>
                                        </p:cTn>
                                        <p:tgtEl>
                                          <p:spTgt spid="2207"/>
                                        </p:tgtEl>
                                        <p:attrNameLst>
                                          <p:attrName>style.visibility</p:attrName>
                                        </p:attrNameLst>
                                      </p:cBhvr>
                                      <p:to>
                                        <p:strVal val="visible"/>
                                      </p:to>
                                    </p:set>
                                    <p:animEffect transition="in" filter="fade">
                                      <p:cBhvr>
                                        <p:cTn id="26" dur="500"/>
                                        <p:tgtEl>
                                          <p:spTgt spid="2207"/>
                                        </p:tgtEl>
                                      </p:cBhvr>
                                    </p:animEffect>
                                  </p:childTnLst>
                                </p:cTn>
                              </p:par>
                              <p:par>
                                <p:cTn id="27" presetID="0" presetClass="path" presetSubtype="0" accel="50000" decel="50000" fill="hold" nodeType="withEffect">
                                  <p:stCondLst>
                                    <p:cond delay="0"/>
                                  </p:stCondLst>
                                  <p:childTnLst>
                                    <p:animMotion origin="layout" path="M -2.22222E-6 2.22222E-6 C 0.04375 -0.00371 0.08768 -0.00741 0.10851 2.22222E-6 C 0.12934 0.00741 0.14341 0.03703 0.12535 0.04444 C 0.10729 0.05185 0.05365 0.04815 -2.22222E-6 0.04444 " pathEditMode="relative" rAng="0" ptsTypes="aaaA">
                                      <p:cBhvr>
                                        <p:cTn id="28" dur="3000" fill="hold"/>
                                        <p:tgtEl>
                                          <p:spTgt spid="2207"/>
                                        </p:tgtEl>
                                        <p:attrNameLst>
                                          <p:attrName>ppt_x</p:attrName>
                                          <p:attrName>ppt_y</p:attrName>
                                        </p:attrNameLst>
                                      </p:cBhvr>
                                      <p:rCtr x="72" y="22"/>
                                    </p:animMotion>
                                  </p:childTnLst>
                                </p:cTn>
                              </p:par>
                              <p:par>
                                <p:cTn id="29" presetID="8" presetClass="emph" presetSubtype="0" fill="hold" nodeType="withEffect">
                                  <p:stCondLst>
                                    <p:cond delay="1000"/>
                                  </p:stCondLst>
                                  <p:childTnLst>
                                    <p:animRot by="10800000">
                                      <p:cBhvr>
                                        <p:cTn id="30" dur="1000" fill="hold"/>
                                        <p:tgtEl>
                                          <p:spTgt spid="2207"/>
                                        </p:tgtEl>
                                        <p:attrNameLst>
                                          <p:attrName>r</p:attrName>
                                        </p:attrNameLst>
                                      </p:cBhvr>
                                    </p:animRot>
                                  </p:childTnLst>
                                </p:cTn>
                              </p:par>
                              <p:par>
                                <p:cTn id="31" presetID="10" presetClass="exit" presetSubtype="0" fill="hold" nodeType="withEffect">
                                  <p:stCondLst>
                                    <p:cond delay="2500"/>
                                  </p:stCondLst>
                                  <p:childTnLst>
                                    <p:animEffect transition="out" filter="fade">
                                      <p:cBhvr>
                                        <p:cTn id="32" dur="500"/>
                                        <p:tgtEl>
                                          <p:spTgt spid="2207"/>
                                        </p:tgtEl>
                                      </p:cBhvr>
                                    </p:animEffect>
                                    <p:set>
                                      <p:cBhvr>
                                        <p:cTn id="33" dur="1" fill="hold">
                                          <p:stCondLst>
                                            <p:cond delay="499"/>
                                          </p:stCondLst>
                                        </p:cTn>
                                        <p:tgtEl>
                                          <p:spTgt spid="2207"/>
                                        </p:tgtEl>
                                        <p:attrNameLst>
                                          <p:attrName>style.visibility</p:attrName>
                                        </p:attrNameLst>
                                      </p:cBhvr>
                                      <p:to>
                                        <p:strVal val="hidden"/>
                                      </p:to>
                                    </p:set>
                                  </p:childTnLst>
                                </p:cTn>
                              </p:par>
                              <p:par>
                                <p:cTn id="34" presetID="10" presetClass="entr" presetSubtype="0" fill="hold" nodeType="withEffect">
                                  <p:stCondLst>
                                    <p:cond delay="2000"/>
                                  </p:stCondLst>
                                  <p:childTnLst>
                                    <p:set>
                                      <p:cBhvr>
                                        <p:cTn id="35" dur="1" fill="hold">
                                          <p:stCondLst>
                                            <p:cond delay="0"/>
                                          </p:stCondLst>
                                        </p:cTn>
                                        <p:tgtEl>
                                          <p:spTgt spid="2208"/>
                                        </p:tgtEl>
                                        <p:attrNameLst>
                                          <p:attrName>style.visibility</p:attrName>
                                        </p:attrNameLst>
                                      </p:cBhvr>
                                      <p:to>
                                        <p:strVal val="visible"/>
                                      </p:to>
                                    </p:set>
                                    <p:animEffect transition="in" filter="fade">
                                      <p:cBhvr>
                                        <p:cTn id="36" dur="500"/>
                                        <p:tgtEl>
                                          <p:spTgt spid="2208"/>
                                        </p:tgtEl>
                                      </p:cBhvr>
                                    </p:animEffect>
                                  </p:childTnLst>
                                </p:cTn>
                              </p:par>
                              <p:par>
                                <p:cTn id="37" presetID="0" presetClass="path" presetSubtype="0" accel="50000" decel="50000" fill="hold" nodeType="withEffect">
                                  <p:stCondLst>
                                    <p:cond delay="2000"/>
                                  </p:stCondLst>
                                  <p:childTnLst>
                                    <p:animMotion origin="layout" path="M -2.22222E-6 2.22222E-6 C 0.04375 -0.00371 0.08768 -0.00741 0.10851 2.22222E-6 C 0.12934 0.00741 0.14341 0.03703 0.12535 0.04444 C 0.10729 0.05185 0.05365 0.04815 -2.22222E-6 0.04444 " pathEditMode="relative" rAng="0" ptsTypes="aaaA">
                                      <p:cBhvr>
                                        <p:cTn id="38" dur="3000" fill="hold"/>
                                        <p:tgtEl>
                                          <p:spTgt spid="2208"/>
                                        </p:tgtEl>
                                        <p:attrNameLst>
                                          <p:attrName>ppt_x</p:attrName>
                                          <p:attrName>ppt_y</p:attrName>
                                        </p:attrNameLst>
                                      </p:cBhvr>
                                      <p:rCtr x="72" y="22"/>
                                    </p:animMotion>
                                  </p:childTnLst>
                                </p:cTn>
                              </p:par>
                              <p:par>
                                <p:cTn id="39" presetID="8" presetClass="emph" presetSubtype="0" fill="hold" nodeType="withEffect">
                                  <p:stCondLst>
                                    <p:cond delay="3000"/>
                                  </p:stCondLst>
                                  <p:childTnLst>
                                    <p:animRot by="10800000">
                                      <p:cBhvr>
                                        <p:cTn id="40" dur="1000" fill="hold"/>
                                        <p:tgtEl>
                                          <p:spTgt spid="2208"/>
                                        </p:tgtEl>
                                        <p:attrNameLst>
                                          <p:attrName>r</p:attrName>
                                        </p:attrNameLst>
                                      </p:cBhvr>
                                    </p:animRot>
                                  </p:childTnLst>
                                </p:cTn>
                              </p:par>
                              <p:par>
                                <p:cTn id="41" presetID="10" presetClass="exit" presetSubtype="0" fill="hold" nodeType="withEffect">
                                  <p:stCondLst>
                                    <p:cond delay="4500"/>
                                  </p:stCondLst>
                                  <p:childTnLst>
                                    <p:animEffect transition="out" filter="fade">
                                      <p:cBhvr>
                                        <p:cTn id="42" dur="500"/>
                                        <p:tgtEl>
                                          <p:spTgt spid="2208"/>
                                        </p:tgtEl>
                                      </p:cBhvr>
                                    </p:animEffect>
                                    <p:set>
                                      <p:cBhvr>
                                        <p:cTn id="43" dur="1" fill="hold">
                                          <p:stCondLst>
                                            <p:cond delay="499"/>
                                          </p:stCondLst>
                                        </p:cTn>
                                        <p:tgtEl>
                                          <p:spTgt spid="2208"/>
                                        </p:tgtEl>
                                        <p:attrNameLst>
                                          <p:attrName>style.visibility</p:attrName>
                                        </p:attrNameLst>
                                      </p:cBhvr>
                                      <p:to>
                                        <p:strVal val="hidden"/>
                                      </p:to>
                                    </p:set>
                                  </p:childTnLst>
                                </p:cTn>
                              </p:par>
                              <p:par>
                                <p:cTn id="44" presetID="33" presetClass="emph" presetSubtype="0" fill="remove" nodeType="withEffect">
                                  <p:stCondLst>
                                    <p:cond delay="4500"/>
                                  </p:stCondLst>
                                  <p:childTnLst>
                                    <p:animClr clrSpc="rgb" dir="cw">
                                      <p:cBhvr override="childStyle">
                                        <p:cTn id="45" dur="2500" accel="50000" autoRev="1" fill="hold" tmFilter="0, 0; .33333, 1; 1, 1">
                                          <p:stCondLst>
                                            <p:cond delay="0"/>
                                          </p:stCondLst>
                                        </p:cTn>
                                        <p:tgtEl>
                                          <p:spTgt spid="2167"/>
                                        </p:tgtEl>
                                        <p:attrNameLst>
                                          <p:attrName>style.color</p:attrName>
                                        </p:attrNameLst>
                                      </p:cBhvr>
                                      <p:to>
                                        <a:srgbClr val="A6FD31"/>
                                      </p:to>
                                    </p:animClr>
                                    <p:animClr clrSpc="rgb" dir="cw">
                                      <p:cBhvr>
                                        <p:cTn id="46" dur="2500" accel="50000" autoRev="1" fill="hold" tmFilter="0, 0; .33333, 1; 1, 1">
                                          <p:stCondLst>
                                            <p:cond delay="0"/>
                                          </p:stCondLst>
                                        </p:cTn>
                                        <p:tgtEl>
                                          <p:spTgt spid="2167"/>
                                        </p:tgtEl>
                                        <p:attrNameLst>
                                          <p:attrName>fillcolor</p:attrName>
                                        </p:attrNameLst>
                                      </p:cBhvr>
                                      <p:to>
                                        <a:srgbClr val="A6FD31"/>
                                      </p:to>
                                    </p:animClr>
                                    <p:set>
                                      <p:cBhvr>
                                        <p:cTn id="47" dur="5000" fill="hold"/>
                                        <p:tgtEl>
                                          <p:spTgt spid="2167"/>
                                        </p:tgtEl>
                                        <p:attrNameLst>
                                          <p:attrName>fill.type</p:attrName>
                                        </p:attrNameLst>
                                      </p:cBhvr>
                                      <p:to>
                                        <p:strVal val="solid"/>
                                      </p:to>
                                    </p:set>
                                    <p:set>
                                      <p:cBhvr>
                                        <p:cTn id="48" dur="5000" fill="hold"/>
                                        <p:tgtEl>
                                          <p:spTgt spid="2167"/>
                                        </p:tgtEl>
                                        <p:attrNameLst>
                                          <p:attrName>fill.on</p:attrName>
                                        </p:attrNameLst>
                                      </p:cBhvr>
                                      <p:to>
                                        <p:strVal val="true"/>
                                      </p:to>
                                    </p:set>
                                    <p:animScale>
                                      <p:cBhvr>
                                        <p:cTn id="49" dur="2500" accel="50000" autoRev="1" fill="hold" tmFilter="0, 0; .33333, 1; 1, 1">
                                          <p:stCondLst>
                                            <p:cond delay="0"/>
                                          </p:stCondLst>
                                        </p:cTn>
                                        <p:tgtEl>
                                          <p:spTgt spid="2167"/>
                                        </p:tgtEl>
                                      </p:cBhvr>
                                      <p:from x="100000" y="100000"/>
                                      <p:to x="100000" y="140000"/>
                                    </p:animScale>
                                  </p:childTnLst>
                                </p:cTn>
                              </p:par>
                              <p:par>
                                <p:cTn id="50" presetID="33" presetClass="emph" presetSubtype="0" fill="remove" nodeType="withEffect">
                                  <p:stCondLst>
                                    <p:cond delay="4500"/>
                                  </p:stCondLst>
                                  <p:childTnLst>
                                    <p:animClr clrSpc="rgb" dir="cw">
                                      <p:cBhvr override="childStyle">
                                        <p:cTn id="51" dur="2500" accel="50000" autoRev="1" fill="hold" tmFilter="0, 0; .33333, 1; 1, 1">
                                          <p:stCondLst>
                                            <p:cond delay="0"/>
                                          </p:stCondLst>
                                        </p:cTn>
                                        <p:tgtEl>
                                          <p:spTgt spid="2168"/>
                                        </p:tgtEl>
                                        <p:attrNameLst>
                                          <p:attrName>style.color</p:attrName>
                                        </p:attrNameLst>
                                      </p:cBhvr>
                                      <p:to>
                                        <a:srgbClr val="A6FD31"/>
                                      </p:to>
                                    </p:animClr>
                                    <p:animClr clrSpc="rgb" dir="cw">
                                      <p:cBhvr>
                                        <p:cTn id="52" dur="2500" accel="50000" autoRev="1" fill="hold" tmFilter="0, 0; .33333, 1; 1, 1">
                                          <p:stCondLst>
                                            <p:cond delay="0"/>
                                          </p:stCondLst>
                                        </p:cTn>
                                        <p:tgtEl>
                                          <p:spTgt spid="2168"/>
                                        </p:tgtEl>
                                        <p:attrNameLst>
                                          <p:attrName>fillcolor</p:attrName>
                                        </p:attrNameLst>
                                      </p:cBhvr>
                                      <p:to>
                                        <a:srgbClr val="A6FD31"/>
                                      </p:to>
                                    </p:animClr>
                                    <p:set>
                                      <p:cBhvr>
                                        <p:cTn id="53" dur="5000" fill="hold"/>
                                        <p:tgtEl>
                                          <p:spTgt spid="2168"/>
                                        </p:tgtEl>
                                        <p:attrNameLst>
                                          <p:attrName>fill.type</p:attrName>
                                        </p:attrNameLst>
                                      </p:cBhvr>
                                      <p:to>
                                        <p:strVal val="solid"/>
                                      </p:to>
                                    </p:set>
                                    <p:set>
                                      <p:cBhvr>
                                        <p:cTn id="54" dur="5000" fill="hold"/>
                                        <p:tgtEl>
                                          <p:spTgt spid="2168"/>
                                        </p:tgtEl>
                                        <p:attrNameLst>
                                          <p:attrName>fill.on</p:attrName>
                                        </p:attrNameLst>
                                      </p:cBhvr>
                                      <p:to>
                                        <p:strVal val="true"/>
                                      </p:to>
                                    </p:set>
                                    <p:animScale>
                                      <p:cBhvr>
                                        <p:cTn id="55" dur="2500" accel="50000" autoRev="1" fill="hold" tmFilter="0, 0; .33333, 1; 1, 1">
                                          <p:stCondLst>
                                            <p:cond delay="0"/>
                                          </p:stCondLst>
                                        </p:cTn>
                                        <p:tgtEl>
                                          <p:spTgt spid="2168"/>
                                        </p:tgtEl>
                                      </p:cBhvr>
                                      <p:from x="100000" y="100000"/>
                                      <p:to x="100000" y="140000"/>
                                    </p:animScale>
                                  </p:childTnLst>
                                </p:cTn>
                              </p:par>
                              <p:par>
                                <p:cTn id="56" presetID="33" presetClass="emph" presetSubtype="0" fill="remove" nodeType="withEffect">
                                  <p:stCondLst>
                                    <p:cond delay="4500"/>
                                  </p:stCondLst>
                                  <p:childTnLst>
                                    <p:animClr clrSpc="rgb" dir="cw">
                                      <p:cBhvr override="childStyle">
                                        <p:cTn id="57" dur="2500" accel="50000" autoRev="1" fill="hold" tmFilter="0, 0; .33333, 1; 1, 1">
                                          <p:stCondLst>
                                            <p:cond delay="0"/>
                                          </p:stCondLst>
                                        </p:cTn>
                                        <p:tgtEl>
                                          <p:spTgt spid="2160"/>
                                        </p:tgtEl>
                                        <p:attrNameLst>
                                          <p:attrName>style.color</p:attrName>
                                        </p:attrNameLst>
                                      </p:cBhvr>
                                      <p:to>
                                        <a:srgbClr val="A6FD31"/>
                                      </p:to>
                                    </p:animClr>
                                    <p:animClr clrSpc="rgb" dir="cw">
                                      <p:cBhvr>
                                        <p:cTn id="58" dur="2500" accel="50000" autoRev="1" fill="hold" tmFilter="0, 0; .33333, 1; 1, 1">
                                          <p:stCondLst>
                                            <p:cond delay="0"/>
                                          </p:stCondLst>
                                        </p:cTn>
                                        <p:tgtEl>
                                          <p:spTgt spid="2160"/>
                                        </p:tgtEl>
                                        <p:attrNameLst>
                                          <p:attrName>fillcolor</p:attrName>
                                        </p:attrNameLst>
                                      </p:cBhvr>
                                      <p:to>
                                        <a:srgbClr val="A6FD31"/>
                                      </p:to>
                                    </p:animClr>
                                    <p:set>
                                      <p:cBhvr>
                                        <p:cTn id="59" dur="5000" fill="hold"/>
                                        <p:tgtEl>
                                          <p:spTgt spid="2160"/>
                                        </p:tgtEl>
                                        <p:attrNameLst>
                                          <p:attrName>fill.type</p:attrName>
                                        </p:attrNameLst>
                                      </p:cBhvr>
                                      <p:to>
                                        <p:strVal val="solid"/>
                                      </p:to>
                                    </p:set>
                                    <p:set>
                                      <p:cBhvr>
                                        <p:cTn id="60" dur="5000" fill="hold"/>
                                        <p:tgtEl>
                                          <p:spTgt spid="2160"/>
                                        </p:tgtEl>
                                        <p:attrNameLst>
                                          <p:attrName>fill.on</p:attrName>
                                        </p:attrNameLst>
                                      </p:cBhvr>
                                      <p:to>
                                        <p:strVal val="true"/>
                                      </p:to>
                                    </p:set>
                                    <p:animScale>
                                      <p:cBhvr>
                                        <p:cTn id="61" dur="2500" accel="50000" autoRev="1" fill="hold" tmFilter="0, 0; .33333, 1; 1, 1">
                                          <p:stCondLst>
                                            <p:cond delay="0"/>
                                          </p:stCondLst>
                                        </p:cTn>
                                        <p:tgtEl>
                                          <p:spTgt spid="2160"/>
                                        </p:tgtEl>
                                      </p:cBhvr>
                                      <p:from x="100000" y="100000"/>
                                      <p:to x="100000" y="140000"/>
                                    </p:animScale>
                                  </p:childTnLst>
                                </p:cTn>
                              </p:par>
                              <p:par>
                                <p:cTn id="62" presetID="33" presetClass="emph" presetSubtype="0" fill="remove" nodeType="withEffect">
                                  <p:stCondLst>
                                    <p:cond delay="4500"/>
                                  </p:stCondLst>
                                  <p:childTnLst>
                                    <p:animClr clrSpc="rgb" dir="cw">
                                      <p:cBhvr override="childStyle">
                                        <p:cTn id="63" dur="2500" accel="50000" autoRev="1" fill="hold" tmFilter="0, 0; .33333, 1; 1, 1">
                                          <p:stCondLst>
                                            <p:cond delay="0"/>
                                          </p:stCondLst>
                                        </p:cTn>
                                        <p:tgtEl>
                                          <p:spTgt spid="2163"/>
                                        </p:tgtEl>
                                        <p:attrNameLst>
                                          <p:attrName>style.color</p:attrName>
                                        </p:attrNameLst>
                                      </p:cBhvr>
                                      <p:to>
                                        <a:srgbClr val="A6FD31"/>
                                      </p:to>
                                    </p:animClr>
                                    <p:animClr clrSpc="rgb" dir="cw">
                                      <p:cBhvr>
                                        <p:cTn id="64" dur="2500" accel="50000" autoRev="1" fill="hold" tmFilter="0, 0; .33333, 1; 1, 1">
                                          <p:stCondLst>
                                            <p:cond delay="0"/>
                                          </p:stCondLst>
                                        </p:cTn>
                                        <p:tgtEl>
                                          <p:spTgt spid="2163"/>
                                        </p:tgtEl>
                                        <p:attrNameLst>
                                          <p:attrName>fillcolor</p:attrName>
                                        </p:attrNameLst>
                                      </p:cBhvr>
                                      <p:to>
                                        <a:srgbClr val="A6FD31"/>
                                      </p:to>
                                    </p:animClr>
                                    <p:set>
                                      <p:cBhvr>
                                        <p:cTn id="65" dur="5000" fill="hold"/>
                                        <p:tgtEl>
                                          <p:spTgt spid="2163"/>
                                        </p:tgtEl>
                                        <p:attrNameLst>
                                          <p:attrName>fill.type</p:attrName>
                                        </p:attrNameLst>
                                      </p:cBhvr>
                                      <p:to>
                                        <p:strVal val="solid"/>
                                      </p:to>
                                    </p:set>
                                    <p:set>
                                      <p:cBhvr>
                                        <p:cTn id="66" dur="5000" fill="hold"/>
                                        <p:tgtEl>
                                          <p:spTgt spid="2163"/>
                                        </p:tgtEl>
                                        <p:attrNameLst>
                                          <p:attrName>fill.on</p:attrName>
                                        </p:attrNameLst>
                                      </p:cBhvr>
                                      <p:to>
                                        <p:strVal val="true"/>
                                      </p:to>
                                    </p:set>
                                    <p:animScale>
                                      <p:cBhvr>
                                        <p:cTn id="67" dur="2500" accel="50000" autoRev="1" fill="hold" tmFilter="0, 0; .33333, 1; 1, 1">
                                          <p:stCondLst>
                                            <p:cond delay="0"/>
                                          </p:stCondLst>
                                        </p:cTn>
                                        <p:tgtEl>
                                          <p:spTgt spid="2163"/>
                                        </p:tgtEl>
                                      </p:cBhvr>
                                      <p:from x="100000" y="100000"/>
                                      <p:to x="100000" y="140000"/>
                                    </p:animScale>
                                  </p:childTnLst>
                                </p:cTn>
                              </p:par>
                            </p:childTnLst>
                          </p:cTn>
                        </p:par>
                      </p:childTnLst>
                    </p:cTn>
                  </p:par>
                  <p:par>
                    <p:cTn id="68" fill="hold">
                      <p:stCondLst>
                        <p:cond delay="indefinite"/>
                      </p:stCondLst>
                      <p:childTnLst>
                        <p:par>
                          <p:cTn id="69" fill="hold">
                            <p:stCondLst>
                              <p:cond delay="0"/>
                            </p:stCondLst>
                            <p:childTnLst>
                              <p:par>
                                <p:cTn id="70" presetID="16" presetClass="exit" presetSubtype="26" fill="hold" grpId="1" nodeType="clickEffect">
                                  <p:stCondLst>
                                    <p:cond delay="0"/>
                                  </p:stCondLst>
                                  <p:childTnLst>
                                    <p:animEffect transition="out" filter="barn(inHorizontal)">
                                      <p:cBhvr>
                                        <p:cTn id="71" dur="1000"/>
                                        <p:tgtEl>
                                          <p:spTgt spid="2203"/>
                                        </p:tgtEl>
                                      </p:cBhvr>
                                    </p:animEffect>
                                    <p:set>
                                      <p:cBhvr>
                                        <p:cTn id="72" dur="1" fill="hold">
                                          <p:stCondLst>
                                            <p:cond delay="999"/>
                                          </p:stCondLst>
                                        </p:cTn>
                                        <p:tgtEl>
                                          <p:spTgt spid="2203"/>
                                        </p:tgtEl>
                                        <p:attrNameLst>
                                          <p:attrName>style.visibility</p:attrName>
                                        </p:attrNameLst>
                                      </p:cBhvr>
                                      <p:to>
                                        <p:strVal val="hidden"/>
                                      </p:to>
                                    </p:set>
                                  </p:childTnLst>
                                </p:cTn>
                              </p:par>
                            </p:childTnLst>
                          </p:cTn>
                        </p:par>
                        <p:par>
                          <p:cTn id="73" fill="hold">
                            <p:stCondLst>
                              <p:cond delay="1000"/>
                            </p:stCondLst>
                            <p:childTnLst>
                              <p:par>
                                <p:cTn id="74" presetID="16" presetClass="entr" presetSubtype="26" fill="hold" grpId="0" nodeType="afterEffect">
                                  <p:stCondLst>
                                    <p:cond delay="0"/>
                                  </p:stCondLst>
                                  <p:childTnLst>
                                    <p:set>
                                      <p:cBhvr>
                                        <p:cTn id="75" dur="1" fill="hold">
                                          <p:stCondLst>
                                            <p:cond delay="0"/>
                                          </p:stCondLst>
                                        </p:cTn>
                                        <p:tgtEl>
                                          <p:spTgt spid="2209"/>
                                        </p:tgtEl>
                                        <p:attrNameLst>
                                          <p:attrName>style.visibility</p:attrName>
                                        </p:attrNameLst>
                                      </p:cBhvr>
                                      <p:to>
                                        <p:strVal val="visible"/>
                                      </p:to>
                                    </p:set>
                                    <p:animEffect transition="in" filter="barn(inHorizontal)">
                                      <p:cBhvr>
                                        <p:cTn id="76" dur="1000"/>
                                        <p:tgtEl>
                                          <p:spTgt spid="2209"/>
                                        </p:tgtEl>
                                      </p:cBhvr>
                                    </p:animEffect>
                                  </p:childTnLst>
                                </p:cTn>
                              </p:par>
                            </p:childTnLst>
                          </p:cTn>
                        </p:par>
                      </p:childTnLst>
                    </p:cTn>
                  </p:par>
                  <p:par>
                    <p:cTn id="77" fill="hold">
                      <p:stCondLst>
                        <p:cond delay="indefinite"/>
                      </p:stCondLst>
                      <p:childTnLst>
                        <p:par>
                          <p:cTn id="78" fill="hold">
                            <p:stCondLst>
                              <p:cond delay="0"/>
                            </p:stCondLst>
                            <p:childTnLst>
                              <p:par>
                                <p:cTn id="79" presetID="10" presetClass="entr" presetSubtype="0" fill="hold" nodeType="clickEffect">
                                  <p:stCondLst>
                                    <p:cond delay="0"/>
                                  </p:stCondLst>
                                  <p:childTnLst>
                                    <p:set>
                                      <p:cBhvr>
                                        <p:cTn id="80" dur="1" fill="hold">
                                          <p:stCondLst>
                                            <p:cond delay="0"/>
                                          </p:stCondLst>
                                        </p:cTn>
                                        <p:tgtEl>
                                          <p:spTgt spid="2216"/>
                                        </p:tgtEl>
                                        <p:attrNameLst>
                                          <p:attrName>style.visibility</p:attrName>
                                        </p:attrNameLst>
                                      </p:cBhvr>
                                      <p:to>
                                        <p:strVal val="visible"/>
                                      </p:to>
                                    </p:set>
                                    <p:animEffect transition="in" filter="fade">
                                      <p:cBhvr>
                                        <p:cTn id="81" dur="1000"/>
                                        <p:tgtEl>
                                          <p:spTgt spid="2216"/>
                                        </p:tgtEl>
                                      </p:cBhvr>
                                    </p:animEffect>
                                  </p:childTnLst>
                                </p:cTn>
                              </p:par>
                              <p:par>
                                <p:cTn id="82" presetID="0" presetClass="path" presetSubtype="0" accel="50000" decel="50000" fill="hold" nodeType="withEffect">
                                  <p:stCondLst>
                                    <p:cond delay="0"/>
                                  </p:stCondLst>
                                  <p:childTnLst>
                                    <p:animMotion origin="layout" path="M -2.5E-6 -2.22222E-6 L 0.20035 -0.00254 " pathEditMode="relative" rAng="0" ptsTypes="AA">
                                      <p:cBhvr>
                                        <p:cTn id="83" dur="4000" fill="hold"/>
                                        <p:tgtEl>
                                          <p:spTgt spid="2216"/>
                                        </p:tgtEl>
                                        <p:attrNameLst>
                                          <p:attrName>ppt_x</p:attrName>
                                          <p:attrName>ppt_y</p:attrName>
                                        </p:attrNameLst>
                                      </p:cBhvr>
                                      <p:rCtr x="100" y="-1"/>
                                    </p:animMotion>
                                  </p:childTnLst>
                                </p:cTn>
                              </p:par>
                              <p:par>
                                <p:cTn id="84" presetID="10" presetClass="exit" presetSubtype="0" fill="hold" nodeType="withEffect">
                                  <p:stCondLst>
                                    <p:cond delay="3000"/>
                                  </p:stCondLst>
                                  <p:childTnLst>
                                    <p:animEffect transition="out" filter="fade">
                                      <p:cBhvr>
                                        <p:cTn id="85" dur="1000"/>
                                        <p:tgtEl>
                                          <p:spTgt spid="2216"/>
                                        </p:tgtEl>
                                      </p:cBhvr>
                                    </p:animEffect>
                                    <p:set>
                                      <p:cBhvr>
                                        <p:cTn id="86" dur="1" fill="hold">
                                          <p:stCondLst>
                                            <p:cond delay="999"/>
                                          </p:stCondLst>
                                        </p:cTn>
                                        <p:tgtEl>
                                          <p:spTgt spid="2216"/>
                                        </p:tgtEl>
                                        <p:attrNameLst>
                                          <p:attrName>style.visibility</p:attrName>
                                        </p:attrNameLst>
                                      </p:cBhvr>
                                      <p:to>
                                        <p:strVal val="hidden"/>
                                      </p:to>
                                    </p:set>
                                  </p:childTnLst>
                                </p:cTn>
                              </p:par>
                              <p:par>
                                <p:cTn id="87" presetID="10" presetClass="entr" presetSubtype="0" fill="hold" nodeType="withEffect">
                                  <p:stCondLst>
                                    <p:cond delay="500"/>
                                  </p:stCondLst>
                                  <p:childTnLst>
                                    <p:set>
                                      <p:cBhvr>
                                        <p:cTn id="88" dur="1" fill="hold">
                                          <p:stCondLst>
                                            <p:cond delay="0"/>
                                          </p:stCondLst>
                                        </p:cTn>
                                        <p:tgtEl>
                                          <p:spTgt spid="2217"/>
                                        </p:tgtEl>
                                        <p:attrNameLst>
                                          <p:attrName>style.visibility</p:attrName>
                                        </p:attrNameLst>
                                      </p:cBhvr>
                                      <p:to>
                                        <p:strVal val="visible"/>
                                      </p:to>
                                    </p:set>
                                    <p:animEffect transition="in" filter="fade">
                                      <p:cBhvr>
                                        <p:cTn id="89" dur="1000"/>
                                        <p:tgtEl>
                                          <p:spTgt spid="2217"/>
                                        </p:tgtEl>
                                      </p:cBhvr>
                                    </p:animEffect>
                                  </p:childTnLst>
                                </p:cTn>
                              </p:par>
                              <p:par>
                                <p:cTn id="90" presetID="0" presetClass="path" presetSubtype="0" accel="50000" decel="50000" fill="hold" nodeType="withEffect">
                                  <p:stCondLst>
                                    <p:cond delay="500"/>
                                  </p:stCondLst>
                                  <p:childTnLst>
                                    <p:animMotion origin="layout" path="M -2.5E-6 -2.22222E-6 L 0.20035 -0.00254 " pathEditMode="relative" rAng="0" ptsTypes="AA">
                                      <p:cBhvr>
                                        <p:cTn id="91" dur="4000" fill="hold"/>
                                        <p:tgtEl>
                                          <p:spTgt spid="2217"/>
                                        </p:tgtEl>
                                        <p:attrNameLst>
                                          <p:attrName>ppt_x</p:attrName>
                                          <p:attrName>ppt_y</p:attrName>
                                        </p:attrNameLst>
                                      </p:cBhvr>
                                      <p:rCtr x="100" y="-1"/>
                                    </p:animMotion>
                                  </p:childTnLst>
                                </p:cTn>
                              </p:par>
                              <p:par>
                                <p:cTn id="92" presetID="10" presetClass="exit" presetSubtype="0" fill="hold" nodeType="withEffect">
                                  <p:stCondLst>
                                    <p:cond delay="3500"/>
                                  </p:stCondLst>
                                  <p:childTnLst>
                                    <p:animEffect transition="out" filter="fade">
                                      <p:cBhvr>
                                        <p:cTn id="93" dur="1000"/>
                                        <p:tgtEl>
                                          <p:spTgt spid="2217"/>
                                        </p:tgtEl>
                                      </p:cBhvr>
                                    </p:animEffect>
                                    <p:set>
                                      <p:cBhvr>
                                        <p:cTn id="94" dur="1" fill="hold">
                                          <p:stCondLst>
                                            <p:cond delay="999"/>
                                          </p:stCondLst>
                                        </p:cTn>
                                        <p:tgtEl>
                                          <p:spTgt spid="2217"/>
                                        </p:tgtEl>
                                        <p:attrNameLst>
                                          <p:attrName>style.visibility</p:attrName>
                                        </p:attrNameLst>
                                      </p:cBhvr>
                                      <p:to>
                                        <p:strVal val="hidden"/>
                                      </p:to>
                                    </p:set>
                                  </p:childTnLst>
                                </p:cTn>
                              </p:par>
                              <p:par>
                                <p:cTn id="95" presetID="10" presetClass="entr" presetSubtype="0" fill="hold" nodeType="withEffect">
                                  <p:stCondLst>
                                    <p:cond delay="1000"/>
                                  </p:stCondLst>
                                  <p:childTnLst>
                                    <p:set>
                                      <p:cBhvr>
                                        <p:cTn id="96" dur="1" fill="hold">
                                          <p:stCondLst>
                                            <p:cond delay="0"/>
                                          </p:stCondLst>
                                        </p:cTn>
                                        <p:tgtEl>
                                          <p:spTgt spid="2221"/>
                                        </p:tgtEl>
                                        <p:attrNameLst>
                                          <p:attrName>style.visibility</p:attrName>
                                        </p:attrNameLst>
                                      </p:cBhvr>
                                      <p:to>
                                        <p:strVal val="visible"/>
                                      </p:to>
                                    </p:set>
                                    <p:animEffect transition="in" filter="fade">
                                      <p:cBhvr>
                                        <p:cTn id="97" dur="1000"/>
                                        <p:tgtEl>
                                          <p:spTgt spid="2221"/>
                                        </p:tgtEl>
                                      </p:cBhvr>
                                    </p:animEffect>
                                  </p:childTnLst>
                                </p:cTn>
                              </p:par>
                              <p:par>
                                <p:cTn id="98" presetID="0" presetClass="path" presetSubtype="0" accel="50000" decel="50000" fill="hold" nodeType="withEffect">
                                  <p:stCondLst>
                                    <p:cond delay="1000"/>
                                  </p:stCondLst>
                                  <p:childTnLst>
                                    <p:animMotion origin="layout" path="M -2.5E-6 -2.22222E-6 L 0.20035 -0.00254 " pathEditMode="relative" rAng="0" ptsTypes="AA">
                                      <p:cBhvr>
                                        <p:cTn id="99" dur="4000" fill="hold"/>
                                        <p:tgtEl>
                                          <p:spTgt spid="2221"/>
                                        </p:tgtEl>
                                        <p:attrNameLst>
                                          <p:attrName>ppt_x</p:attrName>
                                          <p:attrName>ppt_y</p:attrName>
                                        </p:attrNameLst>
                                      </p:cBhvr>
                                      <p:rCtr x="100" y="-1"/>
                                    </p:animMotion>
                                  </p:childTnLst>
                                </p:cTn>
                              </p:par>
                              <p:par>
                                <p:cTn id="100" presetID="10" presetClass="exit" presetSubtype="0" fill="hold" nodeType="withEffect">
                                  <p:stCondLst>
                                    <p:cond delay="4000"/>
                                  </p:stCondLst>
                                  <p:childTnLst>
                                    <p:animEffect transition="out" filter="fade">
                                      <p:cBhvr>
                                        <p:cTn id="101" dur="1000"/>
                                        <p:tgtEl>
                                          <p:spTgt spid="2221"/>
                                        </p:tgtEl>
                                      </p:cBhvr>
                                    </p:animEffect>
                                    <p:set>
                                      <p:cBhvr>
                                        <p:cTn id="102" dur="1" fill="hold">
                                          <p:stCondLst>
                                            <p:cond delay="999"/>
                                          </p:stCondLst>
                                        </p:cTn>
                                        <p:tgtEl>
                                          <p:spTgt spid="2221"/>
                                        </p:tgtEl>
                                        <p:attrNameLst>
                                          <p:attrName>style.visibility</p:attrName>
                                        </p:attrNameLst>
                                      </p:cBhvr>
                                      <p:to>
                                        <p:strVal val="hidden"/>
                                      </p:to>
                                    </p:set>
                                  </p:childTnLst>
                                </p:cTn>
                              </p:par>
                              <p:par>
                                <p:cTn id="103" presetID="1" presetClass="entr" presetSubtype="0" fill="hold" nodeType="withEffect">
                                  <p:stCondLst>
                                    <p:cond delay="1500"/>
                                  </p:stCondLst>
                                  <p:childTnLst>
                                    <p:set>
                                      <p:cBhvr>
                                        <p:cTn id="104" dur="1" fill="hold">
                                          <p:stCondLst>
                                            <p:cond delay="0"/>
                                          </p:stCondLst>
                                        </p:cTn>
                                        <p:tgtEl>
                                          <p:spTgt spid="2225"/>
                                        </p:tgtEl>
                                        <p:attrNameLst>
                                          <p:attrName>style.visibility</p:attrName>
                                        </p:attrNameLst>
                                      </p:cBhvr>
                                      <p:to>
                                        <p:strVal val="visible"/>
                                      </p:to>
                                    </p:set>
                                  </p:childTnLst>
                                </p:cTn>
                              </p:par>
                              <p:par>
                                <p:cTn id="105" presetID="10" presetClass="exit" presetSubtype="0" fill="hold" nodeType="withEffect">
                                  <p:stCondLst>
                                    <p:cond delay="2500"/>
                                  </p:stCondLst>
                                  <p:childTnLst>
                                    <p:animEffect transition="out" filter="fade">
                                      <p:cBhvr>
                                        <p:cTn id="106" dur="2000"/>
                                        <p:tgtEl>
                                          <p:spTgt spid="2225"/>
                                        </p:tgtEl>
                                      </p:cBhvr>
                                    </p:animEffect>
                                    <p:set>
                                      <p:cBhvr>
                                        <p:cTn id="107" dur="1" fill="hold">
                                          <p:stCondLst>
                                            <p:cond delay="1999"/>
                                          </p:stCondLst>
                                        </p:cTn>
                                        <p:tgtEl>
                                          <p:spTgt spid="2225"/>
                                        </p:tgtEl>
                                        <p:attrNameLst>
                                          <p:attrName>style.visibility</p:attrName>
                                        </p:attrNameLst>
                                      </p:cBhvr>
                                      <p:to>
                                        <p:strVal val="hidden"/>
                                      </p:to>
                                    </p:set>
                                  </p:childTnLst>
                                </p:cTn>
                              </p:par>
                              <p:par>
                                <p:cTn id="108" presetID="1" presetClass="entr" presetSubtype="0" fill="hold" nodeType="withEffect">
                                  <p:stCondLst>
                                    <p:cond delay="2000"/>
                                  </p:stCondLst>
                                  <p:childTnLst>
                                    <p:set>
                                      <p:cBhvr>
                                        <p:cTn id="109" dur="1" fill="hold">
                                          <p:stCondLst>
                                            <p:cond delay="0"/>
                                          </p:stCondLst>
                                        </p:cTn>
                                        <p:tgtEl>
                                          <p:spTgt spid="2226"/>
                                        </p:tgtEl>
                                        <p:attrNameLst>
                                          <p:attrName>style.visibility</p:attrName>
                                        </p:attrNameLst>
                                      </p:cBhvr>
                                      <p:to>
                                        <p:strVal val="visible"/>
                                      </p:to>
                                    </p:set>
                                  </p:childTnLst>
                                </p:cTn>
                              </p:par>
                              <p:par>
                                <p:cTn id="110" presetID="10" presetClass="exit" presetSubtype="0" fill="hold" nodeType="withEffect">
                                  <p:stCondLst>
                                    <p:cond delay="3000"/>
                                  </p:stCondLst>
                                  <p:childTnLst>
                                    <p:animEffect transition="out" filter="fade">
                                      <p:cBhvr>
                                        <p:cTn id="111" dur="2000"/>
                                        <p:tgtEl>
                                          <p:spTgt spid="2226"/>
                                        </p:tgtEl>
                                      </p:cBhvr>
                                    </p:animEffect>
                                    <p:set>
                                      <p:cBhvr>
                                        <p:cTn id="112" dur="1" fill="hold">
                                          <p:stCondLst>
                                            <p:cond delay="1999"/>
                                          </p:stCondLst>
                                        </p:cTn>
                                        <p:tgtEl>
                                          <p:spTgt spid="2226"/>
                                        </p:tgtEl>
                                        <p:attrNameLst>
                                          <p:attrName>style.visibility</p:attrName>
                                        </p:attrNameLst>
                                      </p:cBhvr>
                                      <p:to>
                                        <p:strVal val="hidden"/>
                                      </p:to>
                                    </p:set>
                                  </p:childTnLst>
                                </p:cTn>
                              </p:par>
                              <p:par>
                                <p:cTn id="113" presetID="1" presetClass="entr" presetSubtype="0" fill="hold" nodeType="withEffect">
                                  <p:stCondLst>
                                    <p:cond delay="2500"/>
                                  </p:stCondLst>
                                  <p:childTnLst>
                                    <p:set>
                                      <p:cBhvr>
                                        <p:cTn id="114" dur="1" fill="hold">
                                          <p:stCondLst>
                                            <p:cond delay="0"/>
                                          </p:stCondLst>
                                        </p:cTn>
                                        <p:tgtEl>
                                          <p:spTgt spid="2227"/>
                                        </p:tgtEl>
                                        <p:attrNameLst>
                                          <p:attrName>style.visibility</p:attrName>
                                        </p:attrNameLst>
                                      </p:cBhvr>
                                      <p:to>
                                        <p:strVal val="visible"/>
                                      </p:to>
                                    </p:set>
                                  </p:childTnLst>
                                </p:cTn>
                              </p:par>
                              <p:par>
                                <p:cTn id="115" presetID="10" presetClass="exit" presetSubtype="0" fill="hold" nodeType="withEffect">
                                  <p:stCondLst>
                                    <p:cond delay="3500"/>
                                  </p:stCondLst>
                                  <p:childTnLst>
                                    <p:animEffect transition="out" filter="fade">
                                      <p:cBhvr>
                                        <p:cTn id="116" dur="2000"/>
                                        <p:tgtEl>
                                          <p:spTgt spid="2227"/>
                                        </p:tgtEl>
                                      </p:cBhvr>
                                    </p:animEffect>
                                    <p:set>
                                      <p:cBhvr>
                                        <p:cTn id="117" dur="1" fill="hold">
                                          <p:stCondLst>
                                            <p:cond delay="1999"/>
                                          </p:stCondLst>
                                        </p:cTn>
                                        <p:tgtEl>
                                          <p:spTgt spid="2227"/>
                                        </p:tgtEl>
                                        <p:attrNameLst>
                                          <p:attrName>style.visibility</p:attrName>
                                        </p:attrNameLst>
                                      </p:cBhvr>
                                      <p:to>
                                        <p:strVal val="hidden"/>
                                      </p:to>
                                    </p:set>
                                  </p:childTnLst>
                                </p:cTn>
                              </p:par>
                              <p:par>
                                <p:cTn id="118" presetID="1" presetClass="entr" presetSubtype="0" fill="hold" nodeType="withEffect">
                                  <p:stCondLst>
                                    <p:cond delay="3000"/>
                                  </p:stCondLst>
                                  <p:childTnLst>
                                    <p:set>
                                      <p:cBhvr>
                                        <p:cTn id="119" dur="1" fill="hold">
                                          <p:stCondLst>
                                            <p:cond delay="0"/>
                                          </p:stCondLst>
                                        </p:cTn>
                                        <p:tgtEl>
                                          <p:spTgt spid="2228"/>
                                        </p:tgtEl>
                                        <p:attrNameLst>
                                          <p:attrName>style.visibility</p:attrName>
                                        </p:attrNameLst>
                                      </p:cBhvr>
                                      <p:to>
                                        <p:strVal val="visible"/>
                                      </p:to>
                                    </p:set>
                                  </p:childTnLst>
                                </p:cTn>
                              </p:par>
                              <p:par>
                                <p:cTn id="120" presetID="10" presetClass="exit" presetSubtype="0" fill="hold" nodeType="withEffect">
                                  <p:stCondLst>
                                    <p:cond delay="4000"/>
                                  </p:stCondLst>
                                  <p:childTnLst>
                                    <p:animEffect transition="out" filter="fade">
                                      <p:cBhvr>
                                        <p:cTn id="121" dur="2000"/>
                                        <p:tgtEl>
                                          <p:spTgt spid="2228"/>
                                        </p:tgtEl>
                                      </p:cBhvr>
                                    </p:animEffect>
                                    <p:set>
                                      <p:cBhvr>
                                        <p:cTn id="122" dur="1" fill="hold">
                                          <p:stCondLst>
                                            <p:cond delay="1999"/>
                                          </p:stCondLst>
                                        </p:cTn>
                                        <p:tgtEl>
                                          <p:spTgt spid="2228"/>
                                        </p:tgtEl>
                                        <p:attrNameLst>
                                          <p:attrName>style.visibility</p:attrName>
                                        </p:attrNameLst>
                                      </p:cBhvr>
                                      <p:to>
                                        <p:strVal val="hidden"/>
                                      </p:to>
                                    </p:set>
                                  </p:childTnLst>
                                </p:cTn>
                              </p:par>
                              <p:par>
                                <p:cTn id="123" presetID="1" presetClass="entr" presetSubtype="0" fill="hold" nodeType="withEffect">
                                  <p:stCondLst>
                                    <p:cond delay="3500"/>
                                  </p:stCondLst>
                                  <p:childTnLst>
                                    <p:set>
                                      <p:cBhvr>
                                        <p:cTn id="124" dur="1" fill="hold">
                                          <p:stCondLst>
                                            <p:cond delay="0"/>
                                          </p:stCondLst>
                                        </p:cTn>
                                        <p:tgtEl>
                                          <p:spTgt spid="2229"/>
                                        </p:tgtEl>
                                        <p:attrNameLst>
                                          <p:attrName>style.visibility</p:attrName>
                                        </p:attrNameLst>
                                      </p:cBhvr>
                                      <p:to>
                                        <p:strVal val="visible"/>
                                      </p:to>
                                    </p:set>
                                  </p:childTnLst>
                                </p:cTn>
                              </p:par>
                              <p:par>
                                <p:cTn id="125" presetID="10" presetClass="exit" presetSubtype="0" fill="hold" nodeType="withEffect">
                                  <p:stCondLst>
                                    <p:cond delay="4500"/>
                                  </p:stCondLst>
                                  <p:childTnLst>
                                    <p:animEffect transition="out" filter="fade">
                                      <p:cBhvr>
                                        <p:cTn id="126" dur="2000"/>
                                        <p:tgtEl>
                                          <p:spTgt spid="2229"/>
                                        </p:tgtEl>
                                      </p:cBhvr>
                                    </p:animEffect>
                                    <p:set>
                                      <p:cBhvr>
                                        <p:cTn id="127" dur="1" fill="hold">
                                          <p:stCondLst>
                                            <p:cond delay="1999"/>
                                          </p:stCondLst>
                                        </p:cTn>
                                        <p:tgtEl>
                                          <p:spTgt spid="2229"/>
                                        </p:tgtEl>
                                        <p:attrNameLst>
                                          <p:attrName>style.visibility</p:attrName>
                                        </p:attrNameLst>
                                      </p:cBhvr>
                                      <p:to>
                                        <p:strVal val="hidden"/>
                                      </p:to>
                                    </p:set>
                                  </p:childTnLst>
                                </p:cTn>
                              </p:par>
                              <p:par>
                                <p:cTn id="128" presetID="1" presetClass="entr" presetSubtype="0" fill="hold" nodeType="withEffect">
                                  <p:stCondLst>
                                    <p:cond delay="4100"/>
                                  </p:stCondLst>
                                  <p:childTnLst>
                                    <p:set>
                                      <p:cBhvr>
                                        <p:cTn id="129" dur="1" fill="hold">
                                          <p:stCondLst>
                                            <p:cond delay="0"/>
                                          </p:stCondLst>
                                        </p:cTn>
                                        <p:tgtEl>
                                          <p:spTgt spid="2230"/>
                                        </p:tgtEl>
                                        <p:attrNameLst>
                                          <p:attrName>style.visibility</p:attrName>
                                        </p:attrNameLst>
                                      </p:cBhvr>
                                      <p:to>
                                        <p:strVal val="visible"/>
                                      </p:to>
                                    </p:set>
                                  </p:childTnLst>
                                </p:cTn>
                              </p:par>
                              <p:par>
                                <p:cTn id="130" presetID="10" presetClass="exit" presetSubtype="0" fill="hold" nodeType="withEffect">
                                  <p:stCondLst>
                                    <p:cond delay="5000"/>
                                  </p:stCondLst>
                                  <p:childTnLst>
                                    <p:animEffect transition="out" filter="fade">
                                      <p:cBhvr>
                                        <p:cTn id="131" dur="2000"/>
                                        <p:tgtEl>
                                          <p:spTgt spid="2230"/>
                                        </p:tgtEl>
                                      </p:cBhvr>
                                    </p:animEffect>
                                    <p:set>
                                      <p:cBhvr>
                                        <p:cTn id="132" dur="1" fill="hold">
                                          <p:stCondLst>
                                            <p:cond delay="1999"/>
                                          </p:stCondLst>
                                        </p:cTn>
                                        <p:tgtEl>
                                          <p:spTgt spid="2230"/>
                                        </p:tgtEl>
                                        <p:attrNameLst>
                                          <p:attrName>style.visibility</p:attrName>
                                        </p:attrNameLst>
                                      </p:cBhvr>
                                      <p:to>
                                        <p:strVal val="hidden"/>
                                      </p:to>
                                    </p:set>
                                  </p:childTnLst>
                                </p:cTn>
                              </p:par>
                              <p:par>
                                <p:cTn id="133" presetID="1" presetClass="entr" presetSubtype="0" fill="hold" nodeType="withEffect">
                                  <p:stCondLst>
                                    <p:cond delay="5000"/>
                                  </p:stCondLst>
                                  <p:childTnLst>
                                    <p:set>
                                      <p:cBhvr>
                                        <p:cTn id="134" dur="1" fill="hold">
                                          <p:stCondLst>
                                            <p:cond delay="0"/>
                                          </p:stCondLst>
                                        </p:cTn>
                                        <p:tgtEl>
                                          <p:spTgt spid="2231"/>
                                        </p:tgtEl>
                                        <p:attrNameLst>
                                          <p:attrName>style.visibility</p:attrName>
                                        </p:attrNameLst>
                                      </p:cBhvr>
                                      <p:to>
                                        <p:strVal val="visible"/>
                                      </p:to>
                                    </p:set>
                                  </p:childTnLst>
                                </p:cTn>
                              </p:par>
                              <p:par>
                                <p:cTn id="135" presetID="10" presetClass="exit" presetSubtype="0" fill="hold" nodeType="withEffect">
                                  <p:stCondLst>
                                    <p:cond delay="6000"/>
                                  </p:stCondLst>
                                  <p:childTnLst>
                                    <p:animEffect transition="out" filter="fade">
                                      <p:cBhvr>
                                        <p:cTn id="136" dur="2000"/>
                                        <p:tgtEl>
                                          <p:spTgt spid="2231"/>
                                        </p:tgtEl>
                                      </p:cBhvr>
                                    </p:animEffect>
                                    <p:set>
                                      <p:cBhvr>
                                        <p:cTn id="137" dur="1" fill="hold">
                                          <p:stCondLst>
                                            <p:cond delay="1999"/>
                                          </p:stCondLst>
                                        </p:cTn>
                                        <p:tgtEl>
                                          <p:spTgt spid="2231"/>
                                        </p:tgtEl>
                                        <p:attrNameLst>
                                          <p:attrName>style.visibility</p:attrName>
                                        </p:attrNameLst>
                                      </p:cBhvr>
                                      <p:to>
                                        <p:strVal val="hidden"/>
                                      </p:to>
                                    </p:set>
                                  </p:childTnLst>
                                </p:cTn>
                              </p:par>
                              <p:par>
                                <p:cTn id="138" presetID="1" presetClass="entr" presetSubtype="0" fill="hold" nodeType="withEffect">
                                  <p:stCondLst>
                                    <p:cond delay="4500"/>
                                  </p:stCondLst>
                                  <p:childTnLst>
                                    <p:set>
                                      <p:cBhvr>
                                        <p:cTn id="139" dur="1" fill="hold">
                                          <p:stCondLst>
                                            <p:cond delay="0"/>
                                          </p:stCondLst>
                                        </p:cTn>
                                        <p:tgtEl>
                                          <p:spTgt spid="2232"/>
                                        </p:tgtEl>
                                        <p:attrNameLst>
                                          <p:attrName>style.visibility</p:attrName>
                                        </p:attrNameLst>
                                      </p:cBhvr>
                                      <p:to>
                                        <p:strVal val="visible"/>
                                      </p:to>
                                    </p:set>
                                  </p:childTnLst>
                                </p:cTn>
                              </p:par>
                              <p:par>
                                <p:cTn id="140" presetID="10" presetClass="exit" presetSubtype="0" fill="hold" nodeType="withEffect">
                                  <p:stCondLst>
                                    <p:cond delay="5500"/>
                                  </p:stCondLst>
                                  <p:childTnLst>
                                    <p:animEffect transition="out" filter="fade">
                                      <p:cBhvr>
                                        <p:cTn id="141" dur="2000"/>
                                        <p:tgtEl>
                                          <p:spTgt spid="2232"/>
                                        </p:tgtEl>
                                      </p:cBhvr>
                                    </p:animEffect>
                                    <p:set>
                                      <p:cBhvr>
                                        <p:cTn id="142" dur="1" fill="hold">
                                          <p:stCondLst>
                                            <p:cond delay="1999"/>
                                          </p:stCondLst>
                                        </p:cTn>
                                        <p:tgtEl>
                                          <p:spTgt spid="2232"/>
                                        </p:tgtEl>
                                        <p:attrNameLst>
                                          <p:attrName>style.visibility</p:attrName>
                                        </p:attrNameLst>
                                      </p:cBhvr>
                                      <p:to>
                                        <p:strVal val="hidden"/>
                                      </p:to>
                                    </p:set>
                                  </p:childTnLst>
                                </p:cTn>
                              </p:par>
                              <p:par>
                                <p:cTn id="143" presetID="1" presetClass="entr" presetSubtype="0" fill="hold" nodeType="withEffect">
                                  <p:stCondLst>
                                    <p:cond delay="4000"/>
                                  </p:stCondLst>
                                  <p:childTnLst>
                                    <p:set>
                                      <p:cBhvr>
                                        <p:cTn id="144" dur="1" fill="hold">
                                          <p:stCondLst>
                                            <p:cond delay="0"/>
                                          </p:stCondLst>
                                        </p:cTn>
                                        <p:tgtEl>
                                          <p:spTgt spid="2233"/>
                                        </p:tgtEl>
                                        <p:attrNameLst>
                                          <p:attrName>style.visibility</p:attrName>
                                        </p:attrNameLst>
                                      </p:cBhvr>
                                      <p:to>
                                        <p:strVal val="visible"/>
                                      </p:to>
                                    </p:set>
                                  </p:childTnLst>
                                </p:cTn>
                              </p:par>
                              <p:par>
                                <p:cTn id="145" presetID="10" presetClass="exit" presetSubtype="0" fill="hold" nodeType="withEffect">
                                  <p:stCondLst>
                                    <p:cond delay="5000"/>
                                  </p:stCondLst>
                                  <p:childTnLst>
                                    <p:animEffect transition="out" filter="fade">
                                      <p:cBhvr>
                                        <p:cTn id="146" dur="2000"/>
                                        <p:tgtEl>
                                          <p:spTgt spid="2233"/>
                                        </p:tgtEl>
                                      </p:cBhvr>
                                    </p:animEffect>
                                    <p:set>
                                      <p:cBhvr>
                                        <p:cTn id="147" dur="1" fill="hold">
                                          <p:stCondLst>
                                            <p:cond delay="1999"/>
                                          </p:stCondLst>
                                        </p:cTn>
                                        <p:tgtEl>
                                          <p:spTgt spid="2233"/>
                                        </p:tgtEl>
                                        <p:attrNameLst>
                                          <p:attrName>style.visibility</p:attrName>
                                        </p:attrNameLst>
                                      </p:cBhvr>
                                      <p:to>
                                        <p:strVal val="hidden"/>
                                      </p:to>
                                    </p:set>
                                  </p:childTnLst>
                                </p:cTn>
                              </p:par>
                              <p:par>
                                <p:cTn id="148" presetID="26" presetClass="emph" presetSubtype="0" fill="hold" nodeType="withEffect">
                                  <p:stCondLst>
                                    <p:cond delay="5000"/>
                                  </p:stCondLst>
                                  <p:childTnLst>
                                    <p:animEffect transition="out" filter="fade">
                                      <p:cBhvr>
                                        <p:cTn id="149" dur="2000" tmFilter="0, 0; .2, .5; .8, .5; 1, 0"/>
                                        <p:tgtEl>
                                          <p:spTgt spid="2181"/>
                                        </p:tgtEl>
                                      </p:cBhvr>
                                    </p:animEffect>
                                    <p:animScale>
                                      <p:cBhvr>
                                        <p:cTn id="150" dur="1000" autoRev="1" fill="hold"/>
                                        <p:tgtEl>
                                          <p:spTgt spid="2181"/>
                                        </p:tgtEl>
                                      </p:cBhvr>
                                      <p:by x="105000" y="105000"/>
                                    </p:animScale>
                                  </p:childTnLst>
                                </p:cTn>
                              </p:par>
                              <p:par>
                                <p:cTn id="151" presetID="26" presetClass="emph" presetSubtype="0" fill="hold" nodeType="withEffect">
                                  <p:stCondLst>
                                    <p:cond delay="4500"/>
                                  </p:stCondLst>
                                  <p:childTnLst>
                                    <p:animEffect transition="out" filter="fade">
                                      <p:cBhvr>
                                        <p:cTn id="152" dur="2000" tmFilter="0, 0; .2, .5; .8, .5; 1, 0"/>
                                        <p:tgtEl>
                                          <p:spTgt spid="2174"/>
                                        </p:tgtEl>
                                      </p:cBhvr>
                                    </p:animEffect>
                                    <p:animScale>
                                      <p:cBhvr>
                                        <p:cTn id="153" dur="1000" autoRev="1" fill="hold"/>
                                        <p:tgtEl>
                                          <p:spTgt spid="2174"/>
                                        </p:tgtEl>
                                      </p:cBhvr>
                                      <p:by x="105000" y="105000"/>
                                    </p:animScale>
                                  </p:childTnLst>
                                </p:cTn>
                              </p:par>
                              <p:par>
                                <p:cTn id="154" presetID="26" presetClass="emph" presetSubtype="0" fill="hold" nodeType="withEffect">
                                  <p:stCondLst>
                                    <p:cond delay="5500"/>
                                  </p:stCondLst>
                                  <p:childTnLst>
                                    <p:animEffect transition="out" filter="fade">
                                      <p:cBhvr>
                                        <p:cTn id="155" dur="2000" tmFilter="0, 0; .2, .5; .8, .5; 1, 0"/>
                                        <p:tgtEl>
                                          <p:spTgt spid="2237"/>
                                        </p:tgtEl>
                                      </p:cBhvr>
                                    </p:animEffect>
                                    <p:animScale>
                                      <p:cBhvr>
                                        <p:cTn id="156" dur="1000" autoRev="1" fill="hold"/>
                                        <p:tgtEl>
                                          <p:spTgt spid="2237"/>
                                        </p:tgtEl>
                                      </p:cBhvr>
                                      <p:by x="105000" y="105000"/>
                                    </p:animScale>
                                  </p:childTnLst>
                                </p:cTn>
                              </p:par>
                              <p:par>
                                <p:cTn id="157" presetID="32" presetClass="emph" presetSubtype="0" repeatCount="3000" fill="hold" nodeType="withEffect">
                                  <p:stCondLst>
                                    <p:cond delay="0"/>
                                  </p:stCondLst>
                                  <p:childTnLst>
                                    <p:animClr clrSpc="rgb" dir="cw">
                                      <p:cBhvr override="childStyle">
                                        <p:cTn id="158" dur="250" fill="hold"/>
                                        <p:tgtEl>
                                          <p:spTgt spid="2179"/>
                                        </p:tgtEl>
                                        <p:attrNameLst>
                                          <p:attrName>style.color</p:attrName>
                                        </p:attrNameLst>
                                      </p:cBhvr>
                                      <p:to>
                                        <a:srgbClr val="A6FD31"/>
                                      </p:to>
                                    </p:animClr>
                                    <p:animClr clrSpc="rgb" dir="cw">
                                      <p:cBhvr>
                                        <p:cTn id="159" dur="250" fill="hold"/>
                                        <p:tgtEl>
                                          <p:spTgt spid="2179"/>
                                        </p:tgtEl>
                                        <p:attrNameLst>
                                          <p:attrName>fillcolor</p:attrName>
                                        </p:attrNameLst>
                                      </p:cBhvr>
                                      <p:to>
                                        <a:srgbClr val="A6FD31"/>
                                      </p:to>
                                    </p:animClr>
                                    <p:set>
                                      <p:cBhvr>
                                        <p:cTn id="160" dur="250" fill="hold"/>
                                        <p:tgtEl>
                                          <p:spTgt spid="2179"/>
                                        </p:tgtEl>
                                        <p:attrNameLst>
                                          <p:attrName>fill.type</p:attrName>
                                        </p:attrNameLst>
                                      </p:cBhvr>
                                      <p:to>
                                        <p:strVal val="solid"/>
                                      </p:to>
                                    </p:set>
                                    <p:set>
                                      <p:cBhvr>
                                        <p:cTn id="161" dur="250" fill="hold"/>
                                        <p:tgtEl>
                                          <p:spTgt spid="2179"/>
                                        </p:tgtEl>
                                        <p:attrNameLst>
                                          <p:attrName>fill.on</p:attrName>
                                        </p:attrNameLst>
                                      </p:cBhvr>
                                      <p:to>
                                        <p:strVal val="true"/>
                                      </p:to>
                                    </p:set>
                                    <p:animRot by="120000">
                                      <p:cBhvr>
                                        <p:cTn id="162" dur="250" fill="hold">
                                          <p:stCondLst>
                                            <p:cond delay="0"/>
                                          </p:stCondLst>
                                        </p:cTn>
                                        <p:tgtEl>
                                          <p:spTgt spid="2179"/>
                                        </p:tgtEl>
                                        <p:attrNameLst>
                                          <p:attrName>r</p:attrName>
                                        </p:attrNameLst>
                                      </p:cBhvr>
                                    </p:animRot>
                                    <p:animRot by="-240000">
                                      <p:cBhvr>
                                        <p:cTn id="163" dur="500" fill="hold">
                                          <p:stCondLst>
                                            <p:cond delay="500"/>
                                          </p:stCondLst>
                                        </p:cTn>
                                        <p:tgtEl>
                                          <p:spTgt spid="2179"/>
                                        </p:tgtEl>
                                        <p:attrNameLst>
                                          <p:attrName>r</p:attrName>
                                        </p:attrNameLst>
                                      </p:cBhvr>
                                    </p:animRot>
                                    <p:animRot by="240000">
                                      <p:cBhvr>
                                        <p:cTn id="164" dur="500" fill="hold">
                                          <p:stCondLst>
                                            <p:cond delay="1000"/>
                                          </p:stCondLst>
                                        </p:cTn>
                                        <p:tgtEl>
                                          <p:spTgt spid="2179"/>
                                        </p:tgtEl>
                                        <p:attrNameLst>
                                          <p:attrName>r</p:attrName>
                                        </p:attrNameLst>
                                      </p:cBhvr>
                                    </p:animRot>
                                    <p:animRot by="-240000">
                                      <p:cBhvr>
                                        <p:cTn id="165" dur="500" fill="hold">
                                          <p:stCondLst>
                                            <p:cond delay="1500"/>
                                          </p:stCondLst>
                                        </p:cTn>
                                        <p:tgtEl>
                                          <p:spTgt spid="2179"/>
                                        </p:tgtEl>
                                        <p:attrNameLst>
                                          <p:attrName>r</p:attrName>
                                        </p:attrNameLst>
                                      </p:cBhvr>
                                    </p:animRot>
                                    <p:animRot by="120000">
                                      <p:cBhvr>
                                        <p:cTn id="166" dur="500" fill="hold">
                                          <p:stCondLst>
                                            <p:cond delay="2000"/>
                                          </p:stCondLst>
                                        </p:cTn>
                                        <p:tgtEl>
                                          <p:spTgt spid="2179"/>
                                        </p:tgtEl>
                                        <p:attrNameLst>
                                          <p:attrName>r</p:attrName>
                                        </p:attrNameLst>
                                      </p:cBhvr>
                                    </p:animRot>
                                  </p:childTnLst>
                                </p:cTn>
                              </p:par>
                              <p:par>
                                <p:cTn id="167" presetID="32" presetClass="emph" presetSubtype="0" repeatCount="3000" fill="hold" nodeType="withEffect">
                                  <p:stCondLst>
                                    <p:cond delay="0"/>
                                  </p:stCondLst>
                                  <p:childTnLst>
                                    <p:animClr clrSpc="rgb" dir="cw">
                                      <p:cBhvr override="childStyle">
                                        <p:cTn id="168" dur="250" fill="hold"/>
                                        <p:tgtEl>
                                          <p:spTgt spid="2163"/>
                                        </p:tgtEl>
                                        <p:attrNameLst>
                                          <p:attrName>style.color</p:attrName>
                                        </p:attrNameLst>
                                      </p:cBhvr>
                                      <p:to>
                                        <a:srgbClr val="A6FD31"/>
                                      </p:to>
                                    </p:animClr>
                                    <p:animClr clrSpc="rgb" dir="cw">
                                      <p:cBhvr>
                                        <p:cTn id="169" dur="250" fill="hold"/>
                                        <p:tgtEl>
                                          <p:spTgt spid="2163"/>
                                        </p:tgtEl>
                                        <p:attrNameLst>
                                          <p:attrName>fillcolor</p:attrName>
                                        </p:attrNameLst>
                                      </p:cBhvr>
                                      <p:to>
                                        <a:srgbClr val="A6FD31"/>
                                      </p:to>
                                    </p:animClr>
                                    <p:set>
                                      <p:cBhvr>
                                        <p:cTn id="170" dur="250" fill="hold"/>
                                        <p:tgtEl>
                                          <p:spTgt spid="2163"/>
                                        </p:tgtEl>
                                        <p:attrNameLst>
                                          <p:attrName>fill.type</p:attrName>
                                        </p:attrNameLst>
                                      </p:cBhvr>
                                      <p:to>
                                        <p:strVal val="solid"/>
                                      </p:to>
                                    </p:set>
                                    <p:set>
                                      <p:cBhvr>
                                        <p:cTn id="171" dur="250" fill="hold"/>
                                        <p:tgtEl>
                                          <p:spTgt spid="2163"/>
                                        </p:tgtEl>
                                        <p:attrNameLst>
                                          <p:attrName>fill.on</p:attrName>
                                        </p:attrNameLst>
                                      </p:cBhvr>
                                      <p:to>
                                        <p:strVal val="true"/>
                                      </p:to>
                                    </p:set>
                                    <p:animRot by="120000">
                                      <p:cBhvr>
                                        <p:cTn id="172" dur="250" fill="hold">
                                          <p:stCondLst>
                                            <p:cond delay="0"/>
                                          </p:stCondLst>
                                        </p:cTn>
                                        <p:tgtEl>
                                          <p:spTgt spid="2163"/>
                                        </p:tgtEl>
                                        <p:attrNameLst>
                                          <p:attrName>r</p:attrName>
                                        </p:attrNameLst>
                                      </p:cBhvr>
                                    </p:animRot>
                                    <p:animRot by="-240000">
                                      <p:cBhvr>
                                        <p:cTn id="173" dur="500" fill="hold">
                                          <p:stCondLst>
                                            <p:cond delay="500"/>
                                          </p:stCondLst>
                                        </p:cTn>
                                        <p:tgtEl>
                                          <p:spTgt spid="2163"/>
                                        </p:tgtEl>
                                        <p:attrNameLst>
                                          <p:attrName>r</p:attrName>
                                        </p:attrNameLst>
                                      </p:cBhvr>
                                    </p:animRot>
                                    <p:animRot by="240000">
                                      <p:cBhvr>
                                        <p:cTn id="174" dur="500" fill="hold">
                                          <p:stCondLst>
                                            <p:cond delay="1000"/>
                                          </p:stCondLst>
                                        </p:cTn>
                                        <p:tgtEl>
                                          <p:spTgt spid="2163"/>
                                        </p:tgtEl>
                                        <p:attrNameLst>
                                          <p:attrName>r</p:attrName>
                                        </p:attrNameLst>
                                      </p:cBhvr>
                                    </p:animRot>
                                    <p:animRot by="-240000">
                                      <p:cBhvr>
                                        <p:cTn id="175" dur="500" fill="hold">
                                          <p:stCondLst>
                                            <p:cond delay="1500"/>
                                          </p:stCondLst>
                                        </p:cTn>
                                        <p:tgtEl>
                                          <p:spTgt spid="2163"/>
                                        </p:tgtEl>
                                        <p:attrNameLst>
                                          <p:attrName>r</p:attrName>
                                        </p:attrNameLst>
                                      </p:cBhvr>
                                    </p:animRot>
                                    <p:animRot by="120000">
                                      <p:cBhvr>
                                        <p:cTn id="176" dur="500" fill="hold">
                                          <p:stCondLst>
                                            <p:cond delay="2000"/>
                                          </p:stCondLst>
                                        </p:cTn>
                                        <p:tgtEl>
                                          <p:spTgt spid="2163"/>
                                        </p:tgtEl>
                                        <p:attrNameLst>
                                          <p:attrName>r</p:attrName>
                                        </p:attrNameLst>
                                      </p:cBhvr>
                                    </p:animRot>
                                  </p:childTnLst>
                                </p:cTn>
                              </p:par>
                              <p:par>
                                <p:cTn id="177" presetID="32" presetClass="emph" presetSubtype="0" repeatCount="3000" fill="hold" nodeType="withEffect">
                                  <p:stCondLst>
                                    <p:cond delay="0"/>
                                  </p:stCondLst>
                                  <p:childTnLst>
                                    <p:animClr clrSpc="rgb" dir="cw">
                                      <p:cBhvr override="childStyle">
                                        <p:cTn id="178" dur="250" fill="hold"/>
                                        <p:tgtEl>
                                          <p:spTgt spid="2183"/>
                                        </p:tgtEl>
                                        <p:attrNameLst>
                                          <p:attrName>style.color</p:attrName>
                                        </p:attrNameLst>
                                      </p:cBhvr>
                                      <p:to>
                                        <a:srgbClr val="A6FD31"/>
                                      </p:to>
                                    </p:animClr>
                                    <p:animClr clrSpc="rgb" dir="cw">
                                      <p:cBhvr>
                                        <p:cTn id="179" dur="250" fill="hold"/>
                                        <p:tgtEl>
                                          <p:spTgt spid="2183"/>
                                        </p:tgtEl>
                                        <p:attrNameLst>
                                          <p:attrName>fillcolor</p:attrName>
                                        </p:attrNameLst>
                                      </p:cBhvr>
                                      <p:to>
                                        <a:srgbClr val="A6FD31"/>
                                      </p:to>
                                    </p:animClr>
                                    <p:set>
                                      <p:cBhvr>
                                        <p:cTn id="180" dur="250" fill="hold"/>
                                        <p:tgtEl>
                                          <p:spTgt spid="2183"/>
                                        </p:tgtEl>
                                        <p:attrNameLst>
                                          <p:attrName>fill.type</p:attrName>
                                        </p:attrNameLst>
                                      </p:cBhvr>
                                      <p:to>
                                        <p:strVal val="solid"/>
                                      </p:to>
                                    </p:set>
                                    <p:set>
                                      <p:cBhvr>
                                        <p:cTn id="181" dur="250" fill="hold"/>
                                        <p:tgtEl>
                                          <p:spTgt spid="2183"/>
                                        </p:tgtEl>
                                        <p:attrNameLst>
                                          <p:attrName>fill.on</p:attrName>
                                        </p:attrNameLst>
                                      </p:cBhvr>
                                      <p:to>
                                        <p:strVal val="true"/>
                                      </p:to>
                                    </p:set>
                                    <p:animRot by="120000">
                                      <p:cBhvr>
                                        <p:cTn id="182" dur="250" fill="hold">
                                          <p:stCondLst>
                                            <p:cond delay="0"/>
                                          </p:stCondLst>
                                        </p:cTn>
                                        <p:tgtEl>
                                          <p:spTgt spid="2183"/>
                                        </p:tgtEl>
                                        <p:attrNameLst>
                                          <p:attrName>r</p:attrName>
                                        </p:attrNameLst>
                                      </p:cBhvr>
                                    </p:animRot>
                                    <p:animRot by="-240000">
                                      <p:cBhvr>
                                        <p:cTn id="183" dur="500" fill="hold">
                                          <p:stCondLst>
                                            <p:cond delay="500"/>
                                          </p:stCondLst>
                                        </p:cTn>
                                        <p:tgtEl>
                                          <p:spTgt spid="2183"/>
                                        </p:tgtEl>
                                        <p:attrNameLst>
                                          <p:attrName>r</p:attrName>
                                        </p:attrNameLst>
                                      </p:cBhvr>
                                    </p:animRot>
                                    <p:animRot by="240000">
                                      <p:cBhvr>
                                        <p:cTn id="184" dur="500" fill="hold">
                                          <p:stCondLst>
                                            <p:cond delay="1000"/>
                                          </p:stCondLst>
                                        </p:cTn>
                                        <p:tgtEl>
                                          <p:spTgt spid="2183"/>
                                        </p:tgtEl>
                                        <p:attrNameLst>
                                          <p:attrName>r</p:attrName>
                                        </p:attrNameLst>
                                      </p:cBhvr>
                                    </p:animRot>
                                    <p:animRot by="-240000">
                                      <p:cBhvr>
                                        <p:cTn id="185" dur="500" fill="hold">
                                          <p:stCondLst>
                                            <p:cond delay="1500"/>
                                          </p:stCondLst>
                                        </p:cTn>
                                        <p:tgtEl>
                                          <p:spTgt spid="2183"/>
                                        </p:tgtEl>
                                        <p:attrNameLst>
                                          <p:attrName>r</p:attrName>
                                        </p:attrNameLst>
                                      </p:cBhvr>
                                    </p:animRot>
                                    <p:animRot by="120000">
                                      <p:cBhvr>
                                        <p:cTn id="186" dur="500" fill="hold">
                                          <p:stCondLst>
                                            <p:cond delay="2000"/>
                                          </p:stCondLst>
                                        </p:cTn>
                                        <p:tgtEl>
                                          <p:spTgt spid="2183"/>
                                        </p:tgtEl>
                                        <p:attrNameLst>
                                          <p:attrName>r</p:attrName>
                                        </p:attrNameLst>
                                      </p:cBhvr>
                                    </p:animRot>
                                  </p:childTnLst>
                                </p:cTn>
                              </p:par>
                              <p:par>
                                <p:cTn id="187" presetID="32" presetClass="emph" presetSubtype="0" repeatCount="3000" fill="hold" nodeType="withEffect">
                                  <p:stCondLst>
                                    <p:cond delay="0"/>
                                  </p:stCondLst>
                                  <p:childTnLst>
                                    <p:animClr clrSpc="rgb" dir="cw">
                                      <p:cBhvr override="childStyle">
                                        <p:cTn id="188" dur="250" fill="hold"/>
                                        <p:tgtEl>
                                          <p:spTgt spid="2160"/>
                                        </p:tgtEl>
                                        <p:attrNameLst>
                                          <p:attrName>style.color</p:attrName>
                                        </p:attrNameLst>
                                      </p:cBhvr>
                                      <p:to>
                                        <a:srgbClr val="A6FD31"/>
                                      </p:to>
                                    </p:animClr>
                                    <p:animClr clrSpc="rgb" dir="cw">
                                      <p:cBhvr>
                                        <p:cTn id="189" dur="250" fill="hold"/>
                                        <p:tgtEl>
                                          <p:spTgt spid="2160"/>
                                        </p:tgtEl>
                                        <p:attrNameLst>
                                          <p:attrName>fillcolor</p:attrName>
                                        </p:attrNameLst>
                                      </p:cBhvr>
                                      <p:to>
                                        <a:srgbClr val="A6FD31"/>
                                      </p:to>
                                    </p:animClr>
                                    <p:set>
                                      <p:cBhvr>
                                        <p:cTn id="190" dur="250" fill="hold"/>
                                        <p:tgtEl>
                                          <p:spTgt spid="2160"/>
                                        </p:tgtEl>
                                        <p:attrNameLst>
                                          <p:attrName>fill.type</p:attrName>
                                        </p:attrNameLst>
                                      </p:cBhvr>
                                      <p:to>
                                        <p:strVal val="solid"/>
                                      </p:to>
                                    </p:set>
                                    <p:set>
                                      <p:cBhvr>
                                        <p:cTn id="191" dur="250" fill="hold"/>
                                        <p:tgtEl>
                                          <p:spTgt spid="2160"/>
                                        </p:tgtEl>
                                        <p:attrNameLst>
                                          <p:attrName>fill.on</p:attrName>
                                        </p:attrNameLst>
                                      </p:cBhvr>
                                      <p:to>
                                        <p:strVal val="true"/>
                                      </p:to>
                                    </p:set>
                                    <p:animRot by="120000">
                                      <p:cBhvr>
                                        <p:cTn id="192" dur="250" fill="hold">
                                          <p:stCondLst>
                                            <p:cond delay="0"/>
                                          </p:stCondLst>
                                        </p:cTn>
                                        <p:tgtEl>
                                          <p:spTgt spid="2160"/>
                                        </p:tgtEl>
                                        <p:attrNameLst>
                                          <p:attrName>r</p:attrName>
                                        </p:attrNameLst>
                                      </p:cBhvr>
                                    </p:animRot>
                                    <p:animRot by="-240000">
                                      <p:cBhvr>
                                        <p:cTn id="193" dur="500" fill="hold">
                                          <p:stCondLst>
                                            <p:cond delay="500"/>
                                          </p:stCondLst>
                                        </p:cTn>
                                        <p:tgtEl>
                                          <p:spTgt spid="2160"/>
                                        </p:tgtEl>
                                        <p:attrNameLst>
                                          <p:attrName>r</p:attrName>
                                        </p:attrNameLst>
                                      </p:cBhvr>
                                    </p:animRot>
                                    <p:animRot by="240000">
                                      <p:cBhvr>
                                        <p:cTn id="194" dur="500" fill="hold">
                                          <p:stCondLst>
                                            <p:cond delay="1000"/>
                                          </p:stCondLst>
                                        </p:cTn>
                                        <p:tgtEl>
                                          <p:spTgt spid="2160"/>
                                        </p:tgtEl>
                                        <p:attrNameLst>
                                          <p:attrName>r</p:attrName>
                                        </p:attrNameLst>
                                      </p:cBhvr>
                                    </p:animRot>
                                    <p:animRot by="-240000">
                                      <p:cBhvr>
                                        <p:cTn id="195" dur="500" fill="hold">
                                          <p:stCondLst>
                                            <p:cond delay="1500"/>
                                          </p:stCondLst>
                                        </p:cTn>
                                        <p:tgtEl>
                                          <p:spTgt spid="2160"/>
                                        </p:tgtEl>
                                        <p:attrNameLst>
                                          <p:attrName>r</p:attrName>
                                        </p:attrNameLst>
                                      </p:cBhvr>
                                    </p:animRot>
                                    <p:animRot by="120000">
                                      <p:cBhvr>
                                        <p:cTn id="196" dur="500" fill="hold">
                                          <p:stCondLst>
                                            <p:cond delay="2000"/>
                                          </p:stCondLst>
                                        </p:cTn>
                                        <p:tgtEl>
                                          <p:spTgt spid="2160"/>
                                        </p:tgtEl>
                                        <p:attrNameLst>
                                          <p:attrName>r</p:attrName>
                                        </p:attrNameLst>
                                      </p:cBhvr>
                                    </p:animRot>
                                  </p:childTnLst>
                                </p:cTn>
                              </p:par>
                              <p:par>
                                <p:cTn id="197" presetID="32" presetClass="emph" presetSubtype="0" repeatCount="3000" fill="hold" nodeType="withEffect">
                                  <p:stCondLst>
                                    <p:cond delay="0"/>
                                  </p:stCondLst>
                                  <p:childTnLst>
                                    <p:animClr clrSpc="rgb" dir="cw">
                                      <p:cBhvr override="childStyle">
                                        <p:cTn id="198" dur="250" fill="hold"/>
                                        <p:tgtEl>
                                          <p:spTgt spid="2168"/>
                                        </p:tgtEl>
                                        <p:attrNameLst>
                                          <p:attrName>style.color</p:attrName>
                                        </p:attrNameLst>
                                      </p:cBhvr>
                                      <p:to>
                                        <a:srgbClr val="A6FD31"/>
                                      </p:to>
                                    </p:animClr>
                                    <p:animClr clrSpc="rgb" dir="cw">
                                      <p:cBhvr>
                                        <p:cTn id="199" dur="250" fill="hold"/>
                                        <p:tgtEl>
                                          <p:spTgt spid="2168"/>
                                        </p:tgtEl>
                                        <p:attrNameLst>
                                          <p:attrName>fillcolor</p:attrName>
                                        </p:attrNameLst>
                                      </p:cBhvr>
                                      <p:to>
                                        <a:srgbClr val="A6FD31"/>
                                      </p:to>
                                    </p:animClr>
                                    <p:set>
                                      <p:cBhvr>
                                        <p:cTn id="200" dur="250" fill="hold"/>
                                        <p:tgtEl>
                                          <p:spTgt spid="2168"/>
                                        </p:tgtEl>
                                        <p:attrNameLst>
                                          <p:attrName>fill.type</p:attrName>
                                        </p:attrNameLst>
                                      </p:cBhvr>
                                      <p:to>
                                        <p:strVal val="solid"/>
                                      </p:to>
                                    </p:set>
                                    <p:set>
                                      <p:cBhvr>
                                        <p:cTn id="201" dur="250" fill="hold"/>
                                        <p:tgtEl>
                                          <p:spTgt spid="2168"/>
                                        </p:tgtEl>
                                        <p:attrNameLst>
                                          <p:attrName>fill.on</p:attrName>
                                        </p:attrNameLst>
                                      </p:cBhvr>
                                      <p:to>
                                        <p:strVal val="true"/>
                                      </p:to>
                                    </p:set>
                                    <p:animRot by="120000">
                                      <p:cBhvr>
                                        <p:cTn id="202" dur="250" fill="hold">
                                          <p:stCondLst>
                                            <p:cond delay="0"/>
                                          </p:stCondLst>
                                        </p:cTn>
                                        <p:tgtEl>
                                          <p:spTgt spid="2168"/>
                                        </p:tgtEl>
                                        <p:attrNameLst>
                                          <p:attrName>r</p:attrName>
                                        </p:attrNameLst>
                                      </p:cBhvr>
                                    </p:animRot>
                                    <p:animRot by="-240000">
                                      <p:cBhvr>
                                        <p:cTn id="203" dur="500" fill="hold">
                                          <p:stCondLst>
                                            <p:cond delay="500"/>
                                          </p:stCondLst>
                                        </p:cTn>
                                        <p:tgtEl>
                                          <p:spTgt spid="2168"/>
                                        </p:tgtEl>
                                        <p:attrNameLst>
                                          <p:attrName>r</p:attrName>
                                        </p:attrNameLst>
                                      </p:cBhvr>
                                    </p:animRot>
                                    <p:animRot by="240000">
                                      <p:cBhvr>
                                        <p:cTn id="204" dur="500" fill="hold">
                                          <p:stCondLst>
                                            <p:cond delay="1000"/>
                                          </p:stCondLst>
                                        </p:cTn>
                                        <p:tgtEl>
                                          <p:spTgt spid="2168"/>
                                        </p:tgtEl>
                                        <p:attrNameLst>
                                          <p:attrName>r</p:attrName>
                                        </p:attrNameLst>
                                      </p:cBhvr>
                                    </p:animRot>
                                    <p:animRot by="-240000">
                                      <p:cBhvr>
                                        <p:cTn id="205" dur="500" fill="hold">
                                          <p:stCondLst>
                                            <p:cond delay="1500"/>
                                          </p:stCondLst>
                                        </p:cTn>
                                        <p:tgtEl>
                                          <p:spTgt spid="2168"/>
                                        </p:tgtEl>
                                        <p:attrNameLst>
                                          <p:attrName>r</p:attrName>
                                        </p:attrNameLst>
                                      </p:cBhvr>
                                    </p:animRot>
                                    <p:animRot by="120000">
                                      <p:cBhvr>
                                        <p:cTn id="206" dur="500" fill="hold">
                                          <p:stCondLst>
                                            <p:cond delay="2000"/>
                                          </p:stCondLst>
                                        </p:cTn>
                                        <p:tgtEl>
                                          <p:spTgt spid="2168"/>
                                        </p:tgtEl>
                                        <p:attrNameLst>
                                          <p:attrName>r</p:attrName>
                                        </p:attrNameLst>
                                      </p:cBhvr>
                                    </p:animRot>
                                  </p:childTnLst>
                                </p:cTn>
                              </p:par>
                              <p:par>
                                <p:cTn id="207" presetID="32" presetClass="emph" presetSubtype="0" repeatCount="3000" fill="hold" nodeType="withEffect">
                                  <p:stCondLst>
                                    <p:cond delay="0"/>
                                  </p:stCondLst>
                                  <p:childTnLst>
                                    <p:animClr clrSpc="rgb" dir="cw">
                                      <p:cBhvr override="childStyle">
                                        <p:cTn id="208" dur="250" fill="hold"/>
                                        <p:tgtEl>
                                          <p:spTgt spid="2167"/>
                                        </p:tgtEl>
                                        <p:attrNameLst>
                                          <p:attrName>style.color</p:attrName>
                                        </p:attrNameLst>
                                      </p:cBhvr>
                                      <p:to>
                                        <a:srgbClr val="A6FD31"/>
                                      </p:to>
                                    </p:animClr>
                                    <p:animClr clrSpc="rgb" dir="cw">
                                      <p:cBhvr>
                                        <p:cTn id="209" dur="250" fill="hold"/>
                                        <p:tgtEl>
                                          <p:spTgt spid="2167"/>
                                        </p:tgtEl>
                                        <p:attrNameLst>
                                          <p:attrName>fillcolor</p:attrName>
                                        </p:attrNameLst>
                                      </p:cBhvr>
                                      <p:to>
                                        <a:srgbClr val="A6FD31"/>
                                      </p:to>
                                    </p:animClr>
                                    <p:set>
                                      <p:cBhvr>
                                        <p:cTn id="210" dur="250" fill="hold"/>
                                        <p:tgtEl>
                                          <p:spTgt spid="2167"/>
                                        </p:tgtEl>
                                        <p:attrNameLst>
                                          <p:attrName>fill.type</p:attrName>
                                        </p:attrNameLst>
                                      </p:cBhvr>
                                      <p:to>
                                        <p:strVal val="solid"/>
                                      </p:to>
                                    </p:set>
                                    <p:set>
                                      <p:cBhvr>
                                        <p:cTn id="211" dur="250" fill="hold"/>
                                        <p:tgtEl>
                                          <p:spTgt spid="2167"/>
                                        </p:tgtEl>
                                        <p:attrNameLst>
                                          <p:attrName>fill.on</p:attrName>
                                        </p:attrNameLst>
                                      </p:cBhvr>
                                      <p:to>
                                        <p:strVal val="true"/>
                                      </p:to>
                                    </p:set>
                                    <p:animRot by="120000">
                                      <p:cBhvr>
                                        <p:cTn id="212" dur="250" fill="hold">
                                          <p:stCondLst>
                                            <p:cond delay="0"/>
                                          </p:stCondLst>
                                        </p:cTn>
                                        <p:tgtEl>
                                          <p:spTgt spid="2167"/>
                                        </p:tgtEl>
                                        <p:attrNameLst>
                                          <p:attrName>r</p:attrName>
                                        </p:attrNameLst>
                                      </p:cBhvr>
                                    </p:animRot>
                                    <p:animRot by="-240000">
                                      <p:cBhvr>
                                        <p:cTn id="213" dur="500" fill="hold">
                                          <p:stCondLst>
                                            <p:cond delay="500"/>
                                          </p:stCondLst>
                                        </p:cTn>
                                        <p:tgtEl>
                                          <p:spTgt spid="2167"/>
                                        </p:tgtEl>
                                        <p:attrNameLst>
                                          <p:attrName>r</p:attrName>
                                        </p:attrNameLst>
                                      </p:cBhvr>
                                    </p:animRot>
                                    <p:animRot by="240000">
                                      <p:cBhvr>
                                        <p:cTn id="214" dur="500" fill="hold">
                                          <p:stCondLst>
                                            <p:cond delay="1000"/>
                                          </p:stCondLst>
                                        </p:cTn>
                                        <p:tgtEl>
                                          <p:spTgt spid="2167"/>
                                        </p:tgtEl>
                                        <p:attrNameLst>
                                          <p:attrName>r</p:attrName>
                                        </p:attrNameLst>
                                      </p:cBhvr>
                                    </p:animRot>
                                    <p:animRot by="-240000">
                                      <p:cBhvr>
                                        <p:cTn id="215" dur="500" fill="hold">
                                          <p:stCondLst>
                                            <p:cond delay="1500"/>
                                          </p:stCondLst>
                                        </p:cTn>
                                        <p:tgtEl>
                                          <p:spTgt spid="2167"/>
                                        </p:tgtEl>
                                        <p:attrNameLst>
                                          <p:attrName>r</p:attrName>
                                        </p:attrNameLst>
                                      </p:cBhvr>
                                    </p:animRot>
                                    <p:animRot by="120000">
                                      <p:cBhvr>
                                        <p:cTn id="216" dur="500" fill="hold">
                                          <p:stCondLst>
                                            <p:cond delay="2000"/>
                                          </p:stCondLst>
                                        </p:cTn>
                                        <p:tgtEl>
                                          <p:spTgt spid="2167"/>
                                        </p:tgtEl>
                                        <p:attrNameLst>
                                          <p:attrName>r</p:attrName>
                                        </p:attrNameLst>
                                      </p:cBhvr>
                                    </p:animRot>
                                  </p:childTnLst>
                                </p:cTn>
                              </p:par>
                              <p:par>
                                <p:cTn id="217" presetID="32" presetClass="emph" presetSubtype="0" repeatCount="3000" fill="hold" nodeType="withEffect">
                                  <p:stCondLst>
                                    <p:cond delay="0"/>
                                  </p:stCondLst>
                                  <p:childTnLst>
                                    <p:animClr clrSpc="rgb" dir="cw">
                                      <p:cBhvr override="childStyle">
                                        <p:cTn id="218" dur="250" fill="hold"/>
                                        <p:tgtEl>
                                          <p:spTgt spid="2177"/>
                                        </p:tgtEl>
                                        <p:attrNameLst>
                                          <p:attrName>style.color</p:attrName>
                                        </p:attrNameLst>
                                      </p:cBhvr>
                                      <p:to>
                                        <a:srgbClr val="A6FD31"/>
                                      </p:to>
                                    </p:animClr>
                                    <p:animClr clrSpc="rgb" dir="cw">
                                      <p:cBhvr>
                                        <p:cTn id="219" dur="250" fill="hold"/>
                                        <p:tgtEl>
                                          <p:spTgt spid="2177"/>
                                        </p:tgtEl>
                                        <p:attrNameLst>
                                          <p:attrName>fillcolor</p:attrName>
                                        </p:attrNameLst>
                                      </p:cBhvr>
                                      <p:to>
                                        <a:srgbClr val="A6FD31"/>
                                      </p:to>
                                    </p:animClr>
                                    <p:set>
                                      <p:cBhvr>
                                        <p:cTn id="220" dur="250" fill="hold"/>
                                        <p:tgtEl>
                                          <p:spTgt spid="2177"/>
                                        </p:tgtEl>
                                        <p:attrNameLst>
                                          <p:attrName>fill.type</p:attrName>
                                        </p:attrNameLst>
                                      </p:cBhvr>
                                      <p:to>
                                        <p:strVal val="solid"/>
                                      </p:to>
                                    </p:set>
                                    <p:set>
                                      <p:cBhvr>
                                        <p:cTn id="221" dur="250" fill="hold"/>
                                        <p:tgtEl>
                                          <p:spTgt spid="2177"/>
                                        </p:tgtEl>
                                        <p:attrNameLst>
                                          <p:attrName>fill.on</p:attrName>
                                        </p:attrNameLst>
                                      </p:cBhvr>
                                      <p:to>
                                        <p:strVal val="true"/>
                                      </p:to>
                                    </p:set>
                                    <p:animRot by="120000">
                                      <p:cBhvr>
                                        <p:cTn id="222" dur="250" fill="hold">
                                          <p:stCondLst>
                                            <p:cond delay="0"/>
                                          </p:stCondLst>
                                        </p:cTn>
                                        <p:tgtEl>
                                          <p:spTgt spid="2177"/>
                                        </p:tgtEl>
                                        <p:attrNameLst>
                                          <p:attrName>r</p:attrName>
                                        </p:attrNameLst>
                                      </p:cBhvr>
                                    </p:animRot>
                                    <p:animRot by="-240000">
                                      <p:cBhvr>
                                        <p:cTn id="223" dur="500" fill="hold">
                                          <p:stCondLst>
                                            <p:cond delay="500"/>
                                          </p:stCondLst>
                                        </p:cTn>
                                        <p:tgtEl>
                                          <p:spTgt spid="2177"/>
                                        </p:tgtEl>
                                        <p:attrNameLst>
                                          <p:attrName>r</p:attrName>
                                        </p:attrNameLst>
                                      </p:cBhvr>
                                    </p:animRot>
                                    <p:animRot by="240000">
                                      <p:cBhvr>
                                        <p:cTn id="224" dur="500" fill="hold">
                                          <p:stCondLst>
                                            <p:cond delay="1000"/>
                                          </p:stCondLst>
                                        </p:cTn>
                                        <p:tgtEl>
                                          <p:spTgt spid="2177"/>
                                        </p:tgtEl>
                                        <p:attrNameLst>
                                          <p:attrName>r</p:attrName>
                                        </p:attrNameLst>
                                      </p:cBhvr>
                                    </p:animRot>
                                    <p:animRot by="-240000">
                                      <p:cBhvr>
                                        <p:cTn id="225" dur="500" fill="hold">
                                          <p:stCondLst>
                                            <p:cond delay="1500"/>
                                          </p:stCondLst>
                                        </p:cTn>
                                        <p:tgtEl>
                                          <p:spTgt spid="2177"/>
                                        </p:tgtEl>
                                        <p:attrNameLst>
                                          <p:attrName>r</p:attrName>
                                        </p:attrNameLst>
                                      </p:cBhvr>
                                    </p:animRot>
                                    <p:animRot by="120000">
                                      <p:cBhvr>
                                        <p:cTn id="226" dur="500" fill="hold">
                                          <p:stCondLst>
                                            <p:cond delay="2000"/>
                                          </p:stCondLst>
                                        </p:cTn>
                                        <p:tgtEl>
                                          <p:spTgt spid="2177"/>
                                        </p:tgtEl>
                                        <p:attrNameLst>
                                          <p:attrName>r</p:attrName>
                                        </p:attrNameLst>
                                      </p:cBhvr>
                                    </p:animRot>
                                  </p:childTnLst>
                                </p:cTn>
                              </p:par>
                              <p:par>
                                <p:cTn id="227" presetID="32" presetClass="emph" presetSubtype="0" repeatCount="3000" fill="hold" nodeType="withEffect">
                                  <p:stCondLst>
                                    <p:cond delay="0"/>
                                  </p:stCondLst>
                                  <p:childTnLst>
                                    <p:animClr clrSpc="rgb" dir="cw">
                                      <p:cBhvr override="childStyle">
                                        <p:cTn id="228" dur="250" fill="hold"/>
                                        <p:tgtEl>
                                          <p:spTgt spid="2180"/>
                                        </p:tgtEl>
                                        <p:attrNameLst>
                                          <p:attrName>style.color</p:attrName>
                                        </p:attrNameLst>
                                      </p:cBhvr>
                                      <p:to>
                                        <a:srgbClr val="A6FD31"/>
                                      </p:to>
                                    </p:animClr>
                                    <p:animClr clrSpc="rgb" dir="cw">
                                      <p:cBhvr>
                                        <p:cTn id="229" dur="250" fill="hold"/>
                                        <p:tgtEl>
                                          <p:spTgt spid="2180"/>
                                        </p:tgtEl>
                                        <p:attrNameLst>
                                          <p:attrName>fillcolor</p:attrName>
                                        </p:attrNameLst>
                                      </p:cBhvr>
                                      <p:to>
                                        <a:srgbClr val="A6FD31"/>
                                      </p:to>
                                    </p:animClr>
                                    <p:set>
                                      <p:cBhvr>
                                        <p:cTn id="230" dur="250" fill="hold"/>
                                        <p:tgtEl>
                                          <p:spTgt spid="2180"/>
                                        </p:tgtEl>
                                        <p:attrNameLst>
                                          <p:attrName>fill.type</p:attrName>
                                        </p:attrNameLst>
                                      </p:cBhvr>
                                      <p:to>
                                        <p:strVal val="solid"/>
                                      </p:to>
                                    </p:set>
                                    <p:set>
                                      <p:cBhvr>
                                        <p:cTn id="231" dur="250" fill="hold"/>
                                        <p:tgtEl>
                                          <p:spTgt spid="2180"/>
                                        </p:tgtEl>
                                        <p:attrNameLst>
                                          <p:attrName>fill.on</p:attrName>
                                        </p:attrNameLst>
                                      </p:cBhvr>
                                      <p:to>
                                        <p:strVal val="true"/>
                                      </p:to>
                                    </p:set>
                                    <p:animRot by="120000">
                                      <p:cBhvr>
                                        <p:cTn id="232" dur="250" fill="hold">
                                          <p:stCondLst>
                                            <p:cond delay="0"/>
                                          </p:stCondLst>
                                        </p:cTn>
                                        <p:tgtEl>
                                          <p:spTgt spid="2180"/>
                                        </p:tgtEl>
                                        <p:attrNameLst>
                                          <p:attrName>r</p:attrName>
                                        </p:attrNameLst>
                                      </p:cBhvr>
                                    </p:animRot>
                                    <p:animRot by="-240000">
                                      <p:cBhvr>
                                        <p:cTn id="233" dur="500" fill="hold">
                                          <p:stCondLst>
                                            <p:cond delay="500"/>
                                          </p:stCondLst>
                                        </p:cTn>
                                        <p:tgtEl>
                                          <p:spTgt spid="2180"/>
                                        </p:tgtEl>
                                        <p:attrNameLst>
                                          <p:attrName>r</p:attrName>
                                        </p:attrNameLst>
                                      </p:cBhvr>
                                    </p:animRot>
                                    <p:animRot by="240000">
                                      <p:cBhvr>
                                        <p:cTn id="234" dur="500" fill="hold">
                                          <p:stCondLst>
                                            <p:cond delay="1000"/>
                                          </p:stCondLst>
                                        </p:cTn>
                                        <p:tgtEl>
                                          <p:spTgt spid="2180"/>
                                        </p:tgtEl>
                                        <p:attrNameLst>
                                          <p:attrName>r</p:attrName>
                                        </p:attrNameLst>
                                      </p:cBhvr>
                                    </p:animRot>
                                    <p:animRot by="-240000">
                                      <p:cBhvr>
                                        <p:cTn id="235" dur="500" fill="hold">
                                          <p:stCondLst>
                                            <p:cond delay="1500"/>
                                          </p:stCondLst>
                                        </p:cTn>
                                        <p:tgtEl>
                                          <p:spTgt spid="2180"/>
                                        </p:tgtEl>
                                        <p:attrNameLst>
                                          <p:attrName>r</p:attrName>
                                        </p:attrNameLst>
                                      </p:cBhvr>
                                    </p:animRot>
                                    <p:animRot by="120000">
                                      <p:cBhvr>
                                        <p:cTn id="236" dur="500" fill="hold">
                                          <p:stCondLst>
                                            <p:cond delay="2000"/>
                                          </p:stCondLst>
                                        </p:cTn>
                                        <p:tgtEl>
                                          <p:spTgt spid="2180"/>
                                        </p:tgtEl>
                                        <p:attrNameLst>
                                          <p:attrName>r</p:attrName>
                                        </p:attrNameLst>
                                      </p:cBhvr>
                                    </p:animRot>
                                  </p:childTnLst>
                                </p:cTn>
                              </p:par>
                              <p:par>
                                <p:cTn id="237" presetID="32" presetClass="emph" presetSubtype="0" repeatCount="3000" fill="hold" nodeType="withEffect">
                                  <p:stCondLst>
                                    <p:cond delay="0"/>
                                  </p:stCondLst>
                                  <p:childTnLst>
                                    <p:animClr clrSpc="rgb" dir="cw">
                                      <p:cBhvr override="childStyle">
                                        <p:cTn id="238" dur="250" fill="hold"/>
                                        <p:tgtEl>
                                          <p:spTgt spid="2193"/>
                                        </p:tgtEl>
                                        <p:attrNameLst>
                                          <p:attrName>style.color</p:attrName>
                                        </p:attrNameLst>
                                      </p:cBhvr>
                                      <p:to>
                                        <a:srgbClr val="A6FD31"/>
                                      </p:to>
                                    </p:animClr>
                                    <p:animClr clrSpc="rgb" dir="cw">
                                      <p:cBhvr>
                                        <p:cTn id="239" dur="250" fill="hold"/>
                                        <p:tgtEl>
                                          <p:spTgt spid="2193"/>
                                        </p:tgtEl>
                                        <p:attrNameLst>
                                          <p:attrName>fillcolor</p:attrName>
                                        </p:attrNameLst>
                                      </p:cBhvr>
                                      <p:to>
                                        <a:srgbClr val="A6FD31"/>
                                      </p:to>
                                    </p:animClr>
                                    <p:set>
                                      <p:cBhvr>
                                        <p:cTn id="240" dur="250" fill="hold"/>
                                        <p:tgtEl>
                                          <p:spTgt spid="2193"/>
                                        </p:tgtEl>
                                        <p:attrNameLst>
                                          <p:attrName>fill.type</p:attrName>
                                        </p:attrNameLst>
                                      </p:cBhvr>
                                      <p:to>
                                        <p:strVal val="solid"/>
                                      </p:to>
                                    </p:set>
                                    <p:set>
                                      <p:cBhvr>
                                        <p:cTn id="241" dur="250" fill="hold"/>
                                        <p:tgtEl>
                                          <p:spTgt spid="2193"/>
                                        </p:tgtEl>
                                        <p:attrNameLst>
                                          <p:attrName>fill.on</p:attrName>
                                        </p:attrNameLst>
                                      </p:cBhvr>
                                      <p:to>
                                        <p:strVal val="true"/>
                                      </p:to>
                                    </p:set>
                                    <p:animRot by="120000">
                                      <p:cBhvr>
                                        <p:cTn id="242" dur="250" fill="hold">
                                          <p:stCondLst>
                                            <p:cond delay="0"/>
                                          </p:stCondLst>
                                        </p:cTn>
                                        <p:tgtEl>
                                          <p:spTgt spid="2193"/>
                                        </p:tgtEl>
                                        <p:attrNameLst>
                                          <p:attrName>r</p:attrName>
                                        </p:attrNameLst>
                                      </p:cBhvr>
                                    </p:animRot>
                                    <p:animRot by="-240000">
                                      <p:cBhvr>
                                        <p:cTn id="243" dur="500" fill="hold">
                                          <p:stCondLst>
                                            <p:cond delay="500"/>
                                          </p:stCondLst>
                                        </p:cTn>
                                        <p:tgtEl>
                                          <p:spTgt spid="2193"/>
                                        </p:tgtEl>
                                        <p:attrNameLst>
                                          <p:attrName>r</p:attrName>
                                        </p:attrNameLst>
                                      </p:cBhvr>
                                    </p:animRot>
                                    <p:animRot by="240000">
                                      <p:cBhvr>
                                        <p:cTn id="244" dur="500" fill="hold">
                                          <p:stCondLst>
                                            <p:cond delay="1000"/>
                                          </p:stCondLst>
                                        </p:cTn>
                                        <p:tgtEl>
                                          <p:spTgt spid="2193"/>
                                        </p:tgtEl>
                                        <p:attrNameLst>
                                          <p:attrName>r</p:attrName>
                                        </p:attrNameLst>
                                      </p:cBhvr>
                                    </p:animRot>
                                    <p:animRot by="-240000">
                                      <p:cBhvr>
                                        <p:cTn id="245" dur="500" fill="hold">
                                          <p:stCondLst>
                                            <p:cond delay="1500"/>
                                          </p:stCondLst>
                                        </p:cTn>
                                        <p:tgtEl>
                                          <p:spTgt spid="2193"/>
                                        </p:tgtEl>
                                        <p:attrNameLst>
                                          <p:attrName>r</p:attrName>
                                        </p:attrNameLst>
                                      </p:cBhvr>
                                    </p:animRot>
                                    <p:animRot by="120000">
                                      <p:cBhvr>
                                        <p:cTn id="246" dur="500" fill="hold">
                                          <p:stCondLst>
                                            <p:cond delay="2000"/>
                                          </p:stCondLst>
                                        </p:cTn>
                                        <p:tgtEl>
                                          <p:spTgt spid="2193"/>
                                        </p:tgtEl>
                                        <p:attrNameLst>
                                          <p:attrName>r</p:attrName>
                                        </p:attrNameLst>
                                      </p:cBhvr>
                                    </p:animRot>
                                  </p:childTnLst>
                                </p:cTn>
                              </p:par>
                              <p:par>
                                <p:cTn id="247" presetID="32" presetClass="emph" presetSubtype="0" repeatCount="3000" fill="hold" nodeType="withEffect">
                                  <p:stCondLst>
                                    <p:cond delay="0"/>
                                  </p:stCondLst>
                                  <p:childTnLst>
                                    <p:animClr clrSpc="rgb" dir="cw">
                                      <p:cBhvr override="childStyle">
                                        <p:cTn id="248" dur="250" fill="hold"/>
                                        <p:tgtEl>
                                          <p:spTgt spid="2171"/>
                                        </p:tgtEl>
                                        <p:attrNameLst>
                                          <p:attrName>style.color</p:attrName>
                                        </p:attrNameLst>
                                      </p:cBhvr>
                                      <p:to>
                                        <a:srgbClr val="A6FD31"/>
                                      </p:to>
                                    </p:animClr>
                                    <p:animClr clrSpc="rgb" dir="cw">
                                      <p:cBhvr>
                                        <p:cTn id="249" dur="250" fill="hold"/>
                                        <p:tgtEl>
                                          <p:spTgt spid="2171"/>
                                        </p:tgtEl>
                                        <p:attrNameLst>
                                          <p:attrName>fillcolor</p:attrName>
                                        </p:attrNameLst>
                                      </p:cBhvr>
                                      <p:to>
                                        <a:srgbClr val="A6FD31"/>
                                      </p:to>
                                    </p:animClr>
                                    <p:set>
                                      <p:cBhvr>
                                        <p:cTn id="250" dur="250" fill="hold"/>
                                        <p:tgtEl>
                                          <p:spTgt spid="2171"/>
                                        </p:tgtEl>
                                        <p:attrNameLst>
                                          <p:attrName>fill.type</p:attrName>
                                        </p:attrNameLst>
                                      </p:cBhvr>
                                      <p:to>
                                        <p:strVal val="solid"/>
                                      </p:to>
                                    </p:set>
                                    <p:set>
                                      <p:cBhvr>
                                        <p:cTn id="251" dur="250" fill="hold"/>
                                        <p:tgtEl>
                                          <p:spTgt spid="2171"/>
                                        </p:tgtEl>
                                        <p:attrNameLst>
                                          <p:attrName>fill.on</p:attrName>
                                        </p:attrNameLst>
                                      </p:cBhvr>
                                      <p:to>
                                        <p:strVal val="true"/>
                                      </p:to>
                                    </p:set>
                                    <p:animRot by="120000">
                                      <p:cBhvr>
                                        <p:cTn id="252" dur="250" fill="hold">
                                          <p:stCondLst>
                                            <p:cond delay="0"/>
                                          </p:stCondLst>
                                        </p:cTn>
                                        <p:tgtEl>
                                          <p:spTgt spid="2171"/>
                                        </p:tgtEl>
                                        <p:attrNameLst>
                                          <p:attrName>r</p:attrName>
                                        </p:attrNameLst>
                                      </p:cBhvr>
                                    </p:animRot>
                                    <p:animRot by="-240000">
                                      <p:cBhvr>
                                        <p:cTn id="253" dur="500" fill="hold">
                                          <p:stCondLst>
                                            <p:cond delay="500"/>
                                          </p:stCondLst>
                                        </p:cTn>
                                        <p:tgtEl>
                                          <p:spTgt spid="2171"/>
                                        </p:tgtEl>
                                        <p:attrNameLst>
                                          <p:attrName>r</p:attrName>
                                        </p:attrNameLst>
                                      </p:cBhvr>
                                    </p:animRot>
                                    <p:animRot by="240000">
                                      <p:cBhvr>
                                        <p:cTn id="254" dur="500" fill="hold">
                                          <p:stCondLst>
                                            <p:cond delay="1000"/>
                                          </p:stCondLst>
                                        </p:cTn>
                                        <p:tgtEl>
                                          <p:spTgt spid="2171"/>
                                        </p:tgtEl>
                                        <p:attrNameLst>
                                          <p:attrName>r</p:attrName>
                                        </p:attrNameLst>
                                      </p:cBhvr>
                                    </p:animRot>
                                    <p:animRot by="-240000">
                                      <p:cBhvr>
                                        <p:cTn id="255" dur="500" fill="hold">
                                          <p:stCondLst>
                                            <p:cond delay="1500"/>
                                          </p:stCondLst>
                                        </p:cTn>
                                        <p:tgtEl>
                                          <p:spTgt spid="2171"/>
                                        </p:tgtEl>
                                        <p:attrNameLst>
                                          <p:attrName>r</p:attrName>
                                        </p:attrNameLst>
                                      </p:cBhvr>
                                    </p:animRot>
                                    <p:animRot by="120000">
                                      <p:cBhvr>
                                        <p:cTn id="256" dur="500" fill="hold">
                                          <p:stCondLst>
                                            <p:cond delay="2000"/>
                                          </p:stCondLst>
                                        </p:cTn>
                                        <p:tgtEl>
                                          <p:spTgt spid="2171"/>
                                        </p:tgtEl>
                                        <p:attrNameLst>
                                          <p:attrName>r</p:attrName>
                                        </p:attrNameLst>
                                      </p:cBhvr>
                                    </p:animRot>
                                  </p:childTnLst>
                                </p:cTn>
                              </p:par>
                              <p:par>
                                <p:cTn id="257" presetID="32" presetClass="emph" presetSubtype="0" repeatCount="3000" fill="hold" nodeType="withEffect">
                                  <p:stCondLst>
                                    <p:cond delay="0"/>
                                  </p:stCondLst>
                                  <p:childTnLst>
                                    <p:animClr clrSpc="rgb" dir="cw">
                                      <p:cBhvr override="childStyle">
                                        <p:cTn id="258" dur="250" fill="hold"/>
                                        <p:tgtEl>
                                          <p:spTgt spid="2175"/>
                                        </p:tgtEl>
                                        <p:attrNameLst>
                                          <p:attrName>style.color</p:attrName>
                                        </p:attrNameLst>
                                      </p:cBhvr>
                                      <p:to>
                                        <a:srgbClr val="A6FD31"/>
                                      </p:to>
                                    </p:animClr>
                                    <p:animClr clrSpc="rgb" dir="cw">
                                      <p:cBhvr>
                                        <p:cTn id="259" dur="250" fill="hold"/>
                                        <p:tgtEl>
                                          <p:spTgt spid="2175"/>
                                        </p:tgtEl>
                                        <p:attrNameLst>
                                          <p:attrName>fillcolor</p:attrName>
                                        </p:attrNameLst>
                                      </p:cBhvr>
                                      <p:to>
                                        <a:srgbClr val="A6FD31"/>
                                      </p:to>
                                    </p:animClr>
                                    <p:set>
                                      <p:cBhvr>
                                        <p:cTn id="260" dur="250" fill="hold"/>
                                        <p:tgtEl>
                                          <p:spTgt spid="2175"/>
                                        </p:tgtEl>
                                        <p:attrNameLst>
                                          <p:attrName>fill.type</p:attrName>
                                        </p:attrNameLst>
                                      </p:cBhvr>
                                      <p:to>
                                        <p:strVal val="solid"/>
                                      </p:to>
                                    </p:set>
                                    <p:set>
                                      <p:cBhvr>
                                        <p:cTn id="261" dur="250" fill="hold"/>
                                        <p:tgtEl>
                                          <p:spTgt spid="2175"/>
                                        </p:tgtEl>
                                        <p:attrNameLst>
                                          <p:attrName>fill.on</p:attrName>
                                        </p:attrNameLst>
                                      </p:cBhvr>
                                      <p:to>
                                        <p:strVal val="true"/>
                                      </p:to>
                                    </p:set>
                                    <p:animRot by="120000">
                                      <p:cBhvr>
                                        <p:cTn id="262" dur="250" fill="hold">
                                          <p:stCondLst>
                                            <p:cond delay="0"/>
                                          </p:stCondLst>
                                        </p:cTn>
                                        <p:tgtEl>
                                          <p:spTgt spid="2175"/>
                                        </p:tgtEl>
                                        <p:attrNameLst>
                                          <p:attrName>r</p:attrName>
                                        </p:attrNameLst>
                                      </p:cBhvr>
                                    </p:animRot>
                                    <p:animRot by="-240000">
                                      <p:cBhvr>
                                        <p:cTn id="263" dur="500" fill="hold">
                                          <p:stCondLst>
                                            <p:cond delay="500"/>
                                          </p:stCondLst>
                                        </p:cTn>
                                        <p:tgtEl>
                                          <p:spTgt spid="2175"/>
                                        </p:tgtEl>
                                        <p:attrNameLst>
                                          <p:attrName>r</p:attrName>
                                        </p:attrNameLst>
                                      </p:cBhvr>
                                    </p:animRot>
                                    <p:animRot by="240000">
                                      <p:cBhvr>
                                        <p:cTn id="264" dur="500" fill="hold">
                                          <p:stCondLst>
                                            <p:cond delay="1000"/>
                                          </p:stCondLst>
                                        </p:cTn>
                                        <p:tgtEl>
                                          <p:spTgt spid="2175"/>
                                        </p:tgtEl>
                                        <p:attrNameLst>
                                          <p:attrName>r</p:attrName>
                                        </p:attrNameLst>
                                      </p:cBhvr>
                                    </p:animRot>
                                    <p:animRot by="-240000">
                                      <p:cBhvr>
                                        <p:cTn id="265" dur="500" fill="hold">
                                          <p:stCondLst>
                                            <p:cond delay="1500"/>
                                          </p:stCondLst>
                                        </p:cTn>
                                        <p:tgtEl>
                                          <p:spTgt spid="2175"/>
                                        </p:tgtEl>
                                        <p:attrNameLst>
                                          <p:attrName>r</p:attrName>
                                        </p:attrNameLst>
                                      </p:cBhvr>
                                    </p:animRot>
                                    <p:animRot by="120000">
                                      <p:cBhvr>
                                        <p:cTn id="266" dur="500" fill="hold">
                                          <p:stCondLst>
                                            <p:cond delay="2000"/>
                                          </p:stCondLst>
                                        </p:cTn>
                                        <p:tgtEl>
                                          <p:spTgt spid="2175"/>
                                        </p:tgtEl>
                                        <p:attrNameLst>
                                          <p:attrName>r</p:attrName>
                                        </p:attrNameLst>
                                      </p:cBhvr>
                                    </p:animRot>
                                  </p:childTnLst>
                                </p:cTn>
                              </p:par>
                              <p:par>
                                <p:cTn id="267" presetID="32" presetClass="emph" presetSubtype="0" repeatCount="3000" fill="hold" nodeType="withEffect">
                                  <p:stCondLst>
                                    <p:cond delay="0"/>
                                  </p:stCondLst>
                                  <p:childTnLst>
                                    <p:animClr clrSpc="rgb" dir="cw">
                                      <p:cBhvr override="childStyle">
                                        <p:cTn id="268" dur="250" fill="hold"/>
                                        <p:tgtEl>
                                          <p:spTgt spid="2172"/>
                                        </p:tgtEl>
                                        <p:attrNameLst>
                                          <p:attrName>style.color</p:attrName>
                                        </p:attrNameLst>
                                      </p:cBhvr>
                                      <p:to>
                                        <a:srgbClr val="A6FD31"/>
                                      </p:to>
                                    </p:animClr>
                                    <p:animClr clrSpc="rgb" dir="cw">
                                      <p:cBhvr>
                                        <p:cTn id="269" dur="250" fill="hold"/>
                                        <p:tgtEl>
                                          <p:spTgt spid="2172"/>
                                        </p:tgtEl>
                                        <p:attrNameLst>
                                          <p:attrName>fillcolor</p:attrName>
                                        </p:attrNameLst>
                                      </p:cBhvr>
                                      <p:to>
                                        <a:srgbClr val="A6FD31"/>
                                      </p:to>
                                    </p:animClr>
                                    <p:set>
                                      <p:cBhvr>
                                        <p:cTn id="270" dur="250" fill="hold"/>
                                        <p:tgtEl>
                                          <p:spTgt spid="2172"/>
                                        </p:tgtEl>
                                        <p:attrNameLst>
                                          <p:attrName>fill.type</p:attrName>
                                        </p:attrNameLst>
                                      </p:cBhvr>
                                      <p:to>
                                        <p:strVal val="solid"/>
                                      </p:to>
                                    </p:set>
                                    <p:set>
                                      <p:cBhvr>
                                        <p:cTn id="271" dur="250" fill="hold"/>
                                        <p:tgtEl>
                                          <p:spTgt spid="2172"/>
                                        </p:tgtEl>
                                        <p:attrNameLst>
                                          <p:attrName>fill.on</p:attrName>
                                        </p:attrNameLst>
                                      </p:cBhvr>
                                      <p:to>
                                        <p:strVal val="true"/>
                                      </p:to>
                                    </p:set>
                                    <p:animRot by="120000">
                                      <p:cBhvr>
                                        <p:cTn id="272" dur="250" fill="hold">
                                          <p:stCondLst>
                                            <p:cond delay="0"/>
                                          </p:stCondLst>
                                        </p:cTn>
                                        <p:tgtEl>
                                          <p:spTgt spid="2172"/>
                                        </p:tgtEl>
                                        <p:attrNameLst>
                                          <p:attrName>r</p:attrName>
                                        </p:attrNameLst>
                                      </p:cBhvr>
                                    </p:animRot>
                                    <p:animRot by="-240000">
                                      <p:cBhvr>
                                        <p:cTn id="273" dur="500" fill="hold">
                                          <p:stCondLst>
                                            <p:cond delay="500"/>
                                          </p:stCondLst>
                                        </p:cTn>
                                        <p:tgtEl>
                                          <p:spTgt spid="2172"/>
                                        </p:tgtEl>
                                        <p:attrNameLst>
                                          <p:attrName>r</p:attrName>
                                        </p:attrNameLst>
                                      </p:cBhvr>
                                    </p:animRot>
                                    <p:animRot by="240000">
                                      <p:cBhvr>
                                        <p:cTn id="274" dur="500" fill="hold">
                                          <p:stCondLst>
                                            <p:cond delay="1000"/>
                                          </p:stCondLst>
                                        </p:cTn>
                                        <p:tgtEl>
                                          <p:spTgt spid="2172"/>
                                        </p:tgtEl>
                                        <p:attrNameLst>
                                          <p:attrName>r</p:attrName>
                                        </p:attrNameLst>
                                      </p:cBhvr>
                                    </p:animRot>
                                    <p:animRot by="-240000">
                                      <p:cBhvr>
                                        <p:cTn id="275" dur="500" fill="hold">
                                          <p:stCondLst>
                                            <p:cond delay="1500"/>
                                          </p:stCondLst>
                                        </p:cTn>
                                        <p:tgtEl>
                                          <p:spTgt spid="2172"/>
                                        </p:tgtEl>
                                        <p:attrNameLst>
                                          <p:attrName>r</p:attrName>
                                        </p:attrNameLst>
                                      </p:cBhvr>
                                    </p:animRot>
                                    <p:animRot by="120000">
                                      <p:cBhvr>
                                        <p:cTn id="276" dur="500" fill="hold">
                                          <p:stCondLst>
                                            <p:cond delay="2000"/>
                                          </p:stCondLst>
                                        </p:cTn>
                                        <p:tgtEl>
                                          <p:spTgt spid="2172"/>
                                        </p:tgtEl>
                                        <p:attrNameLst>
                                          <p:attrName>r</p:attrName>
                                        </p:attrNameLst>
                                      </p:cBhvr>
                                    </p:animRot>
                                  </p:childTnLst>
                                </p:cTn>
                              </p:par>
                              <p:par>
                                <p:cTn id="277" presetID="0" presetClass="path" presetSubtype="0" accel="50000" decel="50000" fill="hold" nodeType="withEffect">
                                  <p:stCondLst>
                                    <p:cond delay="1500"/>
                                  </p:stCondLst>
                                  <p:childTnLst>
                                    <p:animMotion origin="layout" path="M -2.77778E-7 -0.00024 L -0.11684 0.11088 " pathEditMode="relative" rAng="0" ptsTypes="AA">
                                      <p:cBhvr>
                                        <p:cTn id="278" dur="5000" fill="hold"/>
                                        <p:tgtEl>
                                          <p:spTgt spid="2170"/>
                                        </p:tgtEl>
                                        <p:attrNameLst>
                                          <p:attrName>ppt_x</p:attrName>
                                          <p:attrName>ppt_y</p:attrName>
                                        </p:attrNameLst>
                                      </p:cBhvr>
                                      <p:rCtr x="-59" y="56"/>
                                    </p:animMotion>
                                  </p:childTnLst>
                                </p:cTn>
                              </p:par>
                              <p:par>
                                <p:cTn id="279" presetID="0" presetClass="path" presetSubtype="0" accel="50000" decel="50000" fill="hold" nodeType="withEffect">
                                  <p:stCondLst>
                                    <p:cond delay="1000"/>
                                  </p:stCondLst>
                                  <p:childTnLst>
                                    <p:animMotion origin="layout" path="M 5.55556E-7 3.7037E-6 L 0.03559 0.01064 " pathEditMode="relative" rAng="0" ptsTypes="AA">
                                      <p:cBhvr>
                                        <p:cTn id="280" dur="3500" fill="hold"/>
                                        <p:tgtEl>
                                          <p:spTgt spid="2169"/>
                                        </p:tgtEl>
                                        <p:attrNameLst>
                                          <p:attrName>ppt_x</p:attrName>
                                          <p:attrName>ppt_y</p:attrName>
                                        </p:attrNameLst>
                                      </p:cBhvr>
                                      <p:rCtr x="18" y="5"/>
                                    </p:animMotion>
                                  </p:childTnLst>
                                </p:cTn>
                              </p:par>
                              <p:par>
                                <p:cTn id="281" presetID="0" presetClass="path" presetSubtype="0" accel="50000" decel="50000" fill="hold" nodeType="withEffect">
                                  <p:stCondLst>
                                    <p:cond delay="1000"/>
                                  </p:stCondLst>
                                  <p:childTnLst>
                                    <p:animMotion origin="layout" path="M -3.61111E-6 3.33333E-6 L 0.01667 -0.01111 " pathEditMode="relative" ptsTypes="AA">
                                      <p:cBhvr>
                                        <p:cTn id="282" dur="3500" fill="hold"/>
                                        <p:tgtEl>
                                          <p:spTgt spid="2178"/>
                                        </p:tgtEl>
                                        <p:attrNameLst>
                                          <p:attrName>ppt_x</p:attrName>
                                          <p:attrName>ppt_y</p:attrName>
                                        </p:attrNameLst>
                                      </p:cBhvr>
                                    </p:animMotion>
                                  </p:childTnLst>
                                </p:cTn>
                              </p:par>
                              <p:par>
                                <p:cTn id="283" presetID="0" presetClass="path" presetSubtype="0" accel="50000" decel="50000" fill="hold" nodeType="withEffect">
                                  <p:stCondLst>
                                    <p:cond delay="1000"/>
                                  </p:stCondLst>
                                  <p:childTnLst>
                                    <p:animMotion origin="layout" path="M 3.88889E-6 4.81481E-6 L 0.025 -0.01111 " pathEditMode="relative" ptsTypes="AA">
                                      <p:cBhvr>
                                        <p:cTn id="284" dur="3500" fill="hold"/>
                                        <p:tgtEl>
                                          <p:spTgt spid="2164"/>
                                        </p:tgtEl>
                                        <p:attrNameLst>
                                          <p:attrName>ppt_x</p:attrName>
                                          <p:attrName>ppt_y</p:attrName>
                                        </p:attrNameLst>
                                      </p:cBhvr>
                                    </p:animMotion>
                                  </p:childTnLst>
                                </p:cTn>
                              </p:par>
                              <p:par>
                                <p:cTn id="285" presetID="0" presetClass="path" presetSubtype="0" accel="50000" decel="50000" fill="hold" nodeType="withEffect">
                                  <p:stCondLst>
                                    <p:cond delay="1000"/>
                                  </p:stCondLst>
                                  <p:childTnLst>
                                    <p:animMotion origin="layout" path="M -2.5E-6 1.11111E-6 L 0.03507 -0.01991 " pathEditMode="relative" rAng="0" ptsTypes="AA">
                                      <p:cBhvr>
                                        <p:cTn id="286" dur="3500" fill="hold"/>
                                        <p:tgtEl>
                                          <p:spTgt spid="2162"/>
                                        </p:tgtEl>
                                        <p:attrNameLst>
                                          <p:attrName>ppt_x</p:attrName>
                                          <p:attrName>ppt_y</p:attrName>
                                        </p:attrNameLst>
                                      </p:cBhvr>
                                      <p:rCtr x="18" y="-10"/>
                                    </p:animMotion>
                                  </p:childTnLst>
                                </p:cTn>
                              </p:par>
                              <p:par>
                                <p:cTn id="287" presetID="0" presetClass="path" presetSubtype="0" accel="50000" decel="50000" fill="hold" nodeType="withEffect">
                                  <p:stCondLst>
                                    <p:cond delay="1000"/>
                                  </p:stCondLst>
                                  <p:childTnLst>
                                    <p:animMotion origin="layout" path="M -2.5E-6 4.07407E-6 L 0.03056 -0.01991 " pathEditMode="relative" rAng="0" ptsTypes="AA">
                                      <p:cBhvr>
                                        <p:cTn id="288" dur="3500" fill="hold"/>
                                        <p:tgtEl>
                                          <p:spTgt spid="2165"/>
                                        </p:tgtEl>
                                        <p:attrNameLst>
                                          <p:attrName>ppt_x</p:attrName>
                                          <p:attrName>ppt_y</p:attrName>
                                        </p:attrNameLst>
                                      </p:cBhvr>
                                      <p:rCtr x="15" y="-10"/>
                                    </p:animMotion>
                                  </p:childTnLst>
                                </p:cTn>
                              </p:par>
                              <p:par>
                                <p:cTn id="289" presetID="32" presetClass="emph" presetSubtype="0" fill="hold" nodeType="withEffect">
                                  <p:stCondLst>
                                    <p:cond delay="5000"/>
                                  </p:stCondLst>
                                  <p:childTnLst>
                                    <p:animClr clrSpc="rgb" dir="cw">
                                      <p:cBhvr override="childStyle">
                                        <p:cTn id="290" dur="250" fill="hold"/>
                                        <p:tgtEl>
                                          <p:spTgt spid="2165"/>
                                        </p:tgtEl>
                                        <p:attrNameLst>
                                          <p:attrName>style.color</p:attrName>
                                        </p:attrNameLst>
                                      </p:cBhvr>
                                      <p:to>
                                        <a:srgbClr val="A6FD31"/>
                                      </p:to>
                                    </p:animClr>
                                    <p:animClr clrSpc="rgb" dir="cw">
                                      <p:cBhvr>
                                        <p:cTn id="291" dur="250" fill="hold"/>
                                        <p:tgtEl>
                                          <p:spTgt spid="2165"/>
                                        </p:tgtEl>
                                        <p:attrNameLst>
                                          <p:attrName>fillcolor</p:attrName>
                                        </p:attrNameLst>
                                      </p:cBhvr>
                                      <p:to>
                                        <a:srgbClr val="A6FD31"/>
                                      </p:to>
                                    </p:animClr>
                                    <p:set>
                                      <p:cBhvr>
                                        <p:cTn id="292" dur="250" fill="hold"/>
                                        <p:tgtEl>
                                          <p:spTgt spid="2165"/>
                                        </p:tgtEl>
                                        <p:attrNameLst>
                                          <p:attrName>fill.type</p:attrName>
                                        </p:attrNameLst>
                                      </p:cBhvr>
                                      <p:to>
                                        <p:strVal val="solid"/>
                                      </p:to>
                                    </p:set>
                                    <p:set>
                                      <p:cBhvr>
                                        <p:cTn id="293" dur="250" fill="hold"/>
                                        <p:tgtEl>
                                          <p:spTgt spid="2165"/>
                                        </p:tgtEl>
                                        <p:attrNameLst>
                                          <p:attrName>fill.on</p:attrName>
                                        </p:attrNameLst>
                                      </p:cBhvr>
                                      <p:to>
                                        <p:strVal val="true"/>
                                      </p:to>
                                    </p:set>
                                    <p:animRot by="120000">
                                      <p:cBhvr>
                                        <p:cTn id="294" dur="250" fill="hold">
                                          <p:stCondLst>
                                            <p:cond delay="0"/>
                                          </p:stCondLst>
                                        </p:cTn>
                                        <p:tgtEl>
                                          <p:spTgt spid="2165"/>
                                        </p:tgtEl>
                                        <p:attrNameLst>
                                          <p:attrName>r</p:attrName>
                                        </p:attrNameLst>
                                      </p:cBhvr>
                                    </p:animRot>
                                    <p:animRot by="-240000">
                                      <p:cBhvr>
                                        <p:cTn id="295" dur="500" fill="hold">
                                          <p:stCondLst>
                                            <p:cond delay="500"/>
                                          </p:stCondLst>
                                        </p:cTn>
                                        <p:tgtEl>
                                          <p:spTgt spid="2165"/>
                                        </p:tgtEl>
                                        <p:attrNameLst>
                                          <p:attrName>r</p:attrName>
                                        </p:attrNameLst>
                                      </p:cBhvr>
                                    </p:animRot>
                                    <p:animRot by="240000">
                                      <p:cBhvr>
                                        <p:cTn id="296" dur="500" fill="hold">
                                          <p:stCondLst>
                                            <p:cond delay="1000"/>
                                          </p:stCondLst>
                                        </p:cTn>
                                        <p:tgtEl>
                                          <p:spTgt spid="2165"/>
                                        </p:tgtEl>
                                        <p:attrNameLst>
                                          <p:attrName>r</p:attrName>
                                        </p:attrNameLst>
                                      </p:cBhvr>
                                    </p:animRot>
                                    <p:animRot by="-240000">
                                      <p:cBhvr>
                                        <p:cTn id="297" dur="500" fill="hold">
                                          <p:stCondLst>
                                            <p:cond delay="1500"/>
                                          </p:stCondLst>
                                        </p:cTn>
                                        <p:tgtEl>
                                          <p:spTgt spid="2165"/>
                                        </p:tgtEl>
                                        <p:attrNameLst>
                                          <p:attrName>r</p:attrName>
                                        </p:attrNameLst>
                                      </p:cBhvr>
                                    </p:animRot>
                                    <p:animRot by="120000">
                                      <p:cBhvr>
                                        <p:cTn id="298" dur="500" fill="hold">
                                          <p:stCondLst>
                                            <p:cond delay="2000"/>
                                          </p:stCondLst>
                                        </p:cTn>
                                        <p:tgtEl>
                                          <p:spTgt spid="2165"/>
                                        </p:tgtEl>
                                        <p:attrNameLst>
                                          <p:attrName>r</p:attrName>
                                        </p:attrNameLst>
                                      </p:cBhvr>
                                    </p:animRot>
                                  </p:childTnLst>
                                </p:cTn>
                              </p:par>
                              <p:par>
                                <p:cTn id="299" presetID="32" presetClass="emph" presetSubtype="0" fill="hold" nodeType="withEffect">
                                  <p:stCondLst>
                                    <p:cond delay="5000"/>
                                  </p:stCondLst>
                                  <p:childTnLst>
                                    <p:animClr clrSpc="rgb" dir="cw">
                                      <p:cBhvr override="childStyle">
                                        <p:cTn id="300" dur="250" fill="hold"/>
                                        <p:tgtEl>
                                          <p:spTgt spid="2162"/>
                                        </p:tgtEl>
                                        <p:attrNameLst>
                                          <p:attrName>style.color</p:attrName>
                                        </p:attrNameLst>
                                      </p:cBhvr>
                                      <p:to>
                                        <a:srgbClr val="A6FD31"/>
                                      </p:to>
                                    </p:animClr>
                                    <p:animClr clrSpc="rgb" dir="cw">
                                      <p:cBhvr>
                                        <p:cTn id="301" dur="250" fill="hold"/>
                                        <p:tgtEl>
                                          <p:spTgt spid="2162"/>
                                        </p:tgtEl>
                                        <p:attrNameLst>
                                          <p:attrName>fillcolor</p:attrName>
                                        </p:attrNameLst>
                                      </p:cBhvr>
                                      <p:to>
                                        <a:srgbClr val="A6FD31"/>
                                      </p:to>
                                    </p:animClr>
                                    <p:set>
                                      <p:cBhvr>
                                        <p:cTn id="302" dur="250" fill="hold"/>
                                        <p:tgtEl>
                                          <p:spTgt spid="2162"/>
                                        </p:tgtEl>
                                        <p:attrNameLst>
                                          <p:attrName>fill.type</p:attrName>
                                        </p:attrNameLst>
                                      </p:cBhvr>
                                      <p:to>
                                        <p:strVal val="solid"/>
                                      </p:to>
                                    </p:set>
                                    <p:set>
                                      <p:cBhvr>
                                        <p:cTn id="303" dur="250" fill="hold"/>
                                        <p:tgtEl>
                                          <p:spTgt spid="2162"/>
                                        </p:tgtEl>
                                        <p:attrNameLst>
                                          <p:attrName>fill.on</p:attrName>
                                        </p:attrNameLst>
                                      </p:cBhvr>
                                      <p:to>
                                        <p:strVal val="true"/>
                                      </p:to>
                                    </p:set>
                                    <p:animRot by="120000">
                                      <p:cBhvr>
                                        <p:cTn id="304" dur="250" fill="hold">
                                          <p:stCondLst>
                                            <p:cond delay="0"/>
                                          </p:stCondLst>
                                        </p:cTn>
                                        <p:tgtEl>
                                          <p:spTgt spid="2162"/>
                                        </p:tgtEl>
                                        <p:attrNameLst>
                                          <p:attrName>r</p:attrName>
                                        </p:attrNameLst>
                                      </p:cBhvr>
                                    </p:animRot>
                                    <p:animRot by="-240000">
                                      <p:cBhvr>
                                        <p:cTn id="305" dur="500" fill="hold">
                                          <p:stCondLst>
                                            <p:cond delay="500"/>
                                          </p:stCondLst>
                                        </p:cTn>
                                        <p:tgtEl>
                                          <p:spTgt spid="2162"/>
                                        </p:tgtEl>
                                        <p:attrNameLst>
                                          <p:attrName>r</p:attrName>
                                        </p:attrNameLst>
                                      </p:cBhvr>
                                    </p:animRot>
                                    <p:animRot by="240000">
                                      <p:cBhvr>
                                        <p:cTn id="306" dur="500" fill="hold">
                                          <p:stCondLst>
                                            <p:cond delay="1000"/>
                                          </p:stCondLst>
                                        </p:cTn>
                                        <p:tgtEl>
                                          <p:spTgt spid="2162"/>
                                        </p:tgtEl>
                                        <p:attrNameLst>
                                          <p:attrName>r</p:attrName>
                                        </p:attrNameLst>
                                      </p:cBhvr>
                                    </p:animRot>
                                    <p:animRot by="-240000">
                                      <p:cBhvr>
                                        <p:cTn id="307" dur="500" fill="hold">
                                          <p:stCondLst>
                                            <p:cond delay="1500"/>
                                          </p:stCondLst>
                                        </p:cTn>
                                        <p:tgtEl>
                                          <p:spTgt spid="2162"/>
                                        </p:tgtEl>
                                        <p:attrNameLst>
                                          <p:attrName>r</p:attrName>
                                        </p:attrNameLst>
                                      </p:cBhvr>
                                    </p:animRot>
                                    <p:animRot by="120000">
                                      <p:cBhvr>
                                        <p:cTn id="308" dur="500" fill="hold">
                                          <p:stCondLst>
                                            <p:cond delay="2000"/>
                                          </p:stCondLst>
                                        </p:cTn>
                                        <p:tgtEl>
                                          <p:spTgt spid="2162"/>
                                        </p:tgtEl>
                                        <p:attrNameLst>
                                          <p:attrName>r</p:attrName>
                                        </p:attrNameLst>
                                      </p:cBhvr>
                                    </p:animRot>
                                  </p:childTnLst>
                                </p:cTn>
                              </p:par>
                              <p:par>
                                <p:cTn id="309" presetID="32" presetClass="emph" presetSubtype="0" fill="hold" nodeType="withEffect">
                                  <p:stCondLst>
                                    <p:cond delay="5000"/>
                                  </p:stCondLst>
                                  <p:childTnLst>
                                    <p:animClr clrSpc="rgb" dir="cw">
                                      <p:cBhvr override="childStyle">
                                        <p:cTn id="310" dur="250" fill="hold"/>
                                        <p:tgtEl>
                                          <p:spTgt spid="2164"/>
                                        </p:tgtEl>
                                        <p:attrNameLst>
                                          <p:attrName>style.color</p:attrName>
                                        </p:attrNameLst>
                                      </p:cBhvr>
                                      <p:to>
                                        <a:srgbClr val="A6FD31"/>
                                      </p:to>
                                    </p:animClr>
                                    <p:animClr clrSpc="rgb" dir="cw">
                                      <p:cBhvr>
                                        <p:cTn id="311" dur="250" fill="hold"/>
                                        <p:tgtEl>
                                          <p:spTgt spid="2164"/>
                                        </p:tgtEl>
                                        <p:attrNameLst>
                                          <p:attrName>fillcolor</p:attrName>
                                        </p:attrNameLst>
                                      </p:cBhvr>
                                      <p:to>
                                        <a:srgbClr val="A6FD31"/>
                                      </p:to>
                                    </p:animClr>
                                    <p:set>
                                      <p:cBhvr>
                                        <p:cTn id="312" dur="250" fill="hold"/>
                                        <p:tgtEl>
                                          <p:spTgt spid="2164"/>
                                        </p:tgtEl>
                                        <p:attrNameLst>
                                          <p:attrName>fill.type</p:attrName>
                                        </p:attrNameLst>
                                      </p:cBhvr>
                                      <p:to>
                                        <p:strVal val="solid"/>
                                      </p:to>
                                    </p:set>
                                    <p:set>
                                      <p:cBhvr>
                                        <p:cTn id="313" dur="250" fill="hold"/>
                                        <p:tgtEl>
                                          <p:spTgt spid="2164"/>
                                        </p:tgtEl>
                                        <p:attrNameLst>
                                          <p:attrName>fill.on</p:attrName>
                                        </p:attrNameLst>
                                      </p:cBhvr>
                                      <p:to>
                                        <p:strVal val="true"/>
                                      </p:to>
                                    </p:set>
                                    <p:animRot by="120000">
                                      <p:cBhvr>
                                        <p:cTn id="314" dur="250" fill="hold">
                                          <p:stCondLst>
                                            <p:cond delay="0"/>
                                          </p:stCondLst>
                                        </p:cTn>
                                        <p:tgtEl>
                                          <p:spTgt spid="2164"/>
                                        </p:tgtEl>
                                        <p:attrNameLst>
                                          <p:attrName>r</p:attrName>
                                        </p:attrNameLst>
                                      </p:cBhvr>
                                    </p:animRot>
                                    <p:animRot by="-240000">
                                      <p:cBhvr>
                                        <p:cTn id="315" dur="500" fill="hold">
                                          <p:stCondLst>
                                            <p:cond delay="500"/>
                                          </p:stCondLst>
                                        </p:cTn>
                                        <p:tgtEl>
                                          <p:spTgt spid="2164"/>
                                        </p:tgtEl>
                                        <p:attrNameLst>
                                          <p:attrName>r</p:attrName>
                                        </p:attrNameLst>
                                      </p:cBhvr>
                                    </p:animRot>
                                    <p:animRot by="240000">
                                      <p:cBhvr>
                                        <p:cTn id="316" dur="500" fill="hold">
                                          <p:stCondLst>
                                            <p:cond delay="1000"/>
                                          </p:stCondLst>
                                        </p:cTn>
                                        <p:tgtEl>
                                          <p:spTgt spid="2164"/>
                                        </p:tgtEl>
                                        <p:attrNameLst>
                                          <p:attrName>r</p:attrName>
                                        </p:attrNameLst>
                                      </p:cBhvr>
                                    </p:animRot>
                                    <p:animRot by="-240000">
                                      <p:cBhvr>
                                        <p:cTn id="317" dur="500" fill="hold">
                                          <p:stCondLst>
                                            <p:cond delay="1500"/>
                                          </p:stCondLst>
                                        </p:cTn>
                                        <p:tgtEl>
                                          <p:spTgt spid="2164"/>
                                        </p:tgtEl>
                                        <p:attrNameLst>
                                          <p:attrName>r</p:attrName>
                                        </p:attrNameLst>
                                      </p:cBhvr>
                                    </p:animRot>
                                    <p:animRot by="120000">
                                      <p:cBhvr>
                                        <p:cTn id="318" dur="500" fill="hold">
                                          <p:stCondLst>
                                            <p:cond delay="2000"/>
                                          </p:stCondLst>
                                        </p:cTn>
                                        <p:tgtEl>
                                          <p:spTgt spid="2164"/>
                                        </p:tgtEl>
                                        <p:attrNameLst>
                                          <p:attrName>r</p:attrName>
                                        </p:attrNameLst>
                                      </p:cBhvr>
                                    </p:animRot>
                                  </p:childTnLst>
                                </p:cTn>
                              </p:par>
                              <p:par>
                                <p:cTn id="319" presetID="32" presetClass="emph" presetSubtype="0" fill="hold" nodeType="withEffect">
                                  <p:stCondLst>
                                    <p:cond delay="5000"/>
                                  </p:stCondLst>
                                  <p:childTnLst>
                                    <p:animClr clrSpc="rgb" dir="cw">
                                      <p:cBhvr override="childStyle">
                                        <p:cTn id="320" dur="250" fill="hold"/>
                                        <p:tgtEl>
                                          <p:spTgt spid="2178"/>
                                        </p:tgtEl>
                                        <p:attrNameLst>
                                          <p:attrName>style.color</p:attrName>
                                        </p:attrNameLst>
                                      </p:cBhvr>
                                      <p:to>
                                        <a:srgbClr val="A6FD31"/>
                                      </p:to>
                                    </p:animClr>
                                    <p:animClr clrSpc="rgb" dir="cw">
                                      <p:cBhvr>
                                        <p:cTn id="321" dur="250" fill="hold"/>
                                        <p:tgtEl>
                                          <p:spTgt spid="2178"/>
                                        </p:tgtEl>
                                        <p:attrNameLst>
                                          <p:attrName>fillcolor</p:attrName>
                                        </p:attrNameLst>
                                      </p:cBhvr>
                                      <p:to>
                                        <a:srgbClr val="A6FD31"/>
                                      </p:to>
                                    </p:animClr>
                                    <p:set>
                                      <p:cBhvr>
                                        <p:cTn id="322" dur="250" fill="hold"/>
                                        <p:tgtEl>
                                          <p:spTgt spid="2178"/>
                                        </p:tgtEl>
                                        <p:attrNameLst>
                                          <p:attrName>fill.type</p:attrName>
                                        </p:attrNameLst>
                                      </p:cBhvr>
                                      <p:to>
                                        <p:strVal val="solid"/>
                                      </p:to>
                                    </p:set>
                                    <p:set>
                                      <p:cBhvr>
                                        <p:cTn id="323" dur="250" fill="hold"/>
                                        <p:tgtEl>
                                          <p:spTgt spid="2178"/>
                                        </p:tgtEl>
                                        <p:attrNameLst>
                                          <p:attrName>fill.on</p:attrName>
                                        </p:attrNameLst>
                                      </p:cBhvr>
                                      <p:to>
                                        <p:strVal val="true"/>
                                      </p:to>
                                    </p:set>
                                    <p:animRot by="120000">
                                      <p:cBhvr>
                                        <p:cTn id="324" dur="250" fill="hold">
                                          <p:stCondLst>
                                            <p:cond delay="0"/>
                                          </p:stCondLst>
                                        </p:cTn>
                                        <p:tgtEl>
                                          <p:spTgt spid="2178"/>
                                        </p:tgtEl>
                                        <p:attrNameLst>
                                          <p:attrName>r</p:attrName>
                                        </p:attrNameLst>
                                      </p:cBhvr>
                                    </p:animRot>
                                    <p:animRot by="-240000">
                                      <p:cBhvr>
                                        <p:cTn id="325" dur="500" fill="hold">
                                          <p:stCondLst>
                                            <p:cond delay="500"/>
                                          </p:stCondLst>
                                        </p:cTn>
                                        <p:tgtEl>
                                          <p:spTgt spid="2178"/>
                                        </p:tgtEl>
                                        <p:attrNameLst>
                                          <p:attrName>r</p:attrName>
                                        </p:attrNameLst>
                                      </p:cBhvr>
                                    </p:animRot>
                                    <p:animRot by="240000">
                                      <p:cBhvr>
                                        <p:cTn id="326" dur="500" fill="hold">
                                          <p:stCondLst>
                                            <p:cond delay="1000"/>
                                          </p:stCondLst>
                                        </p:cTn>
                                        <p:tgtEl>
                                          <p:spTgt spid="2178"/>
                                        </p:tgtEl>
                                        <p:attrNameLst>
                                          <p:attrName>r</p:attrName>
                                        </p:attrNameLst>
                                      </p:cBhvr>
                                    </p:animRot>
                                    <p:animRot by="-240000">
                                      <p:cBhvr>
                                        <p:cTn id="327" dur="500" fill="hold">
                                          <p:stCondLst>
                                            <p:cond delay="1500"/>
                                          </p:stCondLst>
                                        </p:cTn>
                                        <p:tgtEl>
                                          <p:spTgt spid="2178"/>
                                        </p:tgtEl>
                                        <p:attrNameLst>
                                          <p:attrName>r</p:attrName>
                                        </p:attrNameLst>
                                      </p:cBhvr>
                                    </p:animRot>
                                    <p:animRot by="120000">
                                      <p:cBhvr>
                                        <p:cTn id="328" dur="500" fill="hold">
                                          <p:stCondLst>
                                            <p:cond delay="2000"/>
                                          </p:stCondLst>
                                        </p:cTn>
                                        <p:tgtEl>
                                          <p:spTgt spid="2178"/>
                                        </p:tgtEl>
                                        <p:attrNameLst>
                                          <p:attrName>r</p:attrName>
                                        </p:attrNameLst>
                                      </p:cBhvr>
                                    </p:animRot>
                                  </p:childTnLst>
                                </p:cTn>
                              </p:par>
                              <p:par>
                                <p:cTn id="329" presetID="32" presetClass="emph" presetSubtype="0" fill="hold" nodeType="withEffect">
                                  <p:stCondLst>
                                    <p:cond delay="5000"/>
                                  </p:stCondLst>
                                  <p:childTnLst>
                                    <p:animClr clrSpc="rgb" dir="cw">
                                      <p:cBhvr override="childStyle">
                                        <p:cTn id="330" dur="250" fill="hold"/>
                                        <p:tgtEl>
                                          <p:spTgt spid="2182"/>
                                        </p:tgtEl>
                                        <p:attrNameLst>
                                          <p:attrName>style.color</p:attrName>
                                        </p:attrNameLst>
                                      </p:cBhvr>
                                      <p:to>
                                        <a:srgbClr val="A6FD31"/>
                                      </p:to>
                                    </p:animClr>
                                    <p:animClr clrSpc="rgb" dir="cw">
                                      <p:cBhvr>
                                        <p:cTn id="331" dur="250" fill="hold"/>
                                        <p:tgtEl>
                                          <p:spTgt spid="2182"/>
                                        </p:tgtEl>
                                        <p:attrNameLst>
                                          <p:attrName>fillcolor</p:attrName>
                                        </p:attrNameLst>
                                      </p:cBhvr>
                                      <p:to>
                                        <a:srgbClr val="A6FD31"/>
                                      </p:to>
                                    </p:animClr>
                                    <p:set>
                                      <p:cBhvr>
                                        <p:cTn id="332" dur="250" fill="hold"/>
                                        <p:tgtEl>
                                          <p:spTgt spid="2182"/>
                                        </p:tgtEl>
                                        <p:attrNameLst>
                                          <p:attrName>fill.type</p:attrName>
                                        </p:attrNameLst>
                                      </p:cBhvr>
                                      <p:to>
                                        <p:strVal val="solid"/>
                                      </p:to>
                                    </p:set>
                                    <p:set>
                                      <p:cBhvr>
                                        <p:cTn id="333" dur="250" fill="hold"/>
                                        <p:tgtEl>
                                          <p:spTgt spid="2182"/>
                                        </p:tgtEl>
                                        <p:attrNameLst>
                                          <p:attrName>fill.on</p:attrName>
                                        </p:attrNameLst>
                                      </p:cBhvr>
                                      <p:to>
                                        <p:strVal val="true"/>
                                      </p:to>
                                    </p:set>
                                    <p:animRot by="120000">
                                      <p:cBhvr>
                                        <p:cTn id="334" dur="250" fill="hold">
                                          <p:stCondLst>
                                            <p:cond delay="0"/>
                                          </p:stCondLst>
                                        </p:cTn>
                                        <p:tgtEl>
                                          <p:spTgt spid="2182"/>
                                        </p:tgtEl>
                                        <p:attrNameLst>
                                          <p:attrName>r</p:attrName>
                                        </p:attrNameLst>
                                      </p:cBhvr>
                                    </p:animRot>
                                    <p:animRot by="-240000">
                                      <p:cBhvr>
                                        <p:cTn id="335" dur="500" fill="hold">
                                          <p:stCondLst>
                                            <p:cond delay="500"/>
                                          </p:stCondLst>
                                        </p:cTn>
                                        <p:tgtEl>
                                          <p:spTgt spid="2182"/>
                                        </p:tgtEl>
                                        <p:attrNameLst>
                                          <p:attrName>r</p:attrName>
                                        </p:attrNameLst>
                                      </p:cBhvr>
                                    </p:animRot>
                                    <p:animRot by="240000">
                                      <p:cBhvr>
                                        <p:cTn id="336" dur="500" fill="hold">
                                          <p:stCondLst>
                                            <p:cond delay="1000"/>
                                          </p:stCondLst>
                                        </p:cTn>
                                        <p:tgtEl>
                                          <p:spTgt spid="2182"/>
                                        </p:tgtEl>
                                        <p:attrNameLst>
                                          <p:attrName>r</p:attrName>
                                        </p:attrNameLst>
                                      </p:cBhvr>
                                    </p:animRot>
                                    <p:animRot by="-240000">
                                      <p:cBhvr>
                                        <p:cTn id="337" dur="500" fill="hold">
                                          <p:stCondLst>
                                            <p:cond delay="1500"/>
                                          </p:stCondLst>
                                        </p:cTn>
                                        <p:tgtEl>
                                          <p:spTgt spid="2182"/>
                                        </p:tgtEl>
                                        <p:attrNameLst>
                                          <p:attrName>r</p:attrName>
                                        </p:attrNameLst>
                                      </p:cBhvr>
                                    </p:animRot>
                                    <p:animRot by="120000">
                                      <p:cBhvr>
                                        <p:cTn id="338" dur="500" fill="hold">
                                          <p:stCondLst>
                                            <p:cond delay="2000"/>
                                          </p:stCondLst>
                                        </p:cTn>
                                        <p:tgtEl>
                                          <p:spTgt spid="2182"/>
                                        </p:tgtEl>
                                        <p:attrNameLst>
                                          <p:attrName>r</p:attrName>
                                        </p:attrNameLst>
                                      </p:cBhvr>
                                    </p:animRot>
                                  </p:childTnLst>
                                </p:cTn>
                              </p:par>
                              <p:par>
                                <p:cTn id="339" presetID="32" presetClass="emph" presetSubtype="0" fill="hold" nodeType="withEffect">
                                  <p:stCondLst>
                                    <p:cond delay="5000"/>
                                  </p:stCondLst>
                                  <p:childTnLst>
                                    <p:animClr clrSpc="rgb" dir="cw">
                                      <p:cBhvr override="childStyle">
                                        <p:cTn id="340" dur="250" fill="hold"/>
                                        <p:tgtEl>
                                          <p:spTgt spid="2169"/>
                                        </p:tgtEl>
                                        <p:attrNameLst>
                                          <p:attrName>style.color</p:attrName>
                                        </p:attrNameLst>
                                      </p:cBhvr>
                                      <p:to>
                                        <a:srgbClr val="A6FD31"/>
                                      </p:to>
                                    </p:animClr>
                                    <p:animClr clrSpc="rgb" dir="cw">
                                      <p:cBhvr>
                                        <p:cTn id="341" dur="250" fill="hold"/>
                                        <p:tgtEl>
                                          <p:spTgt spid="2169"/>
                                        </p:tgtEl>
                                        <p:attrNameLst>
                                          <p:attrName>fillcolor</p:attrName>
                                        </p:attrNameLst>
                                      </p:cBhvr>
                                      <p:to>
                                        <a:srgbClr val="A6FD31"/>
                                      </p:to>
                                    </p:animClr>
                                    <p:set>
                                      <p:cBhvr>
                                        <p:cTn id="342" dur="250" fill="hold"/>
                                        <p:tgtEl>
                                          <p:spTgt spid="2169"/>
                                        </p:tgtEl>
                                        <p:attrNameLst>
                                          <p:attrName>fill.type</p:attrName>
                                        </p:attrNameLst>
                                      </p:cBhvr>
                                      <p:to>
                                        <p:strVal val="solid"/>
                                      </p:to>
                                    </p:set>
                                    <p:set>
                                      <p:cBhvr>
                                        <p:cTn id="343" dur="250" fill="hold"/>
                                        <p:tgtEl>
                                          <p:spTgt spid="2169"/>
                                        </p:tgtEl>
                                        <p:attrNameLst>
                                          <p:attrName>fill.on</p:attrName>
                                        </p:attrNameLst>
                                      </p:cBhvr>
                                      <p:to>
                                        <p:strVal val="true"/>
                                      </p:to>
                                    </p:set>
                                    <p:animRot by="120000">
                                      <p:cBhvr>
                                        <p:cTn id="344" dur="250" fill="hold">
                                          <p:stCondLst>
                                            <p:cond delay="0"/>
                                          </p:stCondLst>
                                        </p:cTn>
                                        <p:tgtEl>
                                          <p:spTgt spid="2169"/>
                                        </p:tgtEl>
                                        <p:attrNameLst>
                                          <p:attrName>r</p:attrName>
                                        </p:attrNameLst>
                                      </p:cBhvr>
                                    </p:animRot>
                                    <p:animRot by="-240000">
                                      <p:cBhvr>
                                        <p:cTn id="345" dur="500" fill="hold">
                                          <p:stCondLst>
                                            <p:cond delay="500"/>
                                          </p:stCondLst>
                                        </p:cTn>
                                        <p:tgtEl>
                                          <p:spTgt spid="2169"/>
                                        </p:tgtEl>
                                        <p:attrNameLst>
                                          <p:attrName>r</p:attrName>
                                        </p:attrNameLst>
                                      </p:cBhvr>
                                    </p:animRot>
                                    <p:animRot by="240000">
                                      <p:cBhvr>
                                        <p:cTn id="346" dur="500" fill="hold">
                                          <p:stCondLst>
                                            <p:cond delay="1000"/>
                                          </p:stCondLst>
                                        </p:cTn>
                                        <p:tgtEl>
                                          <p:spTgt spid="2169"/>
                                        </p:tgtEl>
                                        <p:attrNameLst>
                                          <p:attrName>r</p:attrName>
                                        </p:attrNameLst>
                                      </p:cBhvr>
                                    </p:animRot>
                                    <p:animRot by="-240000">
                                      <p:cBhvr>
                                        <p:cTn id="347" dur="500" fill="hold">
                                          <p:stCondLst>
                                            <p:cond delay="1500"/>
                                          </p:stCondLst>
                                        </p:cTn>
                                        <p:tgtEl>
                                          <p:spTgt spid="2169"/>
                                        </p:tgtEl>
                                        <p:attrNameLst>
                                          <p:attrName>r</p:attrName>
                                        </p:attrNameLst>
                                      </p:cBhvr>
                                    </p:animRot>
                                    <p:animRot by="120000">
                                      <p:cBhvr>
                                        <p:cTn id="348" dur="500" fill="hold">
                                          <p:stCondLst>
                                            <p:cond delay="2000"/>
                                          </p:stCondLst>
                                        </p:cTn>
                                        <p:tgtEl>
                                          <p:spTgt spid="2169"/>
                                        </p:tgtEl>
                                        <p:attrNameLst>
                                          <p:attrName>r</p:attrName>
                                        </p:attrNameLst>
                                      </p:cBhvr>
                                    </p:animRot>
                                  </p:childTnLst>
                                </p:cTn>
                              </p:par>
                              <p:par>
                                <p:cTn id="349" presetID="0" presetClass="path" presetSubtype="0" accel="50000" decel="50000" fill="hold" nodeType="withEffect">
                                  <p:stCondLst>
                                    <p:cond delay="1000"/>
                                  </p:stCondLst>
                                  <p:childTnLst>
                                    <p:animMotion origin="layout" path="M -3.05556E-6 -3.33333E-6 C 0.00018 0.03982 -0.00052 0.07963 0.0125 0.10186 C 0.02552 0.12408 0.06493 0.12662 0.07865 0.13311 " pathEditMode="relative" rAng="0" ptsTypes="aaa">
                                      <p:cBhvr>
                                        <p:cTn id="350" dur="4000" fill="hold"/>
                                        <p:tgtEl>
                                          <p:spTgt spid="2166"/>
                                        </p:tgtEl>
                                        <p:attrNameLst>
                                          <p:attrName>ppt_x</p:attrName>
                                          <p:attrName>ppt_y</p:attrName>
                                        </p:attrNameLst>
                                      </p:cBhvr>
                                      <p:rCtr x="39" y="66"/>
                                    </p:animMotion>
                                  </p:childTnLst>
                                </p:cTn>
                              </p:par>
                              <p:par>
                                <p:cTn id="351" presetID="0" presetClass="path" presetSubtype="0" accel="50000" decel="50000" fill="hold" nodeType="withEffect">
                                  <p:stCondLst>
                                    <p:cond delay="1000"/>
                                  </p:stCondLst>
                                  <p:childTnLst>
                                    <p:animMotion origin="layout" path="M -8.67362E-19 3.7037E-6 L 0.01684 3.7037E-6 " pathEditMode="relative" ptsTypes="AA">
                                      <p:cBhvr>
                                        <p:cTn id="352" dur="4000" fill="hold"/>
                                        <p:tgtEl>
                                          <p:spTgt spid="2161"/>
                                        </p:tgtEl>
                                        <p:attrNameLst>
                                          <p:attrName>ppt_x</p:attrName>
                                          <p:attrName>ppt_y</p:attrName>
                                        </p:attrNameLst>
                                      </p:cBhvr>
                                    </p:animMotion>
                                  </p:childTnLst>
                                </p:cTn>
                              </p:par>
                              <p:par>
                                <p:cTn id="353" presetID="1" presetClass="entr" presetSubtype="0" fill="hold" grpId="0" nodeType="withEffect">
                                  <p:stCondLst>
                                    <p:cond delay="5000"/>
                                  </p:stCondLst>
                                  <p:childTnLst>
                                    <p:set>
                                      <p:cBhvr>
                                        <p:cTn id="354" dur="1" fill="hold">
                                          <p:stCondLst>
                                            <p:cond delay="0"/>
                                          </p:stCondLst>
                                        </p:cTn>
                                        <p:tgtEl>
                                          <p:spTgt spid="2280"/>
                                        </p:tgtEl>
                                        <p:attrNameLst>
                                          <p:attrName>style.visibility</p:attrName>
                                        </p:attrNameLst>
                                      </p:cBhvr>
                                      <p:to>
                                        <p:strVal val="visible"/>
                                      </p:to>
                                    </p:set>
                                  </p:childTnLst>
                                </p:cTn>
                              </p:par>
                              <p:par>
                                <p:cTn id="355" presetID="42" presetClass="exit" presetSubtype="0" repeatCount="3000" fill="hold" grpId="1" nodeType="withEffect">
                                  <p:stCondLst>
                                    <p:cond delay="5000"/>
                                  </p:stCondLst>
                                  <p:childTnLst>
                                    <p:animEffect transition="out" filter="fade">
                                      <p:cBhvr>
                                        <p:cTn id="356" dur="800"/>
                                        <p:tgtEl>
                                          <p:spTgt spid="2280"/>
                                        </p:tgtEl>
                                      </p:cBhvr>
                                    </p:animEffect>
                                    <p:anim calcmode="lin" valueType="num">
                                      <p:cBhvr>
                                        <p:cTn id="357" dur="800"/>
                                        <p:tgtEl>
                                          <p:spTgt spid="2280"/>
                                        </p:tgtEl>
                                        <p:attrNameLst>
                                          <p:attrName>ppt_x</p:attrName>
                                        </p:attrNameLst>
                                      </p:cBhvr>
                                      <p:tavLst>
                                        <p:tav tm="0">
                                          <p:val>
                                            <p:strVal val="ppt_x"/>
                                          </p:val>
                                        </p:tav>
                                        <p:tav tm="100000">
                                          <p:val>
                                            <p:strVal val="ppt_x"/>
                                          </p:val>
                                        </p:tav>
                                      </p:tavLst>
                                    </p:anim>
                                    <p:anim calcmode="lin" valueType="num">
                                      <p:cBhvr>
                                        <p:cTn id="358" dur="800"/>
                                        <p:tgtEl>
                                          <p:spTgt spid="2280"/>
                                        </p:tgtEl>
                                        <p:attrNameLst>
                                          <p:attrName>ppt_y</p:attrName>
                                        </p:attrNameLst>
                                      </p:cBhvr>
                                      <p:tavLst>
                                        <p:tav tm="0">
                                          <p:val>
                                            <p:strVal val="ppt_y"/>
                                          </p:val>
                                        </p:tav>
                                        <p:tav tm="100000">
                                          <p:val>
                                            <p:strVal val="ppt_y+.1"/>
                                          </p:val>
                                        </p:tav>
                                      </p:tavLst>
                                    </p:anim>
                                    <p:set>
                                      <p:cBhvr>
                                        <p:cTn id="359" dur="1" fill="hold">
                                          <p:stCondLst>
                                            <p:cond delay="799"/>
                                          </p:stCondLst>
                                        </p:cTn>
                                        <p:tgtEl>
                                          <p:spTgt spid="2280"/>
                                        </p:tgtEl>
                                        <p:attrNameLst>
                                          <p:attrName>style.visibility</p:attrName>
                                        </p:attrNameLst>
                                      </p:cBhvr>
                                      <p:to>
                                        <p:strVal val="hidden"/>
                                      </p:to>
                                    </p:set>
                                  </p:childTnLst>
                                </p:cTn>
                              </p:par>
                              <p:par>
                                <p:cTn id="360" presetID="1" presetClass="entr" presetSubtype="0" fill="hold" grpId="0" nodeType="withEffect">
                                  <p:stCondLst>
                                    <p:cond delay="5000"/>
                                  </p:stCondLst>
                                  <p:childTnLst>
                                    <p:set>
                                      <p:cBhvr>
                                        <p:cTn id="361" dur="1" fill="hold">
                                          <p:stCondLst>
                                            <p:cond delay="0"/>
                                          </p:stCondLst>
                                        </p:cTn>
                                        <p:tgtEl>
                                          <p:spTgt spid="2281"/>
                                        </p:tgtEl>
                                        <p:attrNameLst>
                                          <p:attrName>style.visibility</p:attrName>
                                        </p:attrNameLst>
                                      </p:cBhvr>
                                      <p:to>
                                        <p:strVal val="visible"/>
                                      </p:to>
                                    </p:set>
                                  </p:childTnLst>
                                </p:cTn>
                              </p:par>
                              <p:par>
                                <p:cTn id="362" presetID="42" presetClass="exit" presetSubtype="0" repeatCount="3000" fill="hold" grpId="1" nodeType="withEffect">
                                  <p:stCondLst>
                                    <p:cond delay="5000"/>
                                  </p:stCondLst>
                                  <p:childTnLst>
                                    <p:animEffect transition="out" filter="fade">
                                      <p:cBhvr>
                                        <p:cTn id="363" dur="800"/>
                                        <p:tgtEl>
                                          <p:spTgt spid="2281"/>
                                        </p:tgtEl>
                                      </p:cBhvr>
                                    </p:animEffect>
                                    <p:anim calcmode="lin" valueType="num">
                                      <p:cBhvr>
                                        <p:cTn id="364" dur="800"/>
                                        <p:tgtEl>
                                          <p:spTgt spid="2281"/>
                                        </p:tgtEl>
                                        <p:attrNameLst>
                                          <p:attrName>ppt_x</p:attrName>
                                        </p:attrNameLst>
                                      </p:cBhvr>
                                      <p:tavLst>
                                        <p:tav tm="0">
                                          <p:val>
                                            <p:strVal val="ppt_x"/>
                                          </p:val>
                                        </p:tav>
                                        <p:tav tm="100000">
                                          <p:val>
                                            <p:strVal val="ppt_x"/>
                                          </p:val>
                                        </p:tav>
                                      </p:tavLst>
                                    </p:anim>
                                    <p:anim calcmode="lin" valueType="num">
                                      <p:cBhvr>
                                        <p:cTn id="365" dur="800"/>
                                        <p:tgtEl>
                                          <p:spTgt spid="2281"/>
                                        </p:tgtEl>
                                        <p:attrNameLst>
                                          <p:attrName>ppt_y</p:attrName>
                                        </p:attrNameLst>
                                      </p:cBhvr>
                                      <p:tavLst>
                                        <p:tav tm="0">
                                          <p:val>
                                            <p:strVal val="ppt_y"/>
                                          </p:val>
                                        </p:tav>
                                        <p:tav tm="100000">
                                          <p:val>
                                            <p:strVal val="ppt_y+.1"/>
                                          </p:val>
                                        </p:tav>
                                      </p:tavLst>
                                    </p:anim>
                                    <p:set>
                                      <p:cBhvr>
                                        <p:cTn id="366" dur="1" fill="hold">
                                          <p:stCondLst>
                                            <p:cond delay="799"/>
                                          </p:stCondLst>
                                        </p:cTn>
                                        <p:tgtEl>
                                          <p:spTgt spid="2281"/>
                                        </p:tgtEl>
                                        <p:attrNameLst>
                                          <p:attrName>style.visibility</p:attrName>
                                        </p:attrNameLst>
                                      </p:cBhvr>
                                      <p:to>
                                        <p:strVal val="hidden"/>
                                      </p:to>
                                    </p:set>
                                  </p:childTnLst>
                                </p:cTn>
                              </p:par>
                            </p:childTnLst>
                          </p:cTn>
                        </p:par>
                        <p:par>
                          <p:cTn id="367" fill="hold">
                            <p:stCondLst>
                              <p:cond delay="8000"/>
                            </p:stCondLst>
                            <p:childTnLst>
                              <p:par>
                                <p:cTn id="368" presetID="10" presetClass="entr" presetSubtype="0" fill="hold" grpId="0" nodeType="afterEffect">
                                  <p:stCondLst>
                                    <p:cond delay="1000"/>
                                  </p:stCondLst>
                                  <p:childTnLst>
                                    <p:set>
                                      <p:cBhvr>
                                        <p:cTn id="369" dur="1" fill="hold">
                                          <p:stCondLst>
                                            <p:cond delay="0"/>
                                          </p:stCondLst>
                                        </p:cTn>
                                        <p:tgtEl>
                                          <p:spTgt spid="2238"/>
                                        </p:tgtEl>
                                        <p:attrNameLst>
                                          <p:attrName>style.visibility</p:attrName>
                                        </p:attrNameLst>
                                      </p:cBhvr>
                                      <p:to>
                                        <p:strVal val="visible"/>
                                      </p:to>
                                    </p:set>
                                    <p:animEffect transition="in" filter="fade">
                                      <p:cBhvr>
                                        <p:cTn id="370" dur="2000"/>
                                        <p:tgtEl>
                                          <p:spTgt spid="2238"/>
                                        </p:tgtEl>
                                      </p:cBhvr>
                                    </p:animEffect>
                                  </p:childTnLst>
                                </p:cTn>
                              </p:par>
                              <p:par>
                                <p:cTn id="371" presetID="10" presetClass="entr" presetSubtype="0" fill="hold" grpId="0" nodeType="withEffect">
                                  <p:stCondLst>
                                    <p:cond delay="1000"/>
                                  </p:stCondLst>
                                  <p:childTnLst>
                                    <p:set>
                                      <p:cBhvr>
                                        <p:cTn id="372" dur="1" fill="hold">
                                          <p:stCondLst>
                                            <p:cond delay="0"/>
                                          </p:stCondLst>
                                        </p:cTn>
                                        <p:tgtEl>
                                          <p:spTgt spid="2239"/>
                                        </p:tgtEl>
                                        <p:attrNameLst>
                                          <p:attrName>style.visibility</p:attrName>
                                        </p:attrNameLst>
                                      </p:cBhvr>
                                      <p:to>
                                        <p:strVal val="visible"/>
                                      </p:to>
                                    </p:set>
                                    <p:animEffect transition="in" filter="fade">
                                      <p:cBhvr>
                                        <p:cTn id="373" dur="2000"/>
                                        <p:tgtEl>
                                          <p:spTgt spid="2239"/>
                                        </p:tgtEl>
                                      </p:cBhvr>
                                    </p:animEffect>
                                  </p:childTnLst>
                                </p:cTn>
                              </p:par>
                              <p:par>
                                <p:cTn id="374" presetID="10" presetClass="entr" presetSubtype="0" fill="hold" grpId="0" nodeType="withEffect">
                                  <p:stCondLst>
                                    <p:cond delay="1000"/>
                                  </p:stCondLst>
                                  <p:childTnLst>
                                    <p:set>
                                      <p:cBhvr>
                                        <p:cTn id="375" dur="1" fill="hold">
                                          <p:stCondLst>
                                            <p:cond delay="0"/>
                                          </p:stCondLst>
                                        </p:cTn>
                                        <p:tgtEl>
                                          <p:spTgt spid="2241"/>
                                        </p:tgtEl>
                                        <p:attrNameLst>
                                          <p:attrName>style.visibility</p:attrName>
                                        </p:attrNameLst>
                                      </p:cBhvr>
                                      <p:to>
                                        <p:strVal val="visible"/>
                                      </p:to>
                                    </p:set>
                                    <p:animEffect transition="in" filter="fade">
                                      <p:cBhvr>
                                        <p:cTn id="376" dur="2000"/>
                                        <p:tgtEl>
                                          <p:spTgt spid="2241"/>
                                        </p:tgtEl>
                                      </p:cBhvr>
                                    </p:animEffect>
                                  </p:childTnLst>
                                </p:cTn>
                              </p:par>
                              <p:par>
                                <p:cTn id="377" presetID="10" presetClass="entr" presetSubtype="0" fill="hold" grpId="0" nodeType="withEffect">
                                  <p:stCondLst>
                                    <p:cond delay="1000"/>
                                  </p:stCondLst>
                                  <p:childTnLst>
                                    <p:set>
                                      <p:cBhvr>
                                        <p:cTn id="378" dur="1" fill="hold">
                                          <p:stCondLst>
                                            <p:cond delay="0"/>
                                          </p:stCondLst>
                                        </p:cTn>
                                        <p:tgtEl>
                                          <p:spTgt spid="2240"/>
                                        </p:tgtEl>
                                        <p:attrNameLst>
                                          <p:attrName>style.visibility</p:attrName>
                                        </p:attrNameLst>
                                      </p:cBhvr>
                                      <p:to>
                                        <p:strVal val="visible"/>
                                      </p:to>
                                    </p:set>
                                    <p:animEffect transition="in" filter="fade">
                                      <p:cBhvr>
                                        <p:cTn id="379" dur="2000"/>
                                        <p:tgtEl>
                                          <p:spTgt spid="2240"/>
                                        </p:tgtEl>
                                      </p:cBhvr>
                                    </p:animEffect>
                                  </p:childTnLst>
                                </p:cTn>
                              </p:par>
                            </p:childTnLst>
                          </p:cTn>
                        </p:par>
                      </p:childTnLst>
                    </p:cTn>
                  </p:par>
                  <p:par>
                    <p:cTn id="380" fill="hold">
                      <p:stCondLst>
                        <p:cond delay="indefinite"/>
                      </p:stCondLst>
                      <p:childTnLst>
                        <p:par>
                          <p:cTn id="381" fill="hold">
                            <p:stCondLst>
                              <p:cond delay="0"/>
                            </p:stCondLst>
                            <p:childTnLst>
                              <p:par>
                                <p:cTn id="382" presetID="10" presetClass="exit" presetSubtype="0" fill="hold" grpId="1" nodeType="clickEffect">
                                  <p:stCondLst>
                                    <p:cond delay="0"/>
                                  </p:stCondLst>
                                  <p:childTnLst>
                                    <p:animEffect transition="out" filter="fade">
                                      <p:cBhvr>
                                        <p:cTn id="383" dur="2000"/>
                                        <p:tgtEl>
                                          <p:spTgt spid="2240"/>
                                        </p:tgtEl>
                                      </p:cBhvr>
                                    </p:animEffect>
                                    <p:set>
                                      <p:cBhvr>
                                        <p:cTn id="384" dur="1" fill="hold">
                                          <p:stCondLst>
                                            <p:cond delay="1999"/>
                                          </p:stCondLst>
                                        </p:cTn>
                                        <p:tgtEl>
                                          <p:spTgt spid="2240"/>
                                        </p:tgtEl>
                                        <p:attrNameLst>
                                          <p:attrName>style.visibility</p:attrName>
                                        </p:attrNameLst>
                                      </p:cBhvr>
                                      <p:to>
                                        <p:strVal val="hidden"/>
                                      </p:to>
                                    </p:set>
                                  </p:childTnLst>
                                </p:cTn>
                              </p:par>
                              <p:par>
                                <p:cTn id="385" presetID="10" presetClass="exit" presetSubtype="0" fill="hold" grpId="1" nodeType="withEffect">
                                  <p:stCondLst>
                                    <p:cond delay="0"/>
                                  </p:stCondLst>
                                  <p:childTnLst>
                                    <p:animEffect transition="out" filter="fade">
                                      <p:cBhvr>
                                        <p:cTn id="386" dur="2000"/>
                                        <p:tgtEl>
                                          <p:spTgt spid="2241"/>
                                        </p:tgtEl>
                                      </p:cBhvr>
                                    </p:animEffect>
                                    <p:set>
                                      <p:cBhvr>
                                        <p:cTn id="387" dur="1" fill="hold">
                                          <p:stCondLst>
                                            <p:cond delay="1999"/>
                                          </p:stCondLst>
                                        </p:cTn>
                                        <p:tgtEl>
                                          <p:spTgt spid="2241"/>
                                        </p:tgtEl>
                                        <p:attrNameLst>
                                          <p:attrName>style.visibility</p:attrName>
                                        </p:attrNameLst>
                                      </p:cBhvr>
                                      <p:to>
                                        <p:strVal val="hidden"/>
                                      </p:to>
                                    </p:set>
                                  </p:childTnLst>
                                </p:cTn>
                              </p:par>
                              <p:par>
                                <p:cTn id="388" presetID="10" presetClass="exit" presetSubtype="0" fill="hold" grpId="1" nodeType="withEffect">
                                  <p:stCondLst>
                                    <p:cond delay="0"/>
                                  </p:stCondLst>
                                  <p:childTnLst>
                                    <p:animEffect transition="out" filter="fade">
                                      <p:cBhvr>
                                        <p:cTn id="389" dur="2000"/>
                                        <p:tgtEl>
                                          <p:spTgt spid="2239"/>
                                        </p:tgtEl>
                                      </p:cBhvr>
                                    </p:animEffect>
                                    <p:set>
                                      <p:cBhvr>
                                        <p:cTn id="390" dur="1" fill="hold">
                                          <p:stCondLst>
                                            <p:cond delay="1999"/>
                                          </p:stCondLst>
                                        </p:cTn>
                                        <p:tgtEl>
                                          <p:spTgt spid="2239"/>
                                        </p:tgtEl>
                                        <p:attrNameLst>
                                          <p:attrName>style.visibility</p:attrName>
                                        </p:attrNameLst>
                                      </p:cBhvr>
                                      <p:to>
                                        <p:strVal val="hidden"/>
                                      </p:to>
                                    </p:set>
                                  </p:childTnLst>
                                </p:cTn>
                              </p:par>
                              <p:par>
                                <p:cTn id="391" presetID="10" presetClass="exit" presetSubtype="0" fill="hold" grpId="1" nodeType="withEffect">
                                  <p:stCondLst>
                                    <p:cond delay="0"/>
                                  </p:stCondLst>
                                  <p:childTnLst>
                                    <p:animEffect transition="out" filter="fade">
                                      <p:cBhvr>
                                        <p:cTn id="392" dur="2000"/>
                                        <p:tgtEl>
                                          <p:spTgt spid="2238"/>
                                        </p:tgtEl>
                                      </p:cBhvr>
                                    </p:animEffect>
                                    <p:set>
                                      <p:cBhvr>
                                        <p:cTn id="393" dur="1" fill="hold">
                                          <p:stCondLst>
                                            <p:cond delay="1999"/>
                                          </p:stCondLst>
                                        </p:cTn>
                                        <p:tgtEl>
                                          <p:spTgt spid="2238"/>
                                        </p:tgtEl>
                                        <p:attrNameLst>
                                          <p:attrName>style.visibility</p:attrName>
                                        </p:attrNameLst>
                                      </p:cBhvr>
                                      <p:to>
                                        <p:strVal val="hidden"/>
                                      </p:to>
                                    </p:set>
                                  </p:childTnLst>
                                </p:cTn>
                              </p:par>
                              <p:par>
                                <p:cTn id="394" presetID="16" presetClass="exit" presetSubtype="26" fill="hold" grpId="1" nodeType="withEffect">
                                  <p:stCondLst>
                                    <p:cond delay="0"/>
                                  </p:stCondLst>
                                  <p:childTnLst>
                                    <p:animEffect transition="out" filter="barn(inHorizontal)">
                                      <p:cBhvr>
                                        <p:cTn id="395" dur="1000"/>
                                        <p:tgtEl>
                                          <p:spTgt spid="2209"/>
                                        </p:tgtEl>
                                      </p:cBhvr>
                                    </p:animEffect>
                                    <p:set>
                                      <p:cBhvr>
                                        <p:cTn id="396" dur="1" fill="hold">
                                          <p:stCondLst>
                                            <p:cond delay="999"/>
                                          </p:stCondLst>
                                        </p:cTn>
                                        <p:tgtEl>
                                          <p:spTgt spid="2209"/>
                                        </p:tgtEl>
                                        <p:attrNameLst>
                                          <p:attrName>style.visibility</p:attrName>
                                        </p:attrNameLst>
                                      </p:cBhvr>
                                      <p:to>
                                        <p:strVal val="hidden"/>
                                      </p:to>
                                    </p:set>
                                  </p:childTnLst>
                                </p:cTn>
                              </p:par>
                            </p:childTnLst>
                          </p:cTn>
                        </p:par>
                        <p:par>
                          <p:cTn id="397" fill="hold">
                            <p:stCondLst>
                              <p:cond delay="2000"/>
                            </p:stCondLst>
                            <p:childTnLst>
                              <p:par>
                                <p:cTn id="398" presetID="16" presetClass="entr" presetSubtype="26" fill="hold" grpId="0" nodeType="afterEffect">
                                  <p:stCondLst>
                                    <p:cond delay="0"/>
                                  </p:stCondLst>
                                  <p:childTnLst>
                                    <p:set>
                                      <p:cBhvr>
                                        <p:cTn id="399" dur="1" fill="hold">
                                          <p:stCondLst>
                                            <p:cond delay="0"/>
                                          </p:stCondLst>
                                        </p:cTn>
                                        <p:tgtEl>
                                          <p:spTgt spid="2242"/>
                                        </p:tgtEl>
                                        <p:attrNameLst>
                                          <p:attrName>style.visibility</p:attrName>
                                        </p:attrNameLst>
                                      </p:cBhvr>
                                      <p:to>
                                        <p:strVal val="visible"/>
                                      </p:to>
                                    </p:set>
                                    <p:animEffect transition="in" filter="barn(inHorizontal)">
                                      <p:cBhvr>
                                        <p:cTn id="400" dur="1000"/>
                                        <p:tgtEl>
                                          <p:spTgt spid="2242"/>
                                        </p:tgtEl>
                                      </p:cBhvr>
                                    </p:animEffect>
                                  </p:childTnLst>
                                </p:cTn>
                              </p:par>
                            </p:childTnLst>
                          </p:cTn>
                        </p:par>
                      </p:childTnLst>
                    </p:cTn>
                  </p:par>
                  <p:par>
                    <p:cTn id="401" fill="hold">
                      <p:stCondLst>
                        <p:cond delay="indefinite"/>
                      </p:stCondLst>
                      <p:childTnLst>
                        <p:par>
                          <p:cTn id="402" fill="hold">
                            <p:stCondLst>
                              <p:cond delay="0"/>
                            </p:stCondLst>
                            <p:childTnLst>
                              <p:par>
                                <p:cTn id="403" presetID="32" presetClass="emph" presetSubtype="0" fill="hold" nodeType="clickEffect">
                                  <p:stCondLst>
                                    <p:cond delay="0"/>
                                  </p:stCondLst>
                                  <p:childTnLst>
                                    <p:animClr clrSpc="rgb" dir="cw">
                                      <p:cBhvr override="childStyle">
                                        <p:cTn id="404" dur="500" fill="hold"/>
                                        <p:tgtEl>
                                          <p:spTgt spid="2167"/>
                                        </p:tgtEl>
                                        <p:attrNameLst>
                                          <p:attrName>style.color</p:attrName>
                                        </p:attrNameLst>
                                      </p:cBhvr>
                                      <p:to>
                                        <a:srgbClr val="A6FD31"/>
                                      </p:to>
                                    </p:animClr>
                                    <p:animClr clrSpc="rgb" dir="cw">
                                      <p:cBhvr>
                                        <p:cTn id="405" dur="500" fill="hold"/>
                                        <p:tgtEl>
                                          <p:spTgt spid="2167"/>
                                        </p:tgtEl>
                                        <p:attrNameLst>
                                          <p:attrName>fillcolor</p:attrName>
                                        </p:attrNameLst>
                                      </p:cBhvr>
                                      <p:to>
                                        <a:srgbClr val="A6FD31"/>
                                      </p:to>
                                    </p:animClr>
                                    <p:set>
                                      <p:cBhvr>
                                        <p:cTn id="406" dur="500" fill="hold"/>
                                        <p:tgtEl>
                                          <p:spTgt spid="2167"/>
                                        </p:tgtEl>
                                        <p:attrNameLst>
                                          <p:attrName>fill.type</p:attrName>
                                        </p:attrNameLst>
                                      </p:cBhvr>
                                      <p:to>
                                        <p:strVal val="solid"/>
                                      </p:to>
                                    </p:set>
                                    <p:set>
                                      <p:cBhvr>
                                        <p:cTn id="407" dur="500" fill="hold"/>
                                        <p:tgtEl>
                                          <p:spTgt spid="2167"/>
                                        </p:tgtEl>
                                        <p:attrNameLst>
                                          <p:attrName>fill.on</p:attrName>
                                        </p:attrNameLst>
                                      </p:cBhvr>
                                      <p:to>
                                        <p:strVal val="true"/>
                                      </p:to>
                                    </p:set>
                                    <p:animRot by="120000">
                                      <p:cBhvr>
                                        <p:cTn id="408" dur="500" fill="hold">
                                          <p:stCondLst>
                                            <p:cond delay="0"/>
                                          </p:stCondLst>
                                        </p:cTn>
                                        <p:tgtEl>
                                          <p:spTgt spid="2167"/>
                                        </p:tgtEl>
                                        <p:attrNameLst>
                                          <p:attrName>r</p:attrName>
                                        </p:attrNameLst>
                                      </p:cBhvr>
                                    </p:animRot>
                                    <p:animRot by="-240000">
                                      <p:cBhvr>
                                        <p:cTn id="409" dur="1000" fill="hold">
                                          <p:stCondLst>
                                            <p:cond delay="1000"/>
                                          </p:stCondLst>
                                        </p:cTn>
                                        <p:tgtEl>
                                          <p:spTgt spid="2167"/>
                                        </p:tgtEl>
                                        <p:attrNameLst>
                                          <p:attrName>r</p:attrName>
                                        </p:attrNameLst>
                                      </p:cBhvr>
                                    </p:animRot>
                                    <p:animRot by="240000">
                                      <p:cBhvr>
                                        <p:cTn id="410" dur="1000" fill="hold">
                                          <p:stCondLst>
                                            <p:cond delay="2000"/>
                                          </p:stCondLst>
                                        </p:cTn>
                                        <p:tgtEl>
                                          <p:spTgt spid="2167"/>
                                        </p:tgtEl>
                                        <p:attrNameLst>
                                          <p:attrName>r</p:attrName>
                                        </p:attrNameLst>
                                      </p:cBhvr>
                                    </p:animRot>
                                    <p:animRot by="-240000">
                                      <p:cBhvr>
                                        <p:cTn id="411" dur="1000" fill="hold">
                                          <p:stCondLst>
                                            <p:cond delay="3000"/>
                                          </p:stCondLst>
                                        </p:cTn>
                                        <p:tgtEl>
                                          <p:spTgt spid="2167"/>
                                        </p:tgtEl>
                                        <p:attrNameLst>
                                          <p:attrName>r</p:attrName>
                                        </p:attrNameLst>
                                      </p:cBhvr>
                                    </p:animRot>
                                    <p:animRot by="120000">
                                      <p:cBhvr>
                                        <p:cTn id="412" dur="1000" fill="hold">
                                          <p:stCondLst>
                                            <p:cond delay="4000"/>
                                          </p:stCondLst>
                                        </p:cTn>
                                        <p:tgtEl>
                                          <p:spTgt spid="2167"/>
                                        </p:tgtEl>
                                        <p:attrNameLst>
                                          <p:attrName>r</p:attrName>
                                        </p:attrNameLst>
                                      </p:cBhvr>
                                    </p:animRot>
                                  </p:childTnLst>
                                </p:cTn>
                              </p:par>
                              <p:par>
                                <p:cTn id="413" presetID="32" presetClass="emph" presetSubtype="0" fill="hold" nodeType="withEffect">
                                  <p:stCondLst>
                                    <p:cond delay="0"/>
                                  </p:stCondLst>
                                  <p:childTnLst>
                                    <p:animClr clrSpc="rgb" dir="cw">
                                      <p:cBhvr override="childStyle">
                                        <p:cTn id="414" dur="300" fill="hold"/>
                                        <p:tgtEl>
                                          <p:spTgt spid="2168"/>
                                        </p:tgtEl>
                                        <p:attrNameLst>
                                          <p:attrName>style.color</p:attrName>
                                        </p:attrNameLst>
                                      </p:cBhvr>
                                      <p:to>
                                        <a:srgbClr val="A6FD31"/>
                                      </p:to>
                                    </p:animClr>
                                    <p:animClr clrSpc="rgb" dir="cw">
                                      <p:cBhvr>
                                        <p:cTn id="415" dur="300" fill="hold"/>
                                        <p:tgtEl>
                                          <p:spTgt spid="2168"/>
                                        </p:tgtEl>
                                        <p:attrNameLst>
                                          <p:attrName>fillcolor</p:attrName>
                                        </p:attrNameLst>
                                      </p:cBhvr>
                                      <p:to>
                                        <a:srgbClr val="A6FD31"/>
                                      </p:to>
                                    </p:animClr>
                                    <p:set>
                                      <p:cBhvr>
                                        <p:cTn id="416" dur="300" fill="hold"/>
                                        <p:tgtEl>
                                          <p:spTgt spid="2168"/>
                                        </p:tgtEl>
                                        <p:attrNameLst>
                                          <p:attrName>fill.type</p:attrName>
                                        </p:attrNameLst>
                                      </p:cBhvr>
                                      <p:to>
                                        <p:strVal val="solid"/>
                                      </p:to>
                                    </p:set>
                                    <p:set>
                                      <p:cBhvr>
                                        <p:cTn id="417" dur="300" fill="hold"/>
                                        <p:tgtEl>
                                          <p:spTgt spid="2168"/>
                                        </p:tgtEl>
                                        <p:attrNameLst>
                                          <p:attrName>fill.on</p:attrName>
                                        </p:attrNameLst>
                                      </p:cBhvr>
                                      <p:to>
                                        <p:strVal val="true"/>
                                      </p:to>
                                    </p:set>
                                    <p:animRot by="120000">
                                      <p:cBhvr>
                                        <p:cTn id="418" dur="300" fill="hold">
                                          <p:stCondLst>
                                            <p:cond delay="0"/>
                                          </p:stCondLst>
                                        </p:cTn>
                                        <p:tgtEl>
                                          <p:spTgt spid="2168"/>
                                        </p:tgtEl>
                                        <p:attrNameLst>
                                          <p:attrName>r</p:attrName>
                                        </p:attrNameLst>
                                      </p:cBhvr>
                                    </p:animRot>
                                    <p:animRot by="-240000">
                                      <p:cBhvr>
                                        <p:cTn id="419" dur="600" fill="hold">
                                          <p:stCondLst>
                                            <p:cond delay="600"/>
                                          </p:stCondLst>
                                        </p:cTn>
                                        <p:tgtEl>
                                          <p:spTgt spid="2168"/>
                                        </p:tgtEl>
                                        <p:attrNameLst>
                                          <p:attrName>r</p:attrName>
                                        </p:attrNameLst>
                                      </p:cBhvr>
                                    </p:animRot>
                                    <p:animRot by="240000">
                                      <p:cBhvr>
                                        <p:cTn id="420" dur="600" fill="hold">
                                          <p:stCondLst>
                                            <p:cond delay="1200"/>
                                          </p:stCondLst>
                                        </p:cTn>
                                        <p:tgtEl>
                                          <p:spTgt spid="2168"/>
                                        </p:tgtEl>
                                        <p:attrNameLst>
                                          <p:attrName>r</p:attrName>
                                        </p:attrNameLst>
                                      </p:cBhvr>
                                    </p:animRot>
                                    <p:animRot by="-240000">
                                      <p:cBhvr>
                                        <p:cTn id="421" dur="600" fill="hold">
                                          <p:stCondLst>
                                            <p:cond delay="1800"/>
                                          </p:stCondLst>
                                        </p:cTn>
                                        <p:tgtEl>
                                          <p:spTgt spid="2168"/>
                                        </p:tgtEl>
                                        <p:attrNameLst>
                                          <p:attrName>r</p:attrName>
                                        </p:attrNameLst>
                                      </p:cBhvr>
                                    </p:animRot>
                                    <p:animRot by="120000">
                                      <p:cBhvr>
                                        <p:cTn id="422" dur="600" fill="hold">
                                          <p:stCondLst>
                                            <p:cond delay="2400"/>
                                          </p:stCondLst>
                                        </p:cTn>
                                        <p:tgtEl>
                                          <p:spTgt spid="2168"/>
                                        </p:tgtEl>
                                        <p:attrNameLst>
                                          <p:attrName>r</p:attrName>
                                        </p:attrNameLst>
                                      </p:cBhvr>
                                    </p:animRot>
                                  </p:childTnLst>
                                </p:cTn>
                              </p:par>
                              <p:par>
                                <p:cTn id="423" presetID="32" presetClass="emph" presetSubtype="0" fill="hold" nodeType="withEffect">
                                  <p:stCondLst>
                                    <p:cond delay="0"/>
                                  </p:stCondLst>
                                  <p:childTnLst>
                                    <p:animClr clrSpc="rgb" dir="cw">
                                      <p:cBhvr override="childStyle">
                                        <p:cTn id="424" dur="300" fill="hold"/>
                                        <p:tgtEl>
                                          <p:spTgt spid="2177"/>
                                        </p:tgtEl>
                                        <p:attrNameLst>
                                          <p:attrName>style.color</p:attrName>
                                        </p:attrNameLst>
                                      </p:cBhvr>
                                      <p:to>
                                        <a:srgbClr val="A6FD31"/>
                                      </p:to>
                                    </p:animClr>
                                    <p:animClr clrSpc="rgb" dir="cw">
                                      <p:cBhvr>
                                        <p:cTn id="425" dur="300" fill="hold"/>
                                        <p:tgtEl>
                                          <p:spTgt spid="2177"/>
                                        </p:tgtEl>
                                        <p:attrNameLst>
                                          <p:attrName>fillcolor</p:attrName>
                                        </p:attrNameLst>
                                      </p:cBhvr>
                                      <p:to>
                                        <a:srgbClr val="A6FD31"/>
                                      </p:to>
                                    </p:animClr>
                                    <p:set>
                                      <p:cBhvr>
                                        <p:cTn id="426" dur="300" fill="hold"/>
                                        <p:tgtEl>
                                          <p:spTgt spid="2177"/>
                                        </p:tgtEl>
                                        <p:attrNameLst>
                                          <p:attrName>fill.type</p:attrName>
                                        </p:attrNameLst>
                                      </p:cBhvr>
                                      <p:to>
                                        <p:strVal val="solid"/>
                                      </p:to>
                                    </p:set>
                                    <p:set>
                                      <p:cBhvr>
                                        <p:cTn id="427" dur="300" fill="hold"/>
                                        <p:tgtEl>
                                          <p:spTgt spid="2177"/>
                                        </p:tgtEl>
                                        <p:attrNameLst>
                                          <p:attrName>fill.on</p:attrName>
                                        </p:attrNameLst>
                                      </p:cBhvr>
                                      <p:to>
                                        <p:strVal val="true"/>
                                      </p:to>
                                    </p:set>
                                    <p:animRot by="120000">
                                      <p:cBhvr>
                                        <p:cTn id="428" dur="300" fill="hold">
                                          <p:stCondLst>
                                            <p:cond delay="0"/>
                                          </p:stCondLst>
                                        </p:cTn>
                                        <p:tgtEl>
                                          <p:spTgt spid="2177"/>
                                        </p:tgtEl>
                                        <p:attrNameLst>
                                          <p:attrName>r</p:attrName>
                                        </p:attrNameLst>
                                      </p:cBhvr>
                                    </p:animRot>
                                    <p:animRot by="-240000">
                                      <p:cBhvr>
                                        <p:cTn id="429" dur="600" fill="hold">
                                          <p:stCondLst>
                                            <p:cond delay="600"/>
                                          </p:stCondLst>
                                        </p:cTn>
                                        <p:tgtEl>
                                          <p:spTgt spid="2177"/>
                                        </p:tgtEl>
                                        <p:attrNameLst>
                                          <p:attrName>r</p:attrName>
                                        </p:attrNameLst>
                                      </p:cBhvr>
                                    </p:animRot>
                                    <p:animRot by="240000">
                                      <p:cBhvr>
                                        <p:cTn id="430" dur="600" fill="hold">
                                          <p:stCondLst>
                                            <p:cond delay="1200"/>
                                          </p:stCondLst>
                                        </p:cTn>
                                        <p:tgtEl>
                                          <p:spTgt spid="2177"/>
                                        </p:tgtEl>
                                        <p:attrNameLst>
                                          <p:attrName>r</p:attrName>
                                        </p:attrNameLst>
                                      </p:cBhvr>
                                    </p:animRot>
                                    <p:animRot by="-240000">
                                      <p:cBhvr>
                                        <p:cTn id="431" dur="600" fill="hold">
                                          <p:stCondLst>
                                            <p:cond delay="1800"/>
                                          </p:stCondLst>
                                        </p:cTn>
                                        <p:tgtEl>
                                          <p:spTgt spid="2177"/>
                                        </p:tgtEl>
                                        <p:attrNameLst>
                                          <p:attrName>r</p:attrName>
                                        </p:attrNameLst>
                                      </p:cBhvr>
                                    </p:animRot>
                                    <p:animRot by="120000">
                                      <p:cBhvr>
                                        <p:cTn id="432" dur="600" fill="hold">
                                          <p:stCondLst>
                                            <p:cond delay="2400"/>
                                          </p:stCondLst>
                                        </p:cTn>
                                        <p:tgtEl>
                                          <p:spTgt spid="2177"/>
                                        </p:tgtEl>
                                        <p:attrNameLst>
                                          <p:attrName>r</p:attrName>
                                        </p:attrNameLst>
                                      </p:cBhvr>
                                    </p:animRot>
                                  </p:childTnLst>
                                </p:cTn>
                              </p:par>
                              <p:par>
                                <p:cTn id="433" presetID="32" presetClass="emph" presetSubtype="0" fill="hold" nodeType="withEffect">
                                  <p:stCondLst>
                                    <p:cond delay="0"/>
                                  </p:stCondLst>
                                  <p:childTnLst>
                                    <p:animClr clrSpc="rgb" dir="cw">
                                      <p:cBhvr override="childStyle">
                                        <p:cTn id="434" dur="300" fill="hold"/>
                                        <p:tgtEl>
                                          <p:spTgt spid="2180"/>
                                        </p:tgtEl>
                                        <p:attrNameLst>
                                          <p:attrName>style.color</p:attrName>
                                        </p:attrNameLst>
                                      </p:cBhvr>
                                      <p:to>
                                        <a:srgbClr val="A6FD31"/>
                                      </p:to>
                                    </p:animClr>
                                    <p:animClr clrSpc="rgb" dir="cw">
                                      <p:cBhvr>
                                        <p:cTn id="435" dur="300" fill="hold"/>
                                        <p:tgtEl>
                                          <p:spTgt spid="2180"/>
                                        </p:tgtEl>
                                        <p:attrNameLst>
                                          <p:attrName>fillcolor</p:attrName>
                                        </p:attrNameLst>
                                      </p:cBhvr>
                                      <p:to>
                                        <a:srgbClr val="A6FD31"/>
                                      </p:to>
                                    </p:animClr>
                                    <p:set>
                                      <p:cBhvr>
                                        <p:cTn id="436" dur="300" fill="hold"/>
                                        <p:tgtEl>
                                          <p:spTgt spid="2180"/>
                                        </p:tgtEl>
                                        <p:attrNameLst>
                                          <p:attrName>fill.type</p:attrName>
                                        </p:attrNameLst>
                                      </p:cBhvr>
                                      <p:to>
                                        <p:strVal val="solid"/>
                                      </p:to>
                                    </p:set>
                                    <p:set>
                                      <p:cBhvr>
                                        <p:cTn id="437" dur="300" fill="hold"/>
                                        <p:tgtEl>
                                          <p:spTgt spid="2180"/>
                                        </p:tgtEl>
                                        <p:attrNameLst>
                                          <p:attrName>fill.on</p:attrName>
                                        </p:attrNameLst>
                                      </p:cBhvr>
                                      <p:to>
                                        <p:strVal val="true"/>
                                      </p:to>
                                    </p:set>
                                    <p:animRot by="120000">
                                      <p:cBhvr>
                                        <p:cTn id="438" dur="300" fill="hold">
                                          <p:stCondLst>
                                            <p:cond delay="0"/>
                                          </p:stCondLst>
                                        </p:cTn>
                                        <p:tgtEl>
                                          <p:spTgt spid="2180"/>
                                        </p:tgtEl>
                                        <p:attrNameLst>
                                          <p:attrName>r</p:attrName>
                                        </p:attrNameLst>
                                      </p:cBhvr>
                                    </p:animRot>
                                    <p:animRot by="-240000">
                                      <p:cBhvr>
                                        <p:cTn id="439" dur="600" fill="hold">
                                          <p:stCondLst>
                                            <p:cond delay="600"/>
                                          </p:stCondLst>
                                        </p:cTn>
                                        <p:tgtEl>
                                          <p:spTgt spid="2180"/>
                                        </p:tgtEl>
                                        <p:attrNameLst>
                                          <p:attrName>r</p:attrName>
                                        </p:attrNameLst>
                                      </p:cBhvr>
                                    </p:animRot>
                                    <p:animRot by="240000">
                                      <p:cBhvr>
                                        <p:cTn id="440" dur="600" fill="hold">
                                          <p:stCondLst>
                                            <p:cond delay="1200"/>
                                          </p:stCondLst>
                                        </p:cTn>
                                        <p:tgtEl>
                                          <p:spTgt spid="2180"/>
                                        </p:tgtEl>
                                        <p:attrNameLst>
                                          <p:attrName>r</p:attrName>
                                        </p:attrNameLst>
                                      </p:cBhvr>
                                    </p:animRot>
                                    <p:animRot by="-240000">
                                      <p:cBhvr>
                                        <p:cTn id="441" dur="600" fill="hold">
                                          <p:stCondLst>
                                            <p:cond delay="1800"/>
                                          </p:stCondLst>
                                        </p:cTn>
                                        <p:tgtEl>
                                          <p:spTgt spid="2180"/>
                                        </p:tgtEl>
                                        <p:attrNameLst>
                                          <p:attrName>r</p:attrName>
                                        </p:attrNameLst>
                                      </p:cBhvr>
                                    </p:animRot>
                                    <p:animRot by="120000">
                                      <p:cBhvr>
                                        <p:cTn id="442" dur="600" fill="hold">
                                          <p:stCondLst>
                                            <p:cond delay="2400"/>
                                          </p:stCondLst>
                                        </p:cTn>
                                        <p:tgtEl>
                                          <p:spTgt spid="2180"/>
                                        </p:tgtEl>
                                        <p:attrNameLst>
                                          <p:attrName>r</p:attrName>
                                        </p:attrNameLst>
                                      </p:cBhvr>
                                    </p:animRot>
                                  </p:childTnLst>
                                </p:cTn>
                              </p:par>
                              <p:par>
                                <p:cTn id="443" presetID="32" presetClass="emph" presetSubtype="0" fill="hold" nodeType="withEffect">
                                  <p:stCondLst>
                                    <p:cond delay="0"/>
                                  </p:stCondLst>
                                  <p:childTnLst>
                                    <p:animClr clrSpc="rgb" dir="cw">
                                      <p:cBhvr override="childStyle">
                                        <p:cTn id="444" dur="300" fill="hold"/>
                                        <p:tgtEl>
                                          <p:spTgt spid="2171"/>
                                        </p:tgtEl>
                                        <p:attrNameLst>
                                          <p:attrName>style.color</p:attrName>
                                        </p:attrNameLst>
                                      </p:cBhvr>
                                      <p:to>
                                        <a:srgbClr val="A6FD31"/>
                                      </p:to>
                                    </p:animClr>
                                    <p:animClr clrSpc="rgb" dir="cw">
                                      <p:cBhvr>
                                        <p:cTn id="445" dur="300" fill="hold"/>
                                        <p:tgtEl>
                                          <p:spTgt spid="2171"/>
                                        </p:tgtEl>
                                        <p:attrNameLst>
                                          <p:attrName>fillcolor</p:attrName>
                                        </p:attrNameLst>
                                      </p:cBhvr>
                                      <p:to>
                                        <a:srgbClr val="A6FD31"/>
                                      </p:to>
                                    </p:animClr>
                                    <p:set>
                                      <p:cBhvr>
                                        <p:cTn id="446" dur="300" fill="hold"/>
                                        <p:tgtEl>
                                          <p:spTgt spid="2171"/>
                                        </p:tgtEl>
                                        <p:attrNameLst>
                                          <p:attrName>fill.type</p:attrName>
                                        </p:attrNameLst>
                                      </p:cBhvr>
                                      <p:to>
                                        <p:strVal val="solid"/>
                                      </p:to>
                                    </p:set>
                                    <p:set>
                                      <p:cBhvr>
                                        <p:cTn id="447" dur="300" fill="hold"/>
                                        <p:tgtEl>
                                          <p:spTgt spid="2171"/>
                                        </p:tgtEl>
                                        <p:attrNameLst>
                                          <p:attrName>fill.on</p:attrName>
                                        </p:attrNameLst>
                                      </p:cBhvr>
                                      <p:to>
                                        <p:strVal val="true"/>
                                      </p:to>
                                    </p:set>
                                    <p:animRot by="120000">
                                      <p:cBhvr>
                                        <p:cTn id="448" dur="300" fill="hold">
                                          <p:stCondLst>
                                            <p:cond delay="0"/>
                                          </p:stCondLst>
                                        </p:cTn>
                                        <p:tgtEl>
                                          <p:spTgt spid="2171"/>
                                        </p:tgtEl>
                                        <p:attrNameLst>
                                          <p:attrName>r</p:attrName>
                                        </p:attrNameLst>
                                      </p:cBhvr>
                                    </p:animRot>
                                    <p:animRot by="-240000">
                                      <p:cBhvr>
                                        <p:cTn id="449" dur="600" fill="hold">
                                          <p:stCondLst>
                                            <p:cond delay="600"/>
                                          </p:stCondLst>
                                        </p:cTn>
                                        <p:tgtEl>
                                          <p:spTgt spid="2171"/>
                                        </p:tgtEl>
                                        <p:attrNameLst>
                                          <p:attrName>r</p:attrName>
                                        </p:attrNameLst>
                                      </p:cBhvr>
                                    </p:animRot>
                                    <p:animRot by="240000">
                                      <p:cBhvr>
                                        <p:cTn id="450" dur="600" fill="hold">
                                          <p:stCondLst>
                                            <p:cond delay="1200"/>
                                          </p:stCondLst>
                                        </p:cTn>
                                        <p:tgtEl>
                                          <p:spTgt spid="2171"/>
                                        </p:tgtEl>
                                        <p:attrNameLst>
                                          <p:attrName>r</p:attrName>
                                        </p:attrNameLst>
                                      </p:cBhvr>
                                    </p:animRot>
                                    <p:animRot by="-240000">
                                      <p:cBhvr>
                                        <p:cTn id="451" dur="600" fill="hold">
                                          <p:stCondLst>
                                            <p:cond delay="1800"/>
                                          </p:stCondLst>
                                        </p:cTn>
                                        <p:tgtEl>
                                          <p:spTgt spid="2171"/>
                                        </p:tgtEl>
                                        <p:attrNameLst>
                                          <p:attrName>r</p:attrName>
                                        </p:attrNameLst>
                                      </p:cBhvr>
                                    </p:animRot>
                                    <p:animRot by="120000">
                                      <p:cBhvr>
                                        <p:cTn id="452" dur="600" fill="hold">
                                          <p:stCondLst>
                                            <p:cond delay="2400"/>
                                          </p:stCondLst>
                                        </p:cTn>
                                        <p:tgtEl>
                                          <p:spTgt spid="2171"/>
                                        </p:tgtEl>
                                        <p:attrNameLst>
                                          <p:attrName>r</p:attrName>
                                        </p:attrNameLst>
                                      </p:cBhvr>
                                    </p:animRot>
                                  </p:childTnLst>
                                </p:cTn>
                              </p:par>
                              <p:par>
                                <p:cTn id="453" presetID="32" presetClass="emph" presetSubtype="0" fill="hold" nodeType="withEffect">
                                  <p:stCondLst>
                                    <p:cond delay="0"/>
                                  </p:stCondLst>
                                  <p:childTnLst>
                                    <p:animClr clrSpc="rgb" dir="cw">
                                      <p:cBhvr override="childStyle">
                                        <p:cTn id="454" dur="300" fill="hold"/>
                                        <p:tgtEl>
                                          <p:spTgt spid="2175"/>
                                        </p:tgtEl>
                                        <p:attrNameLst>
                                          <p:attrName>style.color</p:attrName>
                                        </p:attrNameLst>
                                      </p:cBhvr>
                                      <p:to>
                                        <a:srgbClr val="A6FD31"/>
                                      </p:to>
                                    </p:animClr>
                                    <p:animClr clrSpc="rgb" dir="cw">
                                      <p:cBhvr>
                                        <p:cTn id="455" dur="300" fill="hold"/>
                                        <p:tgtEl>
                                          <p:spTgt spid="2175"/>
                                        </p:tgtEl>
                                        <p:attrNameLst>
                                          <p:attrName>fillcolor</p:attrName>
                                        </p:attrNameLst>
                                      </p:cBhvr>
                                      <p:to>
                                        <a:srgbClr val="A6FD31"/>
                                      </p:to>
                                    </p:animClr>
                                    <p:set>
                                      <p:cBhvr>
                                        <p:cTn id="456" dur="300" fill="hold"/>
                                        <p:tgtEl>
                                          <p:spTgt spid="2175"/>
                                        </p:tgtEl>
                                        <p:attrNameLst>
                                          <p:attrName>fill.type</p:attrName>
                                        </p:attrNameLst>
                                      </p:cBhvr>
                                      <p:to>
                                        <p:strVal val="solid"/>
                                      </p:to>
                                    </p:set>
                                    <p:set>
                                      <p:cBhvr>
                                        <p:cTn id="457" dur="300" fill="hold"/>
                                        <p:tgtEl>
                                          <p:spTgt spid="2175"/>
                                        </p:tgtEl>
                                        <p:attrNameLst>
                                          <p:attrName>fill.on</p:attrName>
                                        </p:attrNameLst>
                                      </p:cBhvr>
                                      <p:to>
                                        <p:strVal val="true"/>
                                      </p:to>
                                    </p:set>
                                    <p:animRot by="120000">
                                      <p:cBhvr>
                                        <p:cTn id="458" dur="300" fill="hold">
                                          <p:stCondLst>
                                            <p:cond delay="0"/>
                                          </p:stCondLst>
                                        </p:cTn>
                                        <p:tgtEl>
                                          <p:spTgt spid="2175"/>
                                        </p:tgtEl>
                                        <p:attrNameLst>
                                          <p:attrName>r</p:attrName>
                                        </p:attrNameLst>
                                      </p:cBhvr>
                                    </p:animRot>
                                    <p:animRot by="-240000">
                                      <p:cBhvr>
                                        <p:cTn id="459" dur="600" fill="hold">
                                          <p:stCondLst>
                                            <p:cond delay="600"/>
                                          </p:stCondLst>
                                        </p:cTn>
                                        <p:tgtEl>
                                          <p:spTgt spid="2175"/>
                                        </p:tgtEl>
                                        <p:attrNameLst>
                                          <p:attrName>r</p:attrName>
                                        </p:attrNameLst>
                                      </p:cBhvr>
                                    </p:animRot>
                                    <p:animRot by="240000">
                                      <p:cBhvr>
                                        <p:cTn id="460" dur="600" fill="hold">
                                          <p:stCondLst>
                                            <p:cond delay="1200"/>
                                          </p:stCondLst>
                                        </p:cTn>
                                        <p:tgtEl>
                                          <p:spTgt spid="2175"/>
                                        </p:tgtEl>
                                        <p:attrNameLst>
                                          <p:attrName>r</p:attrName>
                                        </p:attrNameLst>
                                      </p:cBhvr>
                                    </p:animRot>
                                    <p:animRot by="-240000">
                                      <p:cBhvr>
                                        <p:cTn id="461" dur="600" fill="hold">
                                          <p:stCondLst>
                                            <p:cond delay="1800"/>
                                          </p:stCondLst>
                                        </p:cTn>
                                        <p:tgtEl>
                                          <p:spTgt spid="2175"/>
                                        </p:tgtEl>
                                        <p:attrNameLst>
                                          <p:attrName>r</p:attrName>
                                        </p:attrNameLst>
                                      </p:cBhvr>
                                    </p:animRot>
                                    <p:animRot by="120000">
                                      <p:cBhvr>
                                        <p:cTn id="462" dur="600" fill="hold">
                                          <p:stCondLst>
                                            <p:cond delay="2400"/>
                                          </p:stCondLst>
                                        </p:cTn>
                                        <p:tgtEl>
                                          <p:spTgt spid="2175"/>
                                        </p:tgtEl>
                                        <p:attrNameLst>
                                          <p:attrName>r</p:attrName>
                                        </p:attrNameLst>
                                      </p:cBhvr>
                                    </p:animRot>
                                  </p:childTnLst>
                                </p:cTn>
                              </p:par>
                              <p:par>
                                <p:cTn id="463" presetID="32" presetClass="emph" presetSubtype="0" fill="hold" nodeType="withEffect">
                                  <p:stCondLst>
                                    <p:cond delay="0"/>
                                  </p:stCondLst>
                                  <p:childTnLst>
                                    <p:animClr clrSpc="rgb" dir="cw">
                                      <p:cBhvr override="childStyle">
                                        <p:cTn id="464" dur="300" fill="hold"/>
                                        <p:tgtEl>
                                          <p:spTgt spid="2176"/>
                                        </p:tgtEl>
                                        <p:attrNameLst>
                                          <p:attrName>style.color</p:attrName>
                                        </p:attrNameLst>
                                      </p:cBhvr>
                                      <p:to>
                                        <a:srgbClr val="A6FD31"/>
                                      </p:to>
                                    </p:animClr>
                                    <p:animClr clrSpc="rgb" dir="cw">
                                      <p:cBhvr>
                                        <p:cTn id="465" dur="300" fill="hold"/>
                                        <p:tgtEl>
                                          <p:spTgt spid="2176"/>
                                        </p:tgtEl>
                                        <p:attrNameLst>
                                          <p:attrName>fillcolor</p:attrName>
                                        </p:attrNameLst>
                                      </p:cBhvr>
                                      <p:to>
                                        <a:srgbClr val="A6FD31"/>
                                      </p:to>
                                    </p:animClr>
                                    <p:set>
                                      <p:cBhvr>
                                        <p:cTn id="466" dur="300" fill="hold"/>
                                        <p:tgtEl>
                                          <p:spTgt spid="2176"/>
                                        </p:tgtEl>
                                        <p:attrNameLst>
                                          <p:attrName>fill.type</p:attrName>
                                        </p:attrNameLst>
                                      </p:cBhvr>
                                      <p:to>
                                        <p:strVal val="solid"/>
                                      </p:to>
                                    </p:set>
                                    <p:set>
                                      <p:cBhvr>
                                        <p:cTn id="467" dur="300" fill="hold"/>
                                        <p:tgtEl>
                                          <p:spTgt spid="2176"/>
                                        </p:tgtEl>
                                        <p:attrNameLst>
                                          <p:attrName>fill.on</p:attrName>
                                        </p:attrNameLst>
                                      </p:cBhvr>
                                      <p:to>
                                        <p:strVal val="true"/>
                                      </p:to>
                                    </p:set>
                                    <p:animRot by="120000">
                                      <p:cBhvr>
                                        <p:cTn id="468" dur="300" fill="hold">
                                          <p:stCondLst>
                                            <p:cond delay="0"/>
                                          </p:stCondLst>
                                        </p:cTn>
                                        <p:tgtEl>
                                          <p:spTgt spid="2176"/>
                                        </p:tgtEl>
                                        <p:attrNameLst>
                                          <p:attrName>r</p:attrName>
                                        </p:attrNameLst>
                                      </p:cBhvr>
                                    </p:animRot>
                                    <p:animRot by="-240000">
                                      <p:cBhvr>
                                        <p:cTn id="469" dur="600" fill="hold">
                                          <p:stCondLst>
                                            <p:cond delay="600"/>
                                          </p:stCondLst>
                                        </p:cTn>
                                        <p:tgtEl>
                                          <p:spTgt spid="2176"/>
                                        </p:tgtEl>
                                        <p:attrNameLst>
                                          <p:attrName>r</p:attrName>
                                        </p:attrNameLst>
                                      </p:cBhvr>
                                    </p:animRot>
                                    <p:animRot by="240000">
                                      <p:cBhvr>
                                        <p:cTn id="470" dur="600" fill="hold">
                                          <p:stCondLst>
                                            <p:cond delay="1200"/>
                                          </p:stCondLst>
                                        </p:cTn>
                                        <p:tgtEl>
                                          <p:spTgt spid="2176"/>
                                        </p:tgtEl>
                                        <p:attrNameLst>
                                          <p:attrName>r</p:attrName>
                                        </p:attrNameLst>
                                      </p:cBhvr>
                                    </p:animRot>
                                    <p:animRot by="-240000">
                                      <p:cBhvr>
                                        <p:cTn id="471" dur="600" fill="hold">
                                          <p:stCondLst>
                                            <p:cond delay="1800"/>
                                          </p:stCondLst>
                                        </p:cTn>
                                        <p:tgtEl>
                                          <p:spTgt spid="2176"/>
                                        </p:tgtEl>
                                        <p:attrNameLst>
                                          <p:attrName>r</p:attrName>
                                        </p:attrNameLst>
                                      </p:cBhvr>
                                    </p:animRot>
                                    <p:animRot by="120000">
                                      <p:cBhvr>
                                        <p:cTn id="472" dur="600" fill="hold">
                                          <p:stCondLst>
                                            <p:cond delay="2400"/>
                                          </p:stCondLst>
                                        </p:cTn>
                                        <p:tgtEl>
                                          <p:spTgt spid="2176"/>
                                        </p:tgtEl>
                                        <p:attrNameLst>
                                          <p:attrName>r</p:attrName>
                                        </p:attrNameLst>
                                      </p:cBhvr>
                                    </p:animRot>
                                  </p:childTnLst>
                                </p:cTn>
                              </p:par>
                              <p:par>
                                <p:cTn id="473" presetID="32" presetClass="emph" presetSubtype="0" fill="hold" nodeType="withEffect">
                                  <p:stCondLst>
                                    <p:cond delay="0"/>
                                  </p:stCondLst>
                                  <p:childTnLst>
                                    <p:animClr clrSpc="rgb" dir="cw">
                                      <p:cBhvr override="childStyle">
                                        <p:cTn id="474" dur="300" fill="hold"/>
                                        <p:tgtEl>
                                          <p:spTgt spid="2160"/>
                                        </p:tgtEl>
                                        <p:attrNameLst>
                                          <p:attrName>style.color</p:attrName>
                                        </p:attrNameLst>
                                      </p:cBhvr>
                                      <p:to>
                                        <a:srgbClr val="A6FD31"/>
                                      </p:to>
                                    </p:animClr>
                                    <p:animClr clrSpc="rgb" dir="cw">
                                      <p:cBhvr>
                                        <p:cTn id="475" dur="300" fill="hold"/>
                                        <p:tgtEl>
                                          <p:spTgt spid="2160"/>
                                        </p:tgtEl>
                                        <p:attrNameLst>
                                          <p:attrName>fillcolor</p:attrName>
                                        </p:attrNameLst>
                                      </p:cBhvr>
                                      <p:to>
                                        <a:srgbClr val="A6FD31"/>
                                      </p:to>
                                    </p:animClr>
                                    <p:set>
                                      <p:cBhvr>
                                        <p:cTn id="476" dur="300" fill="hold"/>
                                        <p:tgtEl>
                                          <p:spTgt spid="2160"/>
                                        </p:tgtEl>
                                        <p:attrNameLst>
                                          <p:attrName>fill.type</p:attrName>
                                        </p:attrNameLst>
                                      </p:cBhvr>
                                      <p:to>
                                        <p:strVal val="solid"/>
                                      </p:to>
                                    </p:set>
                                    <p:set>
                                      <p:cBhvr>
                                        <p:cTn id="477" dur="300" fill="hold"/>
                                        <p:tgtEl>
                                          <p:spTgt spid="2160"/>
                                        </p:tgtEl>
                                        <p:attrNameLst>
                                          <p:attrName>fill.on</p:attrName>
                                        </p:attrNameLst>
                                      </p:cBhvr>
                                      <p:to>
                                        <p:strVal val="true"/>
                                      </p:to>
                                    </p:set>
                                    <p:animRot by="120000">
                                      <p:cBhvr>
                                        <p:cTn id="478" dur="300" fill="hold">
                                          <p:stCondLst>
                                            <p:cond delay="0"/>
                                          </p:stCondLst>
                                        </p:cTn>
                                        <p:tgtEl>
                                          <p:spTgt spid="2160"/>
                                        </p:tgtEl>
                                        <p:attrNameLst>
                                          <p:attrName>r</p:attrName>
                                        </p:attrNameLst>
                                      </p:cBhvr>
                                    </p:animRot>
                                    <p:animRot by="-240000">
                                      <p:cBhvr>
                                        <p:cTn id="479" dur="600" fill="hold">
                                          <p:stCondLst>
                                            <p:cond delay="600"/>
                                          </p:stCondLst>
                                        </p:cTn>
                                        <p:tgtEl>
                                          <p:spTgt spid="2160"/>
                                        </p:tgtEl>
                                        <p:attrNameLst>
                                          <p:attrName>r</p:attrName>
                                        </p:attrNameLst>
                                      </p:cBhvr>
                                    </p:animRot>
                                    <p:animRot by="240000">
                                      <p:cBhvr>
                                        <p:cTn id="480" dur="600" fill="hold">
                                          <p:stCondLst>
                                            <p:cond delay="1200"/>
                                          </p:stCondLst>
                                        </p:cTn>
                                        <p:tgtEl>
                                          <p:spTgt spid="2160"/>
                                        </p:tgtEl>
                                        <p:attrNameLst>
                                          <p:attrName>r</p:attrName>
                                        </p:attrNameLst>
                                      </p:cBhvr>
                                    </p:animRot>
                                    <p:animRot by="-240000">
                                      <p:cBhvr>
                                        <p:cTn id="481" dur="600" fill="hold">
                                          <p:stCondLst>
                                            <p:cond delay="1800"/>
                                          </p:stCondLst>
                                        </p:cTn>
                                        <p:tgtEl>
                                          <p:spTgt spid="2160"/>
                                        </p:tgtEl>
                                        <p:attrNameLst>
                                          <p:attrName>r</p:attrName>
                                        </p:attrNameLst>
                                      </p:cBhvr>
                                    </p:animRot>
                                    <p:animRot by="120000">
                                      <p:cBhvr>
                                        <p:cTn id="482" dur="600" fill="hold">
                                          <p:stCondLst>
                                            <p:cond delay="2400"/>
                                          </p:stCondLst>
                                        </p:cTn>
                                        <p:tgtEl>
                                          <p:spTgt spid="2160"/>
                                        </p:tgtEl>
                                        <p:attrNameLst>
                                          <p:attrName>r</p:attrName>
                                        </p:attrNameLst>
                                      </p:cBhvr>
                                    </p:animRot>
                                  </p:childTnLst>
                                </p:cTn>
                              </p:par>
                              <p:par>
                                <p:cTn id="483" presetID="32" presetClass="emph" presetSubtype="0" fill="hold" nodeType="withEffect">
                                  <p:stCondLst>
                                    <p:cond delay="0"/>
                                  </p:stCondLst>
                                  <p:childTnLst>
                                    <p:animClr clrSpc="rgb" dir="cw">
                                      <p:cBhvr override="childStyle">
                                        <p:cTn id="484" dur="300" fill="hold"/>
                                        <p:tgtEl>
                                          <p:spTgt spid="2183"/>
                                        </p:tgtEl>
                                        <p:attrNameLst>
                                          <p:attrName>style.color</p:attrName>
                                        </p:attrNameLst>
                                      </p:cBhvr>
                                      <p:to>
                                        <a:srgbClr val="A6FD31"/>
                                      </p:to>
                                    </p:animClr>
                                    <p:animClr clrSpc="rgb" dir="cw">
                                      <p:cBhvr>
                                        <p:cTn id="485" dur="300" fill="hold"/>
                                        <p:tgtEl>
                                          <p:spTgt spid="2183"/>
                                        </p:tgtEl>
                                        <p:attrNameLst>
                                          <p:attrName>fillcolor</p:attrName>
                                        </p:attrNameLst>
                                      </p:cBhvr>
                                      <p:to>
                                        <a:srgbClr val="A6FD31"/>
                                      </p:to>
                                    </p:animClr>
                                    <p:set>
                                      <p:cBhvr>
                                        <p:cTn id="486" dur="300" fill="hold"/>
                                        <p:tgtEl>
                                          <p:spTgt spid="2183"/>
                                        </p:tgtEl>
                                        <p:attrNameLst>
                                          <p:attrName>fill.type</p:attrName>
                                        </p:attrNameLst>
                                      </p:cBhvr>
                                      <p:to>
                                        <p:strVal val="solid"/>
                                      </p:to>
                                    </p:set>
                                    <p:set>
                                      <p:cBhvr>
                                        <p:cTn id="487" dur="300" fill="hold"/>
                                        <p:tgtEl>
                                          <p:spTgt spid="2183"/>
                                        </p:tgtEl>
                                        <p:attrNameLst>
                                          <p:attrName>fill.on</p:attrName>
                                        </p:attrNameLst>
                                      </p:cBhvr>
                                      <p:to>
                                        <p:strVal val="true"/>
                                      </p:to>
                                    </p:set>
                                    <p:animRot by="120000">
                                      <p:cBhvr>
                                        <p:cTn id="488" dur="300" fill="hold">
                                          <p:stCondLst>
                                            <p:cond delay="0"/>
                                          </p:stCondLst>
                                        </p:cTn>
                                        <p:tgtEl>
                                          <p:spTgt spid="2183"/>
                                        </p:tgtEl>
                                        <p:attrNameLst>
                                          <p:attrName>r</p:attrName>
                                        </p:attrNameLst>
                                      </p:cBhvr>
                                    </p:animRot>
                                    <p:animRot by="-240000">
                                      <p:cBhvr>
                                        <p:cTn id="489" dur="600" fill="hold">
                                          <p:stCondLst>
                                            <p:cond delay="600"/>
                                          </p:stCondLst>
                                        </p:cTn>
                                        <p:tgtEl>
                                          <p:spTgt spid="2183"/>
                                        </p:tgtEl>
                                        <p:attrNameLst>
                                          <p:attrName>r</p:attrName>
                                        </p:attrNameLst>
                                      </p:cBhvr>
                                    </p:animRot>
                                    <p:animRot by="240000">
                                      <p:cBhvr>
                                        <p:cTn id="490" dur="600" fill="hold">
                                          <p:stCondLst>
                                            <p:cond delay="1200"/>
                                          </p:stCondLst>
                                        </p:cTn>
                                        <p:tgtEl>
                                          <p:spTgt spid="2183"/>
                                        </p:tgtEl>
                                        <p:attrNameLst>
                                          <p:attrName>r</p:attrName>
                                        </p:attrNameLst>
                                      </p:cBhvr>
                                    </p:animRot>
                                    <p:animRot by="-240000">
                                      <p:cBhvr>
                                        <p:cTn id="491" dur="600" fill="hold">
                                          <p:stCondLst>
                                            <p:cond delay="1800"/>
                                          </p:stCondLst>
                                        </p:cTn>
                                        <p:tgtEl>
                                          <p:spTgt spid="2183"/>
                                        </p:tgtEl>
                                        <p:attrNameLst>
                                          <p:attrName>r</p:attrName>
                                        </p:attrNameLst>
                                      </p:cBhvr>
                                    </p:animRot>
                                    <p:animRot by="120000">
                                      <p:cBhvr>
                                        <p:cTn id="492" dur="600" fill="hold">
                                          <p:stCondLst>
                                            <p:cond delay="2400"/>
                                          </p:stCondLst>
                                        </p:cTn>
                                        <p:tgtEl>
                                          <p:spTgt spid="2183"/>
                                        </p:tgtEl>
                                        <p:attrNameLst>
                                          <p:attrName>r</p:attrName>
                                        </p:attrNameLst>
                                      </p:cBhvr>
                                    </p:animRot>
                                  </p:childTnLst>
                                </p:cTn>
                              </p:par>
                              <p:par>
                                <p:cTn id="493" presetID="32" presetClass="emph" presetSubtype="0" fill="hold" nodeType="withEffect">
                                  <p:stCondLst>
                                    <p:cond delay="0"/>
                                  </p:stCondLst>
                                  <p:childTnLst>
                                    <p:animClr clrSpc="rgb" dir="cw">
                                      <p:cBhvr override="childStyle">
                                        <p:cTn id="494" dur="300" fill="hold"/>
                                        <p:tgtEl>
                                          <p:spTgt spid="2163"/>
                                        </p:tgtEl>
                                        <p:attrNameLst>
                                          <p:attrName>style.color</p:attrName>
                                        </p:attrNameLst>
                                      </p:cBhvr>
                                      <p:to>
                                        <a:srgbClr val="A6FD31"/>
                                      </p:to>
                                    </p:animClr>
                                    <p:animClr clrSpc="rgb" dir="cw">
                                      <p:cBhvr>
                                        <p:cTn id="495" dur="300" fill="hold"/>
                                        <p:tgtEl>
                                          <p:spTgt spid="2163"/>
                                        </p:tgtEl>
                                        <p:attrNameLst>
                                          <p:attrName>fillcolor</p:attrName>
                                        </p:attrNameLst>
                                      </p:cBhvr>
                                      <p:to>
                                        <a:srgbClr val="A6FD31"/>
                                      </p:to>
                                    </p:animClr>
                                    <p:set>
                                      <p:cBhvr>
                                        <p:cTn id="496" dur="300" fill="hold"/>
                                        <p:tgtEl>
                                          <p:spTgt spid="2163"/>
                                        </p:tgtEl>
                                        <p:attrNameLst>
                                          <p:attrName>fill.type</p:attrName>
                                        </p:attrNameLst>
                                      </p:cBhvr>
                                      <p:to>
                                        <p:strVal val="solid"/>
                                      </p:to>
                                    </p:set>
                                    <p:set>
                                      <p:cBhvr>
                                        <p:cTn id="497" dur="300" fill="hold"/>
                                        <p:tgtEl>
                                          <p:spTgt spid="2163"/>
                                        </p:tgtEl>
                                        <p:attrNameLst>
                                          <p:attrName>fill.on</p:attrName>
                                        </p:attrNameLst>
                                      </p:cBhvr>
                                      <p:to>
                                        <p:strVal val="true"/>
                                      </p:to>
                                    </p:set>
                                    <p:animRot by="120000">
                                      <p:cBhvr>
                                        <p:cTn id="498" dur="300" fill="hold">
                                          <p:stCondLst>
                                            <p:cond delay="0"/>
                                          </p:stCondLst>
                                        </p:cTn>
                                        <p:tgtEl>
                                          <p:spTgt spid="2163"/>
                                        </p:tgtEl>
                                        <p:attrNameLst>
                                          <p:attrName>r</p:attrName>
                                        </p:attrNameLst>
                                      </p:cBhvr>
                                    </p:animRot>
                                    <p:animRot by="-240000">
                                      <p:cBhvr>
                                        <p:cTn id="499" dur="600" fill="hold">
                                          <p:stCondLst>
                                            <p:cond delay="600"/>
                                          </p:stCondLst>
                                        </p:cTn>
                                        <p:tgtEl>
                                          <p:spTgt spid="2163"/>
                                        </p:tgtEl>
                                        <p:attrNameLst>
                                          <p:attrName>r</p:attrName>
                                        </p:attrNameLst>
                                      </p:cBhvr>
                                    </p:animRot>
                                    <p:animRot by="240000">
                                      <p:cBhvr>
                                        <p:cTn id="500" dur="600" fill="hold">
                                          <p:stCondLst>
                                            <p:cond delay="1200"/>
                                          </p:stCondLst>
                                        </p:cTn>
                                        <p:tgtEl>
                                          <p:spTgt spid="2163"/>
                                        </p:tgtEl>
                                        <p:attrNameLst>
                                          <p:attrName>r</p:attrName>
                                        </p:attrNameLst>
                                      </p:cBhvr>
                                    </p:animRot>
                                    <p:animRot by="-240000">
                                      <p:cBhvr>
                                        <p:cTn id="501" dur="600" fill="hold">
                                          <p:stCondLst>
                                            <p:cond delay="1800"/>
                                          </p:stCondLst>
                                        </p:cTn>
                                        <p:tgtEl>
                                          <p:spTgt spid="2163"/>
                                        </p:tgtEl>
                                        <p:attrNameLst>
                                          <p:attrName>r</p:attrName>
                                        </p:attrNameLst>
                                      </p:cBhvr>
                                    </p:animRot>
                                    <p:animRot by="120000">
                                      <p:cBhvr>
                                        <p:cTn id="502" dur="600" fill="hold">
                                          <p:stCondLst>
                                            <p:cond delay="2400"/>
                                          </p:stCondLst>
                                        </p:cTn>
                                        <p:tgtEl>
                                          <p:spTgt spid="2163"/>
                                        </p:tgtEl>
                                        <p:attrNameLst>
                                          <p:attrName>r</p:attrName>
                                        </p:attrNameLst>
                                      </p:cBhvr>
                                    </p:animRot>
                                  </p:childTnLst>
                                </p:cTn>
                              </p:par>
                              <p:par>
                                <p:cTn id="503" presetID="32" presetClass="emph" presetSubtype="0" fill="hold" nodeType="withEffect">
                                  <p:stCondLst>
                                    <p:cond delay="0"/>
                                  </p:stCondLst>
                                  <p:childTnLst>
                                    <p:animClr clrSpc="rgb" dir="cw">
                                      <p:cBhvr override="childStyle">
                                        <p:cTn id="504" dur="300" fill="hold"/>
                                        <p:tgtEl>
                                          <p:spTgt spid="2179"/>
                                        </p:tgtEl>
                                        <p:attrNameLst>
                                          <p:attrName>style.color</p:attrName>
                                        </p:attrNameLst>
                                      </p:cBhvr>
                                      <p:to>
                                        <a:srgbClr val="A6FD31"/>
                                      </p:to>
                                    </p:animClr>
                                    <p:animClr clrSpc="rgb" dir="cw">
                                      <p:cBhvr>
                                        <p:cTn id="505" dur="300" fill="hold"/>
                                        <p:tgtEl>
                                          <p:spTgt spid="2179"/>
                                        </p:tgtEl>
                                        <p:attrNameLst>
                                          <p:attrName>fillcolor</p:attrName>
                                        </p:attrNameLst>
                                      </p:cBhvr>
                                      <p:to>
                                        <a:srgbClr val="A6FD31"/>
                                      </p:to>
                                    </p:animClr>
                                    <p:set>
                                      <p:cBhvr>
                                        <p:cTn id="506" dur="300" fill="hold"/>
                                        <p:tgtEl>
                                          <p:spTgt spid="2179"/>
                                        </p:tgtEl>
                                        <p:attrNameLst>
                                          <p:attrName>fill.type</p:attrName>
                                        </p:attrNameLst>
                                      </p:cBhvr>
                                      <p:to>
                                        <p:strVal val="solid"/>
                                      </p:to>
                                    </p:set>
                                    <p:set>
                                      <p:cBhvr>
                                        <p:cTn id="507" dur="300" fill="hold"/>
                                        <p:tgtEl>
                                          <p:spTgt spid="2179"/>
                                        </p:tgtEl>
                                        <p:attrNameLst>
                                          <p:attrName>fill.on</p:attrName>
                                        </p:attrNameLst>
                                      </p:cBhvr>
                                      <p:to>
                                        <p:strVal val="true"/>
                                      </p:to>
                                    </p:set>
                                    <p:animRot by="120000">
                                      <p:cBhvr>
                                        <p:cTn id="508" dur="300" fill="hold">
                                          <p:stCondLst>
                                            <p:cond delay="0"/>
                                          </p:stCondLst>
                                        </p:cTn>
                                        <p:tgtEl>
                                          <p:spTgt spid="2179"/>
                                        </p:tgtEl>
                                        <p:attrNameLst>
                                          <p:attrName>r</p:attrName>
                                        </p:attrNameLst>
                                      </p:cBhvr>
                                    </p:animRot>
                                    <p:animRot by="-240000">
                                      <p:cBhvr>
                                        <p:cTn id="509" dur="600" fill="hold">
                                          <p:stCondLst>
                                            <p:cond delay="600"/>
                                          </p:stCondLst>
                                        </p:cTn>
                                        <p:tgtEl>
                                          <p:spTgt spid="2179"/>
                                        </p:tgtEl>
                                        <p:attrNameLst>
                                          <p:attrName>r</p:attrName>
                                        </p:attrNameLst>
                                      </p:cBhvr>
                                    </p:animRot>
                                    <p:animRot by="240000">
                                      <p:cBhvr>
                                        <p:cTn id="510" dur="600" fill="hold">
                                          <p:stCondLst>
                                            <p:cond delay="1200"/>
                                          </p:stCondLst>
                                        </p:cTn>
                                        <p:tgtEl>
                                          <p:spTgt spid="2179"/>
                                        </p:tgtEl>
                                        <p:attrNameLst>
                                          <p:attrName>r</p:attrName>
                                        </p:attrNameLst>
                                      </p:cBhvr>
                                    </p:animRot>
                                    <p:animRot by="-240000">
                                      <p:cBhvr>
                                        <p:cTn id="511" dur="600" fill="hold">
                                          <p:stCondLst>
                                            <p:cond delay="1800"/>
                                          </p:stCondLst>
                                        </p:cTn>
                                        <p:tgtEl>
                                          <p:spTgt spid="2179"/>
                                        </p:tgtEl>
                                        <p:attrNameLst>
                                          <p:attrName>r</p:attrName>
                                        </p:attrNameLst>
                                      </p:cBhvr>
                                    </p:animRot>
                                    <p:animRot by="120000">
                                      <p:cBhvr>
                                        <p:cTn id="512" dur="600" fill="hold">
                                          <p:stCondLst>
                                            <p:cond delay="2400"/>
                                          </p:stCondLst>
                                        </p:cTn>
                                        <p:tgtEl>
                                          <p:spTgt spid="2179"/>
                                        </p:tgtEl>
                                        <p:attrNameLst>
                                          <p:attrName>r</p:attrName>
                                        </p:attrNameLst>
                                      </p:cBhvr>
                                    </p:animRot>
                                  </p:childTnLst>
                                </p:cTn>
                              </p:par>
                              <p:par>
                                <p:cTn id="513" presetID="32" presetClass="emph" presetSubtype="0" fill="hold" nodeType="withEffect">
                                  <p:stCondLst>
                                    <p:cond delay="0"/>
                                  </p:stCondLst>
                                  <p:childTnLst>
                                    <p:animClr clrSpc="rgb" dir="cw">
                                      <p:cBhvr override="childStyle">
                                        <p:cTn id="514" dur="300" fill="hold"/>
                                        <p:tgtEl>
                                          <p:spTgt spid="2172"/>
                                        </p:tgtEl>
                                        <p:attrNameLst>
                                          <p:attrName>style.color</p:attrName>
                                        </p:attrNameLst>
                                      </p:cBhvr>
                                      <p:to>
                                        <a:srgbClr val="A6FD31"/>
                                      </p:to>
                                    </p:animClr>
                                    <p:animClr clrSpc="rgb" dir="cw">
                                      <p:cBhvr>
                                        <p:cTn id="515" dur="300" fill="hold"/>
                                        <p:tgtEl>
                                          <p:spTgt spid="2172"/>
                                        </p:tgtEl>
                                        <p:attrNameLst>
                                          <p:attrName>fillcolor</p:attrName>
                                        </p:attrNameLst>
                                      </p:cBhvr>
                                      <p:to>
                                        <a:srgbClr val="A6FD31"/>
                                      </p:to>
                                    </p:animClr>
                                    <p:set>
                                      <p:cBhvr>
                                        <p:cTn id="516" dur="300" fill="hold"/>
                                        <p:tgtEl>
                                          <p:spTgt spid="2172"/>
                                        </p:tgtEl>
                                        <p:attrNameLst>
                                          <p:attrName>fill.type</p:attrName>
                                        </p:attrNameLst>
                                      </p:cBhvr>
                                      <p:to>
                                        <p:strVal val="solid"/>
                                      </p:to>
                                    </p:set>
                                    <p:set>
                                      <p:cBhvr>
                                        <p:cTn id="517" dur="300" fill="hold"/>
                                        <p:tgtEl>
                                          <p:spTgt spid="2172"/>
                                        </p:tgtEl>
                                        <p:attrNameLst>
                                          <p:attrName>fill.on</p:attrName>
                                        </p:attrNameLst>
                                      </p:cBhvr>
                                      <p:to>
                                        <p:strVal val="true"/>
                                      </p:to>
                                    </p:set>
                                    <p:animRot by="120000">
                                      <p:cBhvr>
                                        <p:cTn id="518" dur="300" fill="hold">
                                          <p:stCondLst>
                                            <p:cond delay="0"/>
                                          </p:stCondLst>
                                        </p:cTn>
                                        <p:tgtEl>
                                          <p:spTgt spid="2172"/>
                                        </p:tgtEl>
                                        <p:attrNameLst>
                                          <p:attrName>r</p:attrName>
                                        </p:attrNameLst>
                                      </p:cBhvr>
                                    </p:animRot>
                                    <p:animRot by="-240000">
                                      <p:cBhvr>
                                        <p:cTn id="519" dur="600" fill="hold">
                                          <p:stCondLst>
                                            <p:cond delay="600"/>
                                          </p:stCondLst>
                                        </p:cTn>
                                        <p:tgtEl>
                                          <p:spTgt spid="2172"/>
                                        </p:tgtEl>
                                        <p:attrNameLst>
                                          <p:attrName>r</p:attrName>
                                        </p:attrNameLst>
                                      </p:cBhvr>
                                    </p:animRot>
                                    <p:animRot by="240000">
                                      <p:cBhvr>
                                        <p:cTn id="520" dur="600" fill="hold">
                                          <p:stCondLst>
                                            <p:cond delay="1200"/>
                                          </p:stCondLst>
                                        </p:cTn>
                                        <p:tgtEl>
                                          <p:spTgt spid="2172"/>
                                        </p:tgtEl>
                                        <p:attrNameLst>
                                          <p:attrName>r</p:attrName>
                                        </p:attrNameLst>
                                      </p:cBhvr>
                                    </p:animRot>
                                    <p:animRot by="-240000">
                                      <p:cBhvr>
                                        <p:cTn id="521" dur="600" fill="hold">
                                          <p:stCondLst>
                                            <p:cond delay="1800"/>
                                          </p:stCondLst>
                                        </p:cTn>
                                        <p:tgtEl>
                                          <p:spTgt spid="2172"/>
                                        </p:tgtEl>
                                        <p:attrNameLst>
                                          <p:attrName>r</p:attrName>
                                        </p:attrNameLst>
                                      </p:cBhvr>
                                    </p:animRot>
                                    <p:animRot by="120000">
                                      <p:cBhvr>
                                        <p:cTn id="522" dur="600" fill="hold">
                                          <p:stCondLst>
                                            <p:cond delay="2400"/>
                                          </p:stCondLst>
                                        </p:cTn>
                                        <p:tgtEl>
                                          <p:spTgt spid="2172"/>
                                        </p:tgtEl>
                                        <p:attrNameLst>
                                          <p:attrName>r</p:attrName>
                                        </p:attrNameLst>
                                      </p:cBhvr>
                                    </p:animRot>
                                  </p:childTnLst>
                                </p:cTn>
                              </p:par>
                              <p:par>
                                <p:cTn id="523" presetID="32" presetClass="emph" presetSubtype="0" fill="hold" nodeType="withEffect">
                                  <p:stCondLst>
                                    <p:cond delay="0"/>
                                  </p:stCondLst>
                                  <p:childTnLst>
                                    <p:animClr clrSpc="rgb" dir="cw">
                                      <p:cBhvr override="childStyle">
                                        <p:cTn id="524" dur="300" fill="hold"/>
                                        <p:tgtEl>
                                          <p:spTgt spid="2164"/>
                                        </p:tgtEl>
                                        <p:attrNameLst>
                                          <p:attrName>style.color</p:attrName>
                                        </p:attrNameLst>
                                      </p:cBhvr>
                                      <p:to>
                                        <a:srgbClr val="A6FD31"/>
                                      </p:to>
                                    </p:animClr>
                                    <p:animClr clrSpc="rgb" dir="cw">
                                      <p:cBhvr>
                                        <p:cTn id="525" dur="300" fill="hold"/>
                                        <p:tgtEl>
                                          <p:spTgt spid="2164"/>
                                        </p:tgtEl>
                                        <p:attrNameLst>
                                          <p:attrName>fillcolor</p:attrName>
                                        </p:attrNameLst>
                                      </p:cBhvr>
                                      <p:to>
                                        <a:srgbClr val="A6FD31"/>
                                      </p:to>
                                    </p:animClr>
                                    <p:set>
                                      <p:cBhvr>
                                        <p:cTn id="526" dur="300" fill="hold"/>
                                        <p:tgtEl>
                                          <p:spTgt spid="2164"/>
                                        </p:tgtEl>
                                        <p:attrNameLst>
                                          <p:attrName>fill.type</p:attrName>
                                        </p:attrNameLst>
                                      </p:cBhvr>
                                      <p:to>
                                        <p:strVal val="solid"/>
                                      </p:to>
                                    </p:set>
                                    <p:set>
                                      <p:cBhvr>
                                        <p:cTn id="527" dur="300" fill="hold"/>
                                        <p:tgtEl>
                                          <p:spTgt spid="2164"/>
                                        </p:tgtEl>
                                        <p:attrNameLst>
                                          <p:attrName>fill.on</p:attrName>
                                        </p:attrNameLst>
                                      </p:cBhvr>
                                      <p:to>
                                        <p:strVal val="true"/>
                                      </p:to>
                                    </p:set>
                                    <p:animRot by="120000">
                                      <p:cBhvr>
                                        <p:cTn id="528" dur="300" fill="hold">
                                          <p:stCondLst>
                                            <p:cond delay="0"/>
                                          </p:stCondLst>
                                        </p:cTn>
                                        <p:tgtEl>
                                          <p:spTgt spid="2164"/>
                                        </p:tgtEl>
                                        <p:attrNameLst>
                                          <p:attrName>r</p:attrName>
                                        </p:attrNameLst>
                                      </p:cBhvr>
                                    </p:animRot>
                                    <p:animRot by="-240000">
                                      <p:cBhvr>
                                        <p:cTn id="529" dur="600" fill="hold">
                                          <p:stCondLst>
                                            <p:cond delay="600"/>
                                          </p:stCondLst>
                                        </p:cTn>
                                        <p:tgtEl>
                                          <p:spTgt spid="2164"/>
                                        </p:tgtEl>
                                        <p:attrNameLst>
                                          <p:attrName>r</p:attrName>
                                        </p:attrNameLst>
                                      </p:cBhvr>
                                    </p:animRot>
                                    <p:animRot by="240000">
                                      <p:cBhvr>
                                        <p:cTn id="530" dur="600" fill="hold">
                                          <p:stCondLst>
                                            <p:cond delay="1200"/>
                                          </p:stCondLst>
                                        </p:cTn>
                                        <p:tgtEl>
                                          <p:spTgt spid="2164"/>
                                        </p:tgtEl>
                                        <p:attrNameLst>
                                          <p:attrName>r</p:attrName>
                                        </p:attrNameLst>
                                      </p:cBhvr>
                                    </p:animRot>
                                    <p:animRot by="-240000">
                                      <p:cBhvr>
                                        <p:cTn id="531" dur="600" fill="hold">
                                          <p:stCondLst>
                                            <p:cond delay="1800"/>
                                          </p:stCondLst>
                                        </p:cTn>
                                        <p:tgtEl>
                                          <p:spTgt spid="2164"/>
                                        </p:tgtEl>
                                        <p:attrNameLst>
                                          <p:attrName>r</p:attrName>
                                        </p:attrNameLst>
                                      </p:cBhvr>
                                    </p:animRot>
                                    <p:animRot by="120000">
                                      <p:cBhvr>
                                        <p:cTn id="532" dur="600" fill="hold">
                                          <p:stCondLst>
                                            <p:cond delay="2400"/>
                                          </p:stCondLst>
                                        </p:cTn>
                                        <p:tgtEl>
                                          <p:spTgt spid="2164"/>
                                        </p:tgtEl>
                                        <p:attrNameLst>
                                          <p:attrName>r</p:attrName>
                                        </p:attrNameLst>
                                      </p:cBhvr>
                                    </p:animRot>
                                  </p:childTnLst>
                                </p:cTn>
                              </p:par>
                              <p:par>
                                <p:cTn id="533" presetID="32" presetClass="emph" presetSubtype="0" fill="hold" nodeType="withEffect">
                                  <p:stCondLst>
                                    <p:cond delay="0"/>
                                  </p:stCondLst>
                                  <p:childTnLst>
                                    <p:animClr clrSpc="rgb" dir="cw">
                                      <p:cBhvr override="childStyle">
                                        <p:cTn id="534" dur="300" fill="hold"/>
                                        <p:tgtEl>
                                          <p:spTgt spid="2178"/>
                                        </p:tgtEl>
                                        <p:attrNameLst>
                                          <p:attrName>style.color</p:attrName>
                                        </p:attrNameLst>
                                      </p:cBhvr>
                                      <p:to>
                                        <a:srgbClr val="A6FD31"/>
                                      </p:to>
                                    </p:animClr>
                                    <p:animClr clrSpc="rgb" dir="cw">
                                      <p:cBhvr>
                                        <p:cTn id="535" dur="300" fill="hold"/>
                                        <p:tgtEl>
                                          <p:spTgt spid="2178"/>
                                        </p:tgtEl>
                                        <p:attrNameLst>
                                          <p:attrName>fillcolor</p:attrName>
                                        </p:attrNameLst>
                                      </p:cBhvr>
                                      <p:to>
                                        <a:srgbClr val="A6FD31"/>
                                      </p:to>
                                    </p:animClr>
                                    <p:set>
                                      <p:cBhvr>
                                        <p:cTn id="536" dur="300" fill="hold"/>
                                        <p:tgtEl>
                                          <p:spTgt spid="2178"/>
                                        </p:tgtEl>
                                        <p:attrNameLst>
                                          <p:attrName>fill.type</p:attrName>
                                        </p:attrNameLst>
                                      </p:cBhvr>
                                      <p:to>
                                        <p:strVal val="solid"/>
                                      </p:to>
                                    </p:set>
                                    <p:set>
                                      <p:cBhvr>
                                        <p:cTn id="537" dur="300" fill="hold"/>
                                        <p:tgtEl>
                                          <p:spTgt spid="2178"/>
                                        </p:tgtEl>
                                        <p:attrNameLst>
                                          <p:attrName>fill.on</p:attrName>
                                        </p:attrNameLst>
                                      </p:cBhvr>
                                      <p:to>
                                        <p:strVal val="true"/>
                                      </p:to>
                                    </p:set>
                                    <p:animRot by="120000">
                                      <p:cBhvr>
                                        <p:cTn id="538" dur="300" fill="hold">
                                          <p:stCondLst>
                                            <p:cond delay="0"/>
                                          </p:stCondLst>
                                        </p:cTn>
                                        <p:tgtEl>
                                          <p:spTgt spid="2178"/>
                                        </p:tgtEl>
                                        <p:attrNameLst>
                                          <p:attrName>r</p:attrName>
                                        </p:attrNameLst>
                                      </p:cBhvr>
                                    </p:animRot>
                                    <p:animRot by="-240000">
                                      <p:cBhvr>
                                        <p:cTn id="539" dur="600" fill="hold">
                                          <p:stCondLst>
                                            <p:cond delay="600"/>
                                          </p:stCondLst>
                                        </p:cTn>
                                        <p:tgtEl>
                                          <p:spTgt spid="2178"/>
                                        </p:tgtEl>
                                        <p:attrNameLst>
                                          <p:attrName>r</p:attrName>
                                        </p:attrNameLst>
                                      </p:cBhvr>
                                    </p:animRot>
                                    <p:animRot by="240000">
                                      <p:cBhvr>
                                        <p:cTn id="540" dur="600" fill="hold">
                                          <p:stCondLst>
                                            <p:cond delay="1200"/>
                                          </p:stCondLst>
                                        </p:cTn>
                                        <p:tgtEl>
                                          <p:spTgt spid="2178"/>
                                        </p:tgtEl>
                                        <p:attrNameLst>
                                          <p:attrName>r</p:attrName>
                                        </p:attrNameLst>
                                      </p:cBhvr>
                                    </p:animRot>
                                    <p:animRot by="-240000">
                                      <p:cBhvr>
                                        <p:cTn id="541" dur="600" fill="hold">
                                          <p:stCondLst>
                                            <p:cond delay="1800"/>
                                          </p:stCondLst>
                                        </p:cTn>
                                        <p:tgtEl>
                                          <p:spTgt spid="2178"/>
                                        </p:tgtEl>
                                        <p:attrNameLst>
                                          <p:attrName>r</p:attrName>
                                        </p:attrNameLst>
                                      </p:cBhvr>
                                    </p:animRot>
                                    <p:animRot by="120000">
                                      <p:cBhvr>
                                        <p:cTn id="542" dur="600" fill="hold">
                                          <p:stCondLst>
                                            <p:cond delay="2400"/>
                                          </p:stCondLst>
                                        </p:cTn>
                                        <p:tgtEl>
                                          <p:spTgt spid="2178"/>
                                        </p:tgtEl>
                                        <p:attrNameLst>
                                          <p:attrName>r</p:attrName>
                                        </p:attrNameLst>
                                      </p:cBhvr>
                                    </p:animRot>
                                  </p:childTnLst>
                                </p:cTn>
                              </p:par>
                              <p:par>
                                <p:cTn id="543" presetID="0" presetClass="path" presetSubtype="0" accel="50000" decel="50000" fill="hold" nodeType="withEffect">
                                  <p:stCondLst>
                                    <p:cond delay="0"/>
                                  </p:stCondLst>
                                  <p:childTnLst>
                                    <p:animMotion origin="layout" path="M 0.01684 -1.11111E-6 C 0.03646 -1.11111E-6 0.11025 0.00162 0.13507 -0.00069 C 0.1599 -0.00301 0.15972 -0.01157 0.16632 -0.01458 " pathEditMode="relative" rAng="0" ptsTypes="aaa">
                                      <p:cBhvr>
                                        <p:cTn id="544" dur="2500" fill="hold"/>
                                        <p:tgtEl>
                                          <p:spTgt spid="2161"/>
                                        </p:tgtEl>
                                        <p:attrNameLst>
                                          <p:attrName>ppt_x</p:attrName>
                                          <p:attrName>ppt_y</p:attrName>
                                        </p:attrNameLst>
                                      </p:cBhvr>
                                      <p:rCtr x="75" y="-6"/>
                                    </p:animMotion>
                                  </p:childTnLst>
                                </p:cTn>
                              </p:par>
                              <p:par>
                                <p:cTn id="545" presetID="9" presetClass="exit" presetSubtype="0" fill="hold" nodeType="withEffect">
                                  <p:stCondLst>
                                    <p:cond delay="1000"/>
                                  </p:stCondLst>
                                  <p:childTnLst>
                                    <p:animEffect transition="out" filter="dissolve">
                                      <p:cBhvr>
                                        <p:cTn id="546" dur="1000"/>
                                        <p:tgtEl>
                                          <p:spTgt spid="2169"/>
                                        </p:tgtEl>
                                      </p:cBhvr>
                                    </p:animEffect>
                                    <p:set>
                                      <p:cBhvr>
                                        <p:cTn id="547" dur="1" fill="hold">
                                          <p:stCondLst>
                                            <p:cond delay="999"/>
                                          </p:stCondLst>
                                        </p:cTn>
                                        <p:tgtEl>
                                          <p:spTgt spid="2169"/>
                                        </p:tgtEl>
                                        <p:attrNameLst>
                                          <p:attrName>style.visibility</p:attrName>
                                        </p:attrNameLst>
                                      </p:cBhvr>
                                      <p:to>
                                        <p:strVal val="hidden"/>
                                      </p:to>
                                    </p:set>
                                  </p:childTnLst>
                                </p:cTn>
                              </p:par>
                              <p:par>
                                <p:cTn id="548" presetID="0" presetClass="path" presetSubtype="0" accel="50000" decel="50000" fill="hold" nodeType="withEffect">
                                  <p:stCondLst>
                                    <p:cond delay="2000"/>
                                  </p:stCondLst>
                                  <p:childTnLst>
                                    <p:animMotion origin="layout" path="M 4.44444E-6 -9.25926E-6 C 0.00226 0.00439 0.00451 0.00879 0.00417 0.01527 C 0.00382 0.02175 -0.00156 0.03472 -0.00208 0.03888 " pathEditMode="relative" ptsTypes="aaA">
                                      <p:cBhvr>
                                        <p:cTn id="549" dur="1000" fill="hold"/>
                                        <p:tgtEl>
                                          <p:spTgt spid="2186"/>
                                        </p:tgtEl>
                                        <p:attrNameLst>
                                          <p:attrName>ppt_x</p:attrName>
                                          <p:attrName>ppt_y</p:attrName>
                                        </p:attrNameLst>
                                      </p:cBhvr>
                                    </p:animMotion>
                                  </p:childTnLst>
                                </p:cTn>
                              </p:par>
                              <p:par>
                                <p:cTn id="550" presetID="8" presetClass="emph" presetSubtype="0" fill="hold" nodeType="withEffect">
                                  <p:stCondLst>
                                    <p:cond delay="1500"/>
                                  </p:stCondLst>
                                  <p:childTnLst>
                                    <p:animRot by="-1200000">
                                      <p:cBhvr>
                                        <p:cTn id="551" dur="1000" fill="hold"/>
                                        <p:tgtEl>
                                          <p:spTgt spid="2182"/>
                                        </p:tgtEl>
                                        <p:attrNameLst>
                                          <p:attrName>r</p:attrName>
                                        </p:attrNameLst>
                                      </p:cBhvr>
                                    </p:animRot>
                                  </p:childTnLst>
                                </p:cTn>
                              </p:par>
                              <p:par>
                                <p:cTn id="552" presetID="9" presetClass="exit" presetSubtype="0" fill="hold" nodeType="withEffect">
                                  <p:stCondLst>
                                    <p:cond delay="2500"/>
                                  </p:stCondLst>
                                  <p:childTnLst>
                                    <p:animEffect transition="out" filter="dissolve">
                                      <p:cBhvr>
                                        <p:cTn id="553" dur="500"/>
                                        <p:tgtEl>
                                          <p:spTgt spid="2186"/>
                                        </p:tgtEl>
                                      </p:cBhvr>
                                    </p:animEffect>
                                    <p:set>
                                      <p:cBhvr>
                                        <p:cTn id="554" dur="1" fill="hold">
                                          <p:stCondLst>
                                            <p:cond delay="499"/>
                                          </p:stCondLst>
                                        </p:cTn>
                                        <p:tgtEl>
                                          <p:spTgt spid="2186"/>
                                        </p:tgtEl>
                                        <p:attrNameLst>
                                          <p:attrName>style.visibility</p:attrName>
                                        </p:attrNameLst>
                                      </p:cBhvr>
                                      <p:to>
                                        <p:strVal val="hidden"/>
                                      </p:to>
                                    </p:set>
                                  </p:childTnLst>
                                </p:cTn>
                              </p:par>
                              <p:par>
                                <p:cTn id="555" presetID="0" presetClass="path" presetSubtype="0" accel="50000" decel="50000" fill="hold" nodeType="withEffect">
                                  <p:stCondLst>
                                    <p:cond delay="2500"/>
                                  </p:stCondLst>
                                  <p:childTnLst>
                                    <p:animMotion origin="layout" path="M 0.03055 -0.01991 C 0.0434 -0.01967 0.08159 -0.02176 0.10746 -0.01805 C 0.13333 -0.01435 0.16944 -0.00185 0.18576 0.00232 " pathEditMode="relative" rAng="0" ptsTypes="aaa">
                                      <p:cBhvr>
                                        <p:cTn id="556" dur="3000" fill="hold"/>
                                        <p:tgtEl>
                                          <p:spTgt spid="2165"/>
                                        </p:tgtEl>
                                        <p:attrNameLst>
                                          <p:attrName>ppt_x</p:attrName>
                                          <p:attrName>ppt_y</p:attrName>
                                        </p:attrNameLst>
                                      </p:cBhvr>
                                      <p:rCtr x="78" y="10"/>
                                    </p:animMotion>
                                  </p:childTnLst>
                                </p:cTn>
                              </p:par>
                              <p:par>
                                <p:cTn id="557" presetID="0" presetClass="path" presetSubtype="0" accel="50000" decel="50000" fill="hold" nodeType="withEffect">
                                  <p:stCondLst>
                                    <p:cond delay="2500"/>
                                  </p:stCondLst>
                                  <p:childTnLst>
                                    <p:animMotion origin="layout" path="M 0.03507 -0.01991 L 0.08177 -0.02454 " pathEditMode="relative" rAng="0" ptsTypes="AA">
                                      <p:cBhvr>
                                        <p:cTn id="558" dur="2000" fill="hold"/>
                                        <p:tgtEl>
                                          <p:spTgt spid="2162"/>
                                        </p:tgtEl>
                                        <p:attrNameLst>
                                          <p:attrName>ppt_x</p:attrName>
                                          <p:attrName>ppt_y</p:attrName>
                                        </p:attrNameLst>
                                      </p:cBhvr>
                                      <p:rCtr x="23" y="-2"/>
                                    </p:animMotion>
                                  </p:childTnLst>
                                </p:cTn>
                              </p:par>
                              <p:par>
                                <p:cTn id="559" presetID="0" presetClass="path" presetSubtype="0" accel="50000" decel="50000" fill="hold" nodeType="withEffect">
                                  <p:stCondLst>
                                    <p:cond delay="2500"/>
                                  </p:stCondLst>
                                  <p:childTnLst>
                                    <p:animMotion origin="layout" path="M 0.16632 -0.01435 L 0.19966 -0.03264 " pathEditMode="relative" rAng="0" ptsTypes="AA">
                                      <p:cBhvr>
                                        <p:cTn id="560" dur="2000" fill="hold"/>
                                        <p:tgtEl>
                                          <p:spTgt spid="2161"/>
                                        </p:tgtEl>
                                        <p:attrNameLst>
                                          <p:attrName>ppt_x</p:attrName>
                                          <p:attrName>ppt_y</p:attrName>
                                        </p:attrNameLst>
                                      </p:cBhvr>
                                      <p:rCtr x="17" y="-9"/>
                                    </p:animMotion>
                                  </p:childTnLst>
                                </p:cTn>
                              </p:par>
                              <p:par>
                                <p:cTn id="561" presetID="0" presetClass="path" presetSubtype="0" accel="50000" decel="50000" fill="hold" nodeType="withEffect">
                                  <p:stCondLst>
                                    <p:cond delay="2500"/>
                                  </p:stCondLst>
                                  <p:childTnLst>
                                    <p:animMotion origin="layout" path="M -2.77778E-7 1.11111E-6 L 0.05 -0.03334 " pathEditMode="relative" ptsTypes="AA">
                                      <p:cBhvr>
                                        <p:cTn id="562" dur="2000" fill="hold"/>
                                        <p:tgtEl>
                                          <p:spTgt spid="2237"/>
                                        </p:tgtEl>
                                        <p:attrNameLst>
                                          <p:attrName>ppt_x</p:attrName>
                                          <p:attrName>ppt_y</p:attrName>
                                        </p:attrNameLst>
                                      </p:cBhvr>
                                    </p:animMotion>
                                  </p:childTnLst>
                                </p:cTn>
                              </p:par>
                              <p:par>
                                <p:cTn id="563" presetID="9" presetClass="exit" presetSubtype="0" fill="hold" nodeType="withEffect">
                                  <p:stCondLst>
                                    <p:cond delay="3000"/>
                                  </p:stCondLst>
                                  <p:childTnLst>
                                    <p:animEffect transition="out" filter="dissolve">
                                      <p:cBhvr>
                                        <p:cTn id="564" dur="1000"/>
                                        <p:tgtEl>
                                          <p:spTgt spid="2182"/>
                                        </p:tgtEl>
                                      </p:cBhvr>
                                    </p:animEffect>
                                    <p:set>
                                      <p:cBhvr>
                                        <p:cTn id="565" dur="1" fill="hold">
                                          <p:stCondLst>
                                            <p:cond delay="999"/>
                                          </p:stCondLst>
                                        </p:cTn>
                                        <p:tgtEl>
                                          <p:spTgt spid="2182"/>
                                        </p:tgtEl>
                                        <p:attrNameLst>
                                          <p:attrName>style.visibility</p:attrName>
                                        </p:attrNameLst>
                                      </p:cBhvr>
                                      <p:to>
                                        <p:strVal val="hidden"/>
                                      </p:to>
                                    </p:set>
                                  </p:childTnLst>
                                </p:cTn>
                              </p:par>
                              <p:par>
                                <p:cTn id="566" presetID="0" presetClass="path" presetSubtype="0" accel="50000" decel="50000" fill="hold" nodeType="withEffect">
                                  <p:stCondLst>
                                    <p:cond delay="2500"/>
                                  </p:stCondLst>
                                  <p:childTnLst>
                                    <p:animMotion origin="layout" path="M 0.07864 0.1331 L 0.09444 0.16366 L 0.15364 0.17778 " pathEditMode="relative" rAng="0" ptsTypes="AAA">
                                      <p:cBhvr>
                                        <p:cTn id="567" dur="3000" fill="hold"/>
                                        <p:tgtEl>
                                          <p:spTgt spid="2166"/>
                                        </p:tgtEl>
                                        <p:attrNameLst>
                                          <p:attrName>ppt_x</p:attrName>
                                          <p:attrName>ppt_y</p:attrName>
                                        </p:attrNameLst>
                                      </p:cBhvr>
                                      <p:rCtr x="38" y="22"/>
                                    </p:animMotion>
                                  </p:childTnLst>
                                </p:cTn>
                              </p:par>
                              <p:par>
                                <p:cTn id="568" presetID="10" presetClass="exit" presetSubtype="0" fill="hold" grpId="0" nodeType="withEffect">
                                  <p:stCondLst>
                                    <p:cond delay="2500"/>
                                  </p:stCondLst>
                                  <p:childTnLst>
                                    <p:animEffect transition="out" filter="fade">
                                      <p:cBhvr>
                                        <p:cTn id="569" dur="2000"/>
                                        <p:tgtEl>
                                          <p:spTgt spid="2201"/>
                                        </p:tgtEl>
                                      </p:cBhvr>
                                    </p:animEffect>
                                    <p:set>
                                      <p:cBhvr>
                                        <p:cTn id="570" dur="1" fill="hold">
                                          <p:stCondLst>
                                            <p:cond delay="1999"/>
                                          </p:stCondLst>
                                        </p:cTn>
                                        <p:tgtEl>
                                          <p:spTgt spid="2201"/>
                                        </p:tgtEl>
                                        <p:attrNameLst>
                                          <p:attrName>style.visibility</p:attrName>
                                        </p:attrNameLst>
                                      </p:cBhvr>
                                      <p:to>
                                        <p:strVal val="hidden"/>
                                      </p:to>
                                    </p:set>
                                  </p:childTnLst>
                                </p:cTn>
                              </p:par>
                              <p:par>
                                <p:cTn id="571" presetID="10" presetClass="exit" presetSubtype="0" fill="hold" grpId="0" nodeType="withEffect">
                                  <p:stCondLst>
                                    <p:cond delay="2500"/>
                                  </p:stCondLst>
                                  <p:childTnLst>
                                    <p:animEffect transition="out" filter="fade">
                                      <p:cBhvr>
                                        <p:cTn id="572" dur="2000"/>
                                        <p:tgtEl>
                                          <p:spTgt spid="2197"/>
                                        </p:tgtEl>
                                      </p:cBhvr>
                                    </p:animEffect>
                                    <p:set>
                                      <p:cBhvr>
                                        <p:cTn id="573" dur="1" fill="hold">
                                          <p:stCondLst>
                                            <p:cond delay="1999"/>
                                          </p:stCondLst>
                                        </p:cTn>
                                        <p:tgtEl>
                                          <p:spTgt spid="2197"/>
                                        </p:tgtEl>
                                        <p:attrNameLst>
                                          <p:attrName>style.visibility</p:attrName>
                                        </p:attrNameLst>
                                      </p:cBhvr>
                                      <p:to>
                                        <p:strVal val="hidden"/>
                                      </p:to>
                                    </p:set>
                                  </p:childTnLst>
                                </p:cTn>
                              </p:par>
                              <p:par>
                                <p:cTn id="574" presetID="10" presetClass="exit" presetSubtype="0" fill="hold" grpId="0" nodeType="withEffect">
                                  <p:stCondLst>
                                    <p:cond delay="2500"/>
                                  </p:stCondLst>
                                  <p:childTnLst>
                                    <p:animEffect transition="out" filter="fade">
                                      <p:cBhvr>
                                        <p:cTn id="575" dur="2000"/>
                                        <p:tgtEl>
                                          <p:spTgt spid="2200"/>
                                        </p:tgtEl>
                                      </p:cBhvr>
                                    </p:animEffect>
                                    <p:set>
                                      <p:cBhvr>
                                        <p:cTn id="576" dur="1" fill="hold">
                                          <p:stCondLst>
                                            <p:cond delay="1999"/>
                                          </p:stCondLst>
                                        </p:cTn>
                                        <p:tgtEl>
                                          <p:spTgt spid="2200"/>
                                        </p:tgtEl>
                                        <p:attrNameLst>
                                          <p:attrName>style.visibility</p:attrName>
                                        </p:attrNameLst>
                                      </p:cBhvr>
                                      <p:to>
                                        <p:strVal val="hidden"/>
                                      </p:to>
                                    </p:set>
                                  </p:childTnLst>
                                </p:cTn>
                              </p:par>
                              <p:par>
                                <p:cTn id="577" presetID="10" presetClass="entr" presetSubtype="0" fill="hold" grpId="0" nodeType="withEffect">
                                  <p:stCondLst>
                                    <p:cond delay="3000"/>
                                  </p:stCondLst>
                                  <p:childTnLst>
                                    <p:set>
                                      <p:cBhvr>
                                        <p:cTn id="578" dur="1" fill="hold">
                                          <p:stCondLst>
                                            <p:cond delay="0"/>
                                          </p:stCondLst>
                                        </p:cTn>
                                        <p:tgtEl>
                                          <p:spTgt spid="2245"/>
                                        </p:tgtEl>
                                        <p:attrNameLst>
                                          <p:attrName>style.visibility</p:attrName>
                                        </p:attrNameLst>
                                      </p:cBhvr>
                                      <p:to>
                                        <p:strVal val="visible"/>
                                      </p:to>
                                    </p:set>
                                    <p:animEffect transition="in" filter="fade">
                                      <p:cBhvr>
                                        <p:cTn id="579" dur="3000"/>
                                        <p:tgtEl>
                                          <p:spTgt spid="2245"/>
                                        </p:tgtEl>
                                      </p:cBhvr>
                                    </p:animEffect>
                                  </p:childTnLst>
                                </p:cTn>
                              </p:par>
                              <p:par>
                                <p:cTn id="580" presetID="10" presetClass="entr" presetSubtype="0" fill="hold" grpId="0" nodeType="withEffect">
                                  <p:stCondLst>
                                    <p:cond delay="3000"/>
                                  </p:stCondLst>
                                  <p:childTnLst>
                                    <p:set>
                                      <p:cBhvr>
                                        <p:cTn id="581" dur="1" fill="hold">
                                          <p:stCondLst>
                                            <p:cond delay="0"/>
                                          </p:stCondLst>
                                        </p:cTn>
                                        <p:tgtEl>
                                          <p:spTgt spid="2246"/>
                                        </p:tgtEl>
                                        <p:attrNameLst>
                                          <p:attrName>style.visibility</p:attrName>
                                        </p:attrNameLst>
                                      </p:cBhvr>
                                      <p:to>
                                        <p:strVal val="visible"/>
                                      </p:to>
                                    </p:set>
                                    <p:animEffect transition="in" filter="fade">
                                      <p:cBhvr>
                                        <p:cTn id="582" dur="3000"/>
                                        <p:tgtEl>
                                          <p:spTgt spid="2246"/>
                                        </p:tgtEl>
                                      </p:cBhvr>
                                    </p:animEffect>
                                  </p:childTnLst>
                                </p:cTn>
                              </p:par>
                              <p:par>
                                <p:cTn id="583" presetID="10" presetClass="entr" presetSubtype="0" fill="hold" grpId="0" nodeType="withEffect">
                                  <p:stCondLst>
                                    <p:cond delay="3000"/>
                                  </p:stCondLst>
                                  <p:childTnLst>
                                    <p:set>
                                      <p:cBhvr>
                                        <p:cTn id="584" dur="1" fill="hold">
                                          <p:stCondLst>
                                            <p:cond delay="0"/>
                                          </p:stCondLst>
                                        </p:cTn>
                                        <p:tgtEl>
                                          <p:spTgt spid="2258"/>
                                        </p:tgtEl>
                                        <p:attrNameLst>
                                          <p:attrName>style.visibility</p:attrName>
                                        </p:attrNameLst>
                                      </p:cBhvr>
                                      <p:to>
                                        <p:strVal val="visible"/>
                                      </p:to>
                                    </p:set>
                                    <p:animEffect transition="in" filter="fade">
                                      <p:cBhvr>
                                        <p:cTn id="585" dur="2000"/>
                                        <p:tgtEl>
                                          <p:spTgt spid="2258"/>
                                        </p:tgtEl>
                                      </p:cBhvr>
                                    </p:animEffect>
                                  </p:childTnLst>
                                </p:cTn>
                              </p:par>
                              <p:par>
                                <p:cTn id="586" presetID="0" presetClass="path" presetSubtype="0" accel="50000" decel="50000" fill="hold" nodeType="withEffect">
                                  <p:stCondLst>
                                    <p:cond delay="3500"/>
                                  </p:stCondLst>
                                  <p:childTnLst>
                                    <p:animMotion origin="layout" path="M 0.00417 0.00047 L -0.05416 0.00047 " pathEditMode="relative" rAng="0" ptsTypes="AA">
                                      <p:cBhvr>
                                        <p:cTn id="587" dur="2500" fill="hold"/>
                                        <p:tgtEl>
                                          <p:spTgt spid="2065"/>
                                        </p:tgtEl>
                                        <p:attrNameLst>
                                          <p:attrName>ppt_x</p:attrName>
                                          <p:attrName>ppt_y</p:attrName>
                                        </p:attrNameLst>
                                      </p:cBhvr>
                                      <p:rCtr x="-29" y="0"/>
                                    </p:animMotion>
                                  </p:childTnLst>
                                </p:cTn>
                              </p:par>
                              <p:par>
                                <p:cTn id="588" presetID="0" presetClass="path" presetSubtype="0" accel="50000" decel="50000" fill="hold" nodeType="withEffect">
                                  <p:stCondLst>
                                    <p:cond delay="3500"/>
                                  </p:stCondLst>
                                  <p:childTnLst>
                                    <p:animMotion origin="layout" path="M 2.77778E-7 -1.48148E-6 L 0.04184 0.0581 " pathEditMode="relative" rAng="0" ptsTypes="AA">
                                      <p:cBhvr>
                                        <p:cTn id="589" dur="2500" fill="hold"/>
                                        <p:tgtEl>
                                          <p:spTgt spid="2174"/>
                                        </p:tgtEl>
                                        <p:attrNameLst>
                                          <p:attrName>ppt_x</p:attrName>
                                          <p:attrName>ppt_y</p:attrName>
                                        </p:attrNameLst>
                                      </p:cBhvr>
                                      <p:rCtr x="21" y="29"/>
                                    </p:animMotion>
                                  </p:childTnLst>
                                </p:cTn>
                              </p:par>
                              <p:par>
                                <p:cTn id="590" presetID="0" presetClass="path" presetSubtype="0" accel="50000" decel="50000" fill="hold" nodeType="withEffect">
                                  <p:stCondLst>
                                    <p:cond delay="3500"/>
                                  </p:stCondLst>
                                  <p:childTnLst>
                                    <p:animMotion origin="layout" path="M 0 -4.44444E-6 L -0.05868 0.09144 " pathEditMode="relative" rAng="0" ptsTypes="AA">
                                      <p:cBhvr>
                                        <p:cTn id="591" dur="2500" fill="hold"/>
                                        <p:tgtEl>
                                          <p:spTgt spid="2181"/>
                                        </p:tgtEl>
                                        <p:attrNameLst>
                                          <p:attrName>ppt_x</p:attrName>
                                          <p:attrName>ppt_y</p:attrName>
                                        </p:attrNameLst>
                                      </p:cBhvr>
                                      <p:rCtr x="-29" y="46"/>
                                    </p:animMotion>
                                  </p:childTnLst>
                                </p:cTn>
                              </p:par>
                              <p:par>
                                <p:cTn id="592" presetID="0" presetClass="path" presetSubtype="0" accel="50000" decel="50000" fill="hold" nodeType="withEffect">
                                  <p:stCondLst>
                                    <p:cond delay="3500"/>
                                  </p:stCondLst>
                                  <p:childTnLst>
                                    <p:animMotion origin="layout" path="M -2.77778E-6 0 L 0.025 0.05556 " pathEditMode="relative" rAng="0" ptsTypes="AA">
                                      <p:cBhvr>
                                        <p:cTn id="593" dur="2500" fill="hold"/>
                                        <p:tgtEl>
                                          <p:spTgt spid="2176"/>
                                        </p:tgtEl>
                                        <p:attrNameLst>
                                          <p:attrName>ppt_x</p:attrName>
                                          <p:attrName>ppt_y</p:attrName>
                                        </p:attrNameLst>
                                      </p:cBhvr>
                                      <p:rCtr x="13" y="28"/>
                                    </p:animMotion>
                                  </p:childTnLst>
                                </p:cTn>
                              </p:par>
                              <p:par>
                                <p:cTn id="594" presetID="0" presetClass="path" presetSubtype="0" accel="50000" decel="50000" fill="hold" nodeType="withEffect">
                                  <p:stCondLst>
                                    <p:cond delay="3500"/>
                                  </p:stCondLst>
                                  <p:childTnLst>
                                    <p:animMotion origin="layout" path="M 0.01667 -0.01111 L 0.03333 -0.03334 " pathEditMode="relative" rAng="0" ptsTypes="AA">
                                      <p:cBhvr>
                                        <p:cTn id="595" dur="2500" fill="hold"/>
                                        <p:tgtEl>
                                          <p:spTgt spid="2178"/>
                                        </p:tgtEl>
                                        <p:attrNameLst>
                                          <p:attrName>ppt_x</p:attrName>
                                          <p:attrName>ppt_y</p:attrName>
                                        </p:attrNameLst>
                                      </p:cBhvr>
                                      <p:rCtr x="8" y="-11"/>
                                    </p:animMotion>
                                  </p:childTnLst>
                                </p:cTn>
                              </p:par>
                              <p:par>
                                <p:cTn id="596" presetID="0" presetClass="path" presetSubtype="0" accel="50000" decel="50000" fill="hold" nodeType="withEffect">
                                  <p:stCondLst>
                                    <p:cond delay="3500"/>
                                  </p:stCondLst>
                                  <p:childTnLst>
                                    <p:animMotion origin="layout" path="M 4.16667E-6 3.33333E-6 L 0.10868 -0.02222 " pathEditMode="relative" ptsTypes="AA">
                                      <p:cBhvr>
                                        <p:cTn id="597" dur="2500" fill="hold"/>
                                        <p:tgtEl>
                                          <p:spTgt spid="2175"/>
                                        </p:tgtEl>
                                        <p:attrNameLst>
                                          <p:attrName>ppt_x</p:attrName>
                                          <p:attrName>ppt_y</p:attrName>
                                        </p:attrNameLst>
                                      </p:cBhvr>
                                    </p:animMotion>
                                  </p:childTnLst>
                                </p:cTn>
                              </p:par>
                              <p:par>
                                <p:cTn id="598" presetID="0" presetClass="path" presetSubtype="0" accel="50000" decel="50000" fill="hold" nodeType="withEffect">
                                  <p:stCondLst>
                                    <p:cond delay="3500"/>
                                  </p:stCondLst>
                                  <p:childTnLst>
                                    <p:animMotion origin="layout" path="M -3.05556E-6 -3.33333E-6 L -0.0125 0.1007 " pathEditMode="relative" rAng="0" ptsTypes="AA">
                                      <p:cBhvr>
                                        <p:cTn id="599" dur="2500" fill="hold"/>
                                        <p:tgtEl>
                                          <p:spTgt spid="2188"/>
                                        </p:tgtEl>
                                        <p:attrNameLst>
                                          <p:attrName>ppt_x</p:attrName>
                                          <p:attrName>ppt_y</p:attrName>
                                        </p:attrNameLst>
                                      </p:cBhvr>
                                      <p:rCtr x="-6" y="50"/>
                                    </p:animMotion>
                                  </p:childTnLst>
                                </p:cTn>
                              </p:par>
                              <p:par>
                                <p:cTn id="600" presetID="0" presetClass="path" presetSubtype="0" accel="50000" decel="50000" fill="hold" nodeType="withEffect">
                                  <p:stCondLst>
                                    <p:cond delay="3500"/>
                                  </p:stCondLst>
                                  <p:childTnLst>
                                    <p:animMotion origin="layout" path="M -2.5E-6 4.81481E-6 L 0.04913 -0.04491 " pathEditMode="relative" rAng="0" ptsTypes="AA">
                                      <p:cBhvr>
                                        <p:cTn id="601" dur="2500" fill="hold"/>
                                        <p:tgtEl>
                                          <p:spTgt spid="2171"/>
                                        </p:tgtEl>
                                        <p:attrNameLst>
                                          <p:attrName>ppt_x</p:attrName>
                                          <p:attrName>ppt_y</p:attrName>
                                        </p:attrNameLst>
                                      </p:cBhvr>
                                      <p:rCtr x="24" y="-22"/>
                                    </p:animMotion>
                                  </p:childTnLst>
                                </p:cTn>
                              </p:par>
                            </p:childTnLst>
                          </p:cTn>
                        </p:par>
                        <p:par>
                          <p:cTn id="602" fill="hold">
                            <p:stCondLst>
                              <p:cond delay="6000"/>
                            </p:stCondLst>
                            <p:childTnLst>
                              <p:par>
                                <p:cTn id="603" presetID="10" presetClass="entr" presetSubtype="0" fill="hold" grpId="0" nodeType="afterEffect">
                                  <p:stCondLst>
                                    <p:cond delay="1000"/>
                                  </p:stCondLst>
                                  <p:childTnLst>
                                    <p:set>
                                      <p:cBhvr>
                                        <p:cTn id="604" dur="1" fill="hold">
                                          <p:stCondLst>
                                            <p:cond delay="0"/>
                                          </p:stCondLst>
                                        </p:cTn>
                                        <p:tgtEl>
                                          <p:spTgt spid="2247"/>
                                        </p:tgtEl>
                                        <p:attrNameLst>
                                          <p:attrName>style.visibility</p:attrName>
                                        </p:attrNameLst>
                                      </p:cBhvr>
                                      <p:to>
                                        <p:strVal val="visible"/>
                                      </p:to>
                                    </p:set>
                                    <p:animEffect transition="in" filter="fade">
                                      <p:cBhvr>
                                        <p:cTn id="605" dur="2000"/>
                                        <p:tgtEl>
                                          <p:spTgt spid="2247"/>
                                        </p:tgtEl>
                                      </p:cBhvr>
                                    </p:animEffect>
                                  </p:childTnLst>
                                </p:cTn>
                              </p:par>
                              <p:par>
                                <p:cTn id="606" presetID="10" presetClass="entr" presetSubtype="0" fill="hold" grpId="0" nodeType="withEffect">
                                  <p:stCondLst>
                                    <p:cond delay="1000"/>
                                  </p:stCondLst>
                                  <p:childTnLst>
                                    <p:set>
                                      <p:cBhvr>
                                        <p:cTn id="607" dur="1" fill="hold">
                                          <p:stCondLst>
                                            <p:cond delay="0"/>
                                          </p:stCondLst>
                                        </p:cTn>
                                        <p:tgtEl>
                                          <p:spTgt spid="2248"/>
                                        </p:tgtEl>
                                        <p:attrNameLst>
                                          <p:attrName>style.visibility</p:attrName>
                                        </p:attrNameLst>
                                      </p:cBhvr>
                                      <p:to>
                                        <p:strVal val="visible"/>
                                      </p:to>
                                    </p:set>
                                    <p:animEffect transition="in" filter="fade">
                                      <p:cBhvr>
                                        <p:cTn id="608" dur="2000"/>
                                        <p:tgtEl>
                                          <p:spTgt spid="2248"/>
                                        </p:tgtEl>
                                      </p:cBhvr>
                                    </p:animEffect>
                                  </p:childTnLst>
                                </p:cTn>
                              </p:par>
                              <p:par>
                                <p:cTn id="609" presetID="10" presetClass="entr" presetSubtype="0" fill="hold" grpId="0" nodeType="withEffect">
                                  <p:stCondLst>
                                    <p:cond delay="1000"/>
                                  </p:stCondLst>
                                  <p:childTnLst>
                                    <p:set>
                                      <p:cBhvr>
                                        <p:cTn id="610" dur="1" fill="hold">
                                          <p:stCondLst>
                                            <p:cond delay="0"/>
                                          </p:stCondLst>
                                        </p:cTn>
                                        <p:tgtEl>
                                          <p:spTgt spid="2249"/>
                                        </p:tgtEl>
                                        <p:attrNameLst>
                                          <p:attrName>style.visibility</p:attrName>
                                        </p:attrNameLst>
                                      </p:cBhvr>
                                      <p:to>
                                        <p:strVal val="visible"/>
                                      </p:to>
                                    </p:set>
                                    <p:animEffect transition="in" filter="fade">
                                      <p:cBhvr>
                                        <p:cTn id="611" dur="2000"/>
                                        <p:tgtEl>
                                          <p:spTgt spid="2249"/>
                                        </p:tgtEl>
                                      </p:cBhvr>
                                    </p:animEffect>
                                  </p:childTnLst>
                                </p:cTn>
                              </p:par>
                              <p:par>
                                <p:cTn id="612" presetID="10" presetClass="entr" presetSubtype="0" fill="hold" grpId="0" nodeType="withEffect">
                                  <p:stCondLst>
                                    <p:cond delay="1000"/>
                                  </p:stCondLst>
                                  <p:childTnLst>
                                    <p:set>
                                      <p:cBhvr>
                                        <p:cTn id="613" dur="1" fill="hold">
                                          <p:stCondLst>
                                            <p:cond delay="0"/>
                                          </p:stCondLst>
                                        </p:cTn>
                                        <p:tgtEl>
                                          <p:spTgt spid="2252"/>
                                        </p:tgtEl>
                                        <p:attrNameLst>
                                          <p:attrName>style.visibility</p:attrName>
                                        </p:attrNameLst>
                                      </p:cBhvr>
                                      <p:to>
                                        <p:strVal val="visible"/>
                                      </p:to>
                                    </p:set>
                                    <p:animEffect transition="in" filter="fade">
                                      <p:cBhvr>
                                        <p:cTn id="614" dur="2000"/>
                                        <p:tgtEl>
                                          <p:spTgt spid="2252"/>
                                        </p:tgtEl>
                                      </p:cBhvr>
                                    </p:animEffect>
                                  </p:childTnLst>
                                </p:cTn>
                              </p:par>
                              <p:par>
                                <p:cTn id="615" presetID="10" presetClass="entr" presetSubtype="0" fill="hold" grpId="0" nodeType="withEffect">
                                  <p:stCondLst>
                                    <p:cond delay="1000"/>
                                  </p:stCondLst>
                                  <p:childTnLst>
                                    <p:set>
                                      <p:cBhvr>
                                        <p:cTn id="616" dur="1" fill="hold">
                                          <p:stCondLst>
                                            <p:cond delay="0"/>
                                          </p:stCondLst>
                                        </p:cTn>
                                        <p:tgtEl>
                                          <p:spTgt spid="2251"/>
                                        </p:tgtEl>
                                        <p:attrNameLst>
                                          <p:attrName>style.visibility</p:attrName>
                                        </p:attrNameLst>
                                      </p:cBhvr>
                                      <p:to>
                                        <p:strVal val="visible"/>
                                      </p:to>
                                    </p:set>
                                    <p:animEffect transition="in" filter="fade">
                                      <p:cBhvr>
                                        <p:cTn id="617" dur="2000"/>
                                        <p:tgtEl>
                                          <p:spTgt spid="2251"/>
                                        </p:tgtEl>
                                      </p:cBhvr>
                                    </p:animEffect>
                                  </p:childTnLst>
                                </p:cTn>
                              </p:par>
                            </p:childTnLst>
                          </p:cTn>
                        </p:par>
                      </p:childTnLst>
                    </p:cTn>
                  </p:par>
                  <p:par>
                    <p:cTn id="618" fill="hold">
                      <p:stCondLst>
                        <p:cond delay="indefinite"/>
                      </p:stCondLst>
                      <p:childTnLst>
                        <p:par>
                          <p:cTn id="619" fill="hold">
                            <p:stCondLst>
                              <p:cond delay="0"/>
                            </p:stCondLst>
                            <p:childTnLst>
                              <p:par>
                                <p:cTn id="620" presetID="10" presetClass="exit" presetSubtype="0" fill="hold" grpId="1" nodeType="clickEffect">
                                  <p:stCondLst>
                                    <p:cond delay="0"/>
                                  </p:stCondLst>
                                  <p:childTnLst>
                                    <p:animEffect transition="out" filter="fade">
                                      <p:cBhvr>
                                        <p:cTn id="621" dur="2000"/>
                                        <p:tgtEl>
                                          <p:spTgt spid="2252"/>
                                        </p:tgtEl>
                                      </p:cBhvr>
                                    </p:animEffect>
                                    <p:set>
                                      <p:cBhvr>
                                        <p:cTn id="622" dur="1" fill="hold">
                                          <p:stCondLst>
                                            <p:cond delay="1999"/>
                                          </p:stCondLst>
                                        </p:cTn>
                                        <p:tgtEl>
                                          <p:spTgt spid="2252"/>
                                        </p:tgtEl>
                                        <p:attrNameLst>
                                          <p:attrName>style.visibility</p:attrName>
                                        </p:attrNameLst>
                                      </p:cBhvr>
                                      <p:to>
                                        <p:strVal val="hidden"/>
                                      </p:to>
                                    </p:set>
                                  </p:childTnLst>
                                </p:cTn>
                              </p:par>
                              <p:par>
                                <p:cTn id="623" presetID="10" presetClass="exit" presetSubtype="0" fill="hold" grpId="1" nodeType="withEffect">
                                  <p:stCondLst>
                                    <p:cond delay="0"/>
                                  </p:stCondLst>
                                  <p:childTnLst>
                                    <p:animEffect transition="out" filter="fade">
                                      <p:cBhvr>
                                        <p:cTn id="624" dur="2000"/>
                                        <p:tgtEl>
                                          <p:spTgt spid="2249"/>
                                        </p:tgtEl>
                                      </p:cBhvr>
                                    </p:animEffect>
                                    <p:set>
                                      <p:cBhvr>
                                        <p:cTn id="625" dur="1" fill="hold">
                                          <p:stCondLst>
                                            <p:cond delay="1999"/>
                                          </p:stCondLst>
                                        </p:cTn>
                                        <p:tgtEl>
                                          <p:spTgt spid="2249"/>
                                        </p:tgtEl>
                                        <p:attrNameLst>
                                          <p:attrName>style.visibility</p:attrName>
                                        </p:attrNameLst>
                                      </p:cBhvr>
                                      <p:to>
                                        <p:strVal val="hidden"/>
                                      </p:to>
                                    </p:set>
                                  </p:childTnLst>
                                </p:cTn>
                              </p:par>
                              <p:par>
                                <p:cTn id="626" presetID="10" presetClass="exit" presetSubtype="0" fill="hold" grpId="1" nodeType="withEffect">
                                  <p:stCondLst>
                                    <p:cond delay="0"/>
                                  </p:stCondLst>
                                  <p:childTnLst>
                                    <p:animEffect transition="out" filter="fade">
                                      <p:cBhvr>
                                        <p:cTn id="627" dur="2000"/>
                                        <p:tgtEl>
                                          <p:spTgt spid="2248"/>
                                        </p:tgtEl>
                                      </p:cBhvr>
                                    </p:animEffect>
                                    <p:set>
                                      <p:cBhvr>
                                        <p:cTn id="628" dur="1" fill="hold">
                                          <p:stCondLst>
                                            <p:cond delay="1999"/>
                                          </p:stCondLst>
                                        </p:cTn>
                                        <p:tgtEl>
                                          <p:spTgt spid="2248"/>
                                        </p:tgtEl>
                                        <p:attrNameLst>
                                          <p:attrName>style.visibility</p:attrName>
                                        </p:attrNameLst>
                                      </p:cBhvr>
                                      <p:to>
                                        <p:strVal val="hidden"/>
                                      </p:to>
                                    </p:set>
                                  </p:childTnLst>
                                </p:cTn>
                              </p:par>
                              <p:par>
                                <p:cTn id="629" presetID="10" presetClass="exit" presetSubtype="0" fill="hold" grpId="1" nodeType="withEffect">
                                  <p:stCondLst>
                                    <p:cond delay="0"/>
                                  </p:stCondLst>
                                  <p:childTnLst>
                                    <p:animEffect transition="out" filter="fade">
                                      <p:cBhvr>
                                        <p:cTn id="630" dur="2000"/>
                                        <p:tgtEl>
                                          <p:spTgt spid="2247"/>
                                        </p:tgtEl>
                                      </p:cBhvr>
                                    </p:animEffect>
                                    <p:set>
                                      <p:cBhvr>
                                        <p:cTn id="631" dur="1" fill="hold">
                                          <p:stCondLst>
                                            <p:cond delay="1999"/>
                                          </p:stCondLst>
                                        </p:cTn>
                                        <p:tgtEl>
                                          <p:spTgt spid="2247"/>
                                        </p:tgtEl>
                                        <p:attrNameLst>
                                          <p:attrName>style.visibility</p:attrName>
                                        </p:attrNameLst>
                                      </p:cBhvr>
                                      <p:to>
                                        <p:strVal val="hidden"/>
                                      </p:to>
                                    </p:set>
                                  </p:childTnLst>
                                </p:cTn>
                              </p:par>
                              <p:par>
                                <p:cTn id="632" presetID="10" presetClass="exit" presetSubtype="0" fill="hold" grpId="1" nodeType="withEffect">
                                  <p:stCondLst>
                                    <p:cond delay="0"/>
                                  </p:stCondLst>
                                  <p:childTnLst>
                                    <p:animEffect transition="out" filter="fade">
                                      <p:cBhvr>
                                        <p:cTn id="633" dur="2000"/>
                                        <p:tgtEl>
                                          <p:spTgt spid="2251"/>
                                        </p:tgtEl>
                                      </p:cBhvr>
                                    </p:animEffect>
                                    <p:set>
                                      <p:cBhvr>
                                        <p:cTn id="634" dur="1" fill="hold">
                                          <p:stCondLst>
                                            <p:cond delay="1999"/>
                                          </p:stCondLst>
                                        </p:cTn>
                                        <p:tgtEl>
                                          <p:spTgt spid="2251"/>
                                        </p:tgtEl>
                                        <p:attrNameLst>
                                          <p:attrName>style.visibility</p:attrName>
                                        </p:attrNameLst>
                                      </p:cBhvr>
                                      <p:to>
                                        <p:strVal val="hidden"/>
                                      </p:to>
                                    </p:set>
                                  </p:childTnLst>
                                </p:cTn>
                              </p:par>
                              <p:par>
                                <p:cTn id="635" presetID="16" presetClass="exit" presetSubtype="26" fill="hold" grpId="1" nodeType="withEffect">
                                  <p:stCondLst>
                                    <p:cond delay="0"/>
                                  </p:stCondLst>
                                  <p:childTnLst>
                                    <p:animEffect transition="out" filter="barn(inHorizontal)">
                                      <p:cBhvr>
                                        <p:cTn id="636" dur="1000"/>
                                        <p:tgtEl>
                                          <p:spTgt spid="2242"/>
                                        </p:tgtEl>
                                      </p:cBhvr>
                                    </p:animEffect>
                                    <p:set>
                                      <p:cBhvr>
                                        <p:cTn id="637" dur="1" fill="hold">
                                          <p:stCondLst>
                                            <p:cond delay="999"/>
                                          </p:stCondLst>
                                        </p:cTn>
                                        <p:tgtEl>
                                          <p:spTgt spid="2242"/>
                                        </p:tgtEl>
                                        <p:attrNameLst>
                                          <p:attrName>style.visibility</p:attrName>
                                        </p:attrNameLst>
                                      </p:cBhvr>
                                      <p:to>
                                        <p:strVal val="hidden"/>
                                      </p:to>
                                    </p:set>
                                  </p:childTnLst>
                                </p:cTn>
                              </p:par>
                            </p:childTnLst>
                          </p:cTn>
                        </p:par>
                        <p:par>
                          <p:cTn id="638" fill="hold">
                            <p:stCondLst>
                              <p:cond delay="2000"/>
                            </p:stCondLst>
                            <p:childTnLst>
                              <p:par>
                                <p:cTn id="639" presetID="16" presetClass="entr" presetSubtype="26" fill="hold" grpId="0" nodeType="afterEffect">
                                  <p:stCondLst>
                                    <p:cond delay="0"/>
                                  </p:stCondLst>
                                  <p:childTnLst>
                                    <p:set>
                                      <p:cBhvr>
                                        <p:cTn id="640" dur="1" fill="hold">
                                          <p:stCondLst>
                                            <p:cond delay="0"/>
                                          </p:stCondLst>
                                        </p:cTn>
                                        <p:tgtEl>
                                          <p:spTgt spid="2253"/>
                                        </p:tgtEl>
                                        <p:attrNameLst>
                                          <p:attrName>style.visibility</p:attrName>
                                        </p:attrNameLst>
                                      </p:cBhvr>
                                      <p:to>
                                        <p:strVal val="visible"/>
                                      </p:to>
                                    </p:set>
                                    <p:animEffect transition="in" filter="barn(inHorizontal)">
                                      <p:cBhvr>
                                        <p:cTn id="641" dur="1000"/>
                                        <p:tgtEl>
                                          <p:spTgt spid="2253"/>
                                        </p:tgtEl>
                                      </p:cBhvr>
                                    </p:animEffect>
                                  </p:childTnLst>
                                </p:cTn>
                              </p:par>
                            </p:childTnLst>
                          </p:cTn>
                        </p:par>
                      </p:childTnLst>
                    </p:cTn>
                  </p:par>
                  <p:par>
                    <p:cTn id="642" fill="hold">
                      <p:stCondLst>
                        <p:cond delay="indefinite"/>
                      </p:stCondLst>
                      <p:childTnLst>
                        <p:par>
                          <p:cTn id="643" fill="hold">
                            <p:stCondLst>
                              <p:cond delay="0"/>
                            </p:stCondLst>
                            <p:childTnLst>
                              <p:par>
                                <p:cTn id="644" presetID="0" presetClass="path" presetSubtype="0" accel="50000" decel="50000" fill="hold" nodeType="clickEffect">
                                  <p:stCondLst>
                                    <p:cond delay="0"/>
                                  </p:stCondLst>
                                  <p:childTnLst>
                                    <p:animMotion origin="layout" path="M 0.19983 -0.03241 L 0.20486 -0.13819 " pathEditMode="relative" rAng="0" ptsTypes="AA">
                                      <p:cBhvr>
                                        <p:cTn id="645" dur="2500" fill="hold"/>
                                        <p:tgtEl>
                                          <p:spTgt spid="2161"/>
                                        </p:tgtEl>
                                        <p:attrNameLst>
                                          <p:attrName>ppt_x</p:attrName>
                                          <p:attrName>ppt_y</p:attrName>
                                        </p:attrNameLst>
                                      </p:cBhvr>
                                      <p:rCtr x="2" y="-53"/>
                                    </p:animMotion>
                                  </p:childTnLst>
                                </p:cTn>
                              </p:par>
                              <p:par>
                                <p:cTn id="646" presetID="0" presetClass="path" presetSubtype="0" accel="50000" decel="50000" fill="hold" nodeType="withEffect">
                                  <p:stCondLst>
                                    <p:cond delay="0"/>
                                  </p:stCondLst>
                                  <p:childTnLst>
                                    <p:animMotion origin="layout" path="M 0.08177 -0.02454 C 0.09635 -0.02731 0.10885 -0.0294 0.11927 -0.03704 C 0.12969 -0.04467 0.13906 -0.06342 0.14427 -0.07037 " pathEditMode="relative" rAng="0" ptsTypes="aaa">
                                      <p:cBhvr>
                                        <p:cTn id="647" dur="2500" fill="hold"/>
                                        <p:tgtEl>
                                          <p:spTgt spid="2162"/>
                                        </p:tgtEl>
                                        <p:attrNameLst>
                                          <p:attrName>ppt_x</p:attrName>
                                          <p:attrName>ppt_y</p:attrName>
                                        </p:attrNameLst>
                                      </p:cBhvr>
                                      <p:rCtr x="31" y="-23"/>
                                    </p:animMotion>
                                  </p:childTnLst>
                                </p:cTn>
                              </p:par>
                              <p:par>
                                <p:cTn id="648" presetID="0" presetClass="path" presetSubtype="0" accel="50000" decel="50000" fill="hold" nodeType="withEffect">
                                  <p:stCondLst>
                                    <p:cond delay="0"/>
                                  </p:stCondLst>
                                  <p:childTnLst>
                                    <p:animMotion origin="layout" path="M 0.15365 0.17778 L 0.30052 0.16968 " pathEditMode="relative" rAng="0" ptsTypes="AA">
                                      <p:cBhvr>
                                        <p:cTn id="649" dur="3000" fill="hold"/>
                                        <p:tgtEl>
                                          <p:spTgt spid="2166"/>
                                        </p:tgtEl>
                                        <p:attrNameLst>
                                          <p:attrName>ppt_x</p:attrName>
                                          <p:attrName>ppt_y</p:attrName>
                                        </p:attrNameLst>
                                      </p:cBhvr>
                                      <p:rCtr x="73" y="-4"/>
                                    </p:animMotion>
                                  </p:childTnLst>
                                </p:cTn>
                              </p:par>
                              <p:par>
                                <p:cTn id="650" presetID="0" presetClass="path" presetSubtype="0" accel="50000" decel="50000" fill="hold" nodeType="withEffect">
                                  <p:stCondLst>
                                    <p:cond delay="0"/>
                                  </p:stCondLst>
                                  <p:childTnLst>
                                    <p:animMotion origin="layout" path="M 0.025 -0.01111 C 0.03402 -0.01273 0.06823 -0.01435 0.07951 -0.02129 C 0.09079 -0.02824 0.09027 -0.04652 0.09305 -0.05324 " pathEditMode="relative" rAng="0" ptsTypes="aaa">
                                      <p:cBhvr>
                                        <p:cTn id="651" dur="3000" fill="hold"/>
                                        <p:tgtEl>
                                          <p:spTgt spid="2164"/>
                                        </p:tgtEl>
                                        <p:attrNameLst>
                                          <p:attrName>ppt_x</p:attrName>
                                          <p:attrName>ppt_y</p:attrName>
                                        </p:attrNameLst>
                                      </p:cBhvr>
                                      <p:rCtr x="34" y="-21"/>
                                    </p:animMotion>
                                  </p:childTnLst>
                                </p:cTn>
                              </p:par>
                              <p:par>
                                <p:cTn id="652" presetID="0" presetClass="path" presetSubtype="0" accel="50000" decel="50000" fill="hold" nodeType="withEffect">
                                  <p:stCondLst>
                                    <p:cond delay="0"/>
                                  </p:stCondLst>
                                  <p:childTnLst>
                                    <p:animMotion origin="layout" path="M 0 0 L 0.025 0 " pathEditMode="relative" ptsTypes="AA">
                                      <p:cBhvr>
                                        <p:cTn id="653" dur="3000" fill="hold"/>
                                        <p:tgtEl>
                                          <p:spTgt spid="2160"/>
                                        </p:tgtEl>
                                        <p:attrNameLst>
                                          <p:attrName>ppt_x</p:attrName>
                                          <p:attrName>ppt_y</p:attrName>
                                        </p:attrNameLst>
                                      </p:cBhvr>
                                    </p:animMotion>
                                  </p:childTnLst>
                                </p:cTn>
                              </p:par>
                              <p:par>
                                <p:cTn id="654" presetID="0" presetClass="path" presetSubtype="0" accel="50000" decel="50000" fill="hold" nodeType="withEffect">
                                  <p:stCondLst>
                                    <p:cond delay="0"/>
                                  </p:stCondLst>
                                  <p:childTnLst>
                                    <p:animMotion origin="layout" path="M -6.11111E-6 3.7037E-6 L 0.04166 3.7037E-6 " pathEditMode="relative" ptsTypes="AA">
                                      <p:cBhvr>
                                        <p:cTn id="655" dur="3000" fill="hold"/>
                                        <p:tgtEl>
                                          <p:spTgt spid="2163"/>
                                        </p:tgtEl>
                                        <p:attrNameLst>
                                          <p:attrName>ppt_x</p:attrName>
                                          <p:attrName>ppt_y</p:attrName>
                                        </p:attrNameLst>
                                      </p:cBhvr>
                                    </p:animMotion>
                                  </p:childTnLst>
                                </p:cTn>
                              </p:par>
                              <p:par>
                                <p:cTn id="656" presetID="0" presetClass="path" presetSubtype="0" accel="50000" decel="50000" fill="hold" nodeType="withEffect">
                                  <p:stCondLst>
                                    <p:cond delay="500"/>
                                  </p:stCondLst>
                                  <p:childTnLst>
                                    <p:animMotion origin="layout" path="M 0 0 L 0.025 0 " pathEditMode="relative" ptsTypes="AA">
                                      <p:cBhvr>
                                        <p:cTn id="657" dur="3000" fill="hold"/>
                                        <p:tgtEl>
                                          <p:spTgt spid="2183"/>
                                        </p:tgtEl>
                                        <p:attrNameLst>
                                          <p:attrName>ppt_x</p:attrName>
                                          <p:attrName>ppt_y</p:attrName>
                                        </p:attrNameLst>
                                      </p:cBhvr>
                                    </p:animMotion>
                                  </p:childTnLst>
                                </p:cTn>
                              </p:par>
                              <p:par>
                                <p:cTn id="658" presetID="0" presetClass="path" presetSubtype="0" accel="50000" decel="50000" fill="hold" nodeType="withEffect">
                                  <p:stCondLst>
                                    <p:cond delay="1000"/>
                                  </p:stCondLst>
                                  <p:childTnLst>
                                    <p:animMotion origin="layout" path="M 0.05 -0.0331 L 0.09514 -0.04908 " pathEditMode="relative" rAng="0" ptsTypes="AA">
                                      <p:cBhvr>
                                        <p:cTn id="659" dur="2000" fill="hold"/>
                                        <p:tgtEl>
                                          <p:spTgt spid="2237"/>
                                        </p:tgtEl>
                                        <p:attrNameLst>
                                          <p:attrName>ppt_x</p:attrName>
                                          <p:attrName>ppt_y</p:attrName>
                                        </p:attrNameLst>
                                      </p:cBhvr>
                                      <p:rCtr x="23" y="-8"/>
                                    </p:animMotion>
                                  </p:childTnLst>
                                </p:cTn>
                              </p:par>
                              <p:par>
                                <p:cTn id="660" presetID="0" presetClass="path" presetSubtype="0" accel="50000" decel="50000" fill="hold" nodeType="withEffect">
                                  <p:stCondLst>
                                    <p:cond delay="500"/>
                                  </p:stCondLst>
                                  <p:childTnLst>
                                    <p:animMotion origin="layout" path="M -0.05868 0.09143 L 0.02483 0.03565 " pathEditMode="relative" rAng="0" ptsTypes="AA">
                                      <p:cBhvr>
                                        <p:cTn id="661" dur="2000" fill="hold"/>
                                        <p:tgtEl>
                                          <p:spTgt spid="2181"/>
                                        </p:tgtEl>
                                        <p:attrNameLst>
                                          <p:attrName>ppt_x</p:attrName>
                                          <p:attrName>ppt_y</p:attrName>
                                        </p:attrNameLst>
                                      </p:cBhvr>
                                      <p:rCtr x="42" y="-28"/>
                                    </p:animMotion>
                                  </p:childTnLst>
                                </p:cTn>
                              </p:par>
                              <p:par>
                                <p:cTn id="662" presetID="0" presetClass="path" presetSubtype="0" accel="50000" decel="50000" fill="hold" nodeType="withEffect">
                                  <p:stCondLst>
                                    <p:cond delay="500"/>
                                  </p:stCondLst>
                                  <p:childTnLst>
                                    <p:animMotion origin="layout" path="M 0.10868 -0.02222 L 0.23385 -0.08912 " pathEditMode="relative" ptsTypes="AA">
                                      <p:cBhvr>
                                        <p:cTn id="663" dur="3000" fill="hold"/>
                                        <p:tgtEl>
                                          <p:spTgt spid="2175"/>
                                        </p:tgtEl>
                                        <p:attrNameLst>
                                          <p:attrName>ppt_x</p:attrName>
                                          <p:attrName>ppt_y</p:attrName>
                                        </p:attrNameLst>
                                      </p:cBhvr>
                                    </p:animMotion>
                                  </p:childTnLst>
                                </p:cTn>
                              </p:par>
                              <p:par>
                                <p:cTn id="664" presetID="0" presetClass="path" presetSubtype="0" accel="50000" decel="50000" fill="hold" nodeType="withEffect">
                                  <p:stCondLst>
                                    <p:cond delay="500"/>
                                  </p:stCondLst>
                                  <p:childTnLst>
                                    <p:animMotion origin="layout" path="M 0.02499 0.05555 L 0.1335 -0.02222 " pathEditMode="relative" ptsTypes="AA">
                                      <p:cBhvr>
                                        <p:cTn id="665" dur="3000" fill="hold"/>
                                        <p:tgtEl>
                                          <p:spTgt spid="2176"/>
                                        </p:tgtEl>
                                        <p:attrNameLst>
                                          <p:attrName>ppt_x</p:attrName>
                                          <p:attrName>ppt_y</p:attrName>
                                        </p:attrNameLst>
                                      </p:cBhvr>
                                    </p:animMotion>
                                  </p:childTnLst>
                                </p:cTn>
                              </p:par>
                              <p:par>
                                <p:cTn id="666" presetID="0" presetClass="path" presetSubtype="0" accel="50000" decel="50000" fill="hold" nodeType="withEffect">
                                  <p:stCondLst>
                                    <p:cond delay="500"/>
                                  </p:stCondLst>
                                  <p:childTnLst>
                                    <p:animMotion origin="layout" path="M 5.55556E-7 3.7037E-7 L 0.06684 -0.05602 " pathEditMode="relative" rAng="0" ptsTypes="AA">
                                      <p:cBhvr>
                                        <p:cTn id="667" dur="2000" fill="hold"/>
                                        <p:tgtEl>
                                          <p:spTgt spid="2172"/>
                                        </p:tgtEl>
                                        <p:attrNameLst>
                                          <p:attrName>ppt_x</p:attrName>
                                          <p:attrName>ppt_y</p:attrName>
                                        </p:attrNameLst>
                                      </p:cBhvr>
                                      <p:rCtr x="33" y="-28"/>
                                    </p:animMotion>
                                  </p:childTnLst>
                                </p:cTn>
                              </p:par>
                              <p:par>
                                <p:cTn id="668" presetID="0" presetClass="path" presetSubtype="0" accel="50000" decel="50000" fill="hold" nodeType="withEffect">
                                  <p:stCondLst>
                                    <p:cond delay="500"/>
                                  </p:stCondLst>
                                  <p:childTnLst>
                                    <p:animMotion origin="layout" path="M 0.04913 -0.04491 L 0.15764 -0.1007 " pathEditMode="relative" ptsTypes="AA">
                                      <p:cBhvr>
                                        <p:cTn id="669" dur="3000" fill="hold"/>
                                        <p:tgtEl>
                                          <p:spTgt spid="2171"/>
                                        </p:tgtEl>
                                        <p:attrNameLst>
                                          <p:attrName>ppt_x</p:attrName>
                                          <p:attrName>ppt_y</p:attrName>
                                        </p:attrNameLst>
                                      </p:cBhvr>
                                    </p:animMotion>
                                  </p:childTnLst>
                                </p:cTn>
                              </p:par>
                              <p:par>
                                <p:cTn id="670" presetID="0" presetClass="path" presetSubtype="0" accel="50000" decel="50000" fill="hold" nodeType="withEffect">
                                  <p:stCondLst>
                                    <p:cond delay="1000"/>
                                  </p:stCondLst>
                                  <p:childTnLst>
                                    <p:animMotion origin="layout" path="M -0.0125 0.10069 L -0.0125 0.14514 " pathEditMode="relative" rAng="0" ptsTypes="AA">
                                      <p:cBhvr>
                                        <p:cTn id="671" dur="2000" fill="hold"/>
                                        <p:tgtEl>
                                          <p:spTgt spid="2188"/>
                                        </p:tgtEl>
                                        <p:attrNameLst>
                                          <p:attrName>ppt_x</p:attrName>
                                          <p:attrName>ppt_y</p:attrName>
                                        </p:attrNameLst>
                                      </p:cBhvr>
                                      <p:rCtr x="0" y="22"/>
                                    </p:animMotion>
                                  </p:childTnLst>
                                </p:cTn>
                              </p:par>
                              <p:par>
                                <p:cTn id="672" presetID="0" presetClass="path" presetSubtype="0" accel="50000" decel="50000" fill="hold" nodeType="withEffect">
                                  <p:stCondLst>
                                    <p:cond delay="1000"/>
                                  </p:stCondLst>
                                  <p:childTnLst>
                                    <p:animMotion origin="layout" path="M -2.77778E-6 -3.7037E-7 L 0.06598 0.03796 " pathEditMode="relative" rAng="0" ptsTypes="AA">
                                      <p:cBhvr>
                                        <p:cTn id="673" dur="2000" fill="hold"/>
                                        <p:tgtEl>
                                          <p:spTgt spid="2187"/>
                                        </p:tgtEl>
                                        <p:attrNameLst>
                                          <p:attrName>ppt_x</p:attrName>
                                          <p:attrName>ppt_y</p:attrName>
                                        </p:attrNameLst>
                                      </p:cBhvr>
                                      <p:rCtr x="33" y="19"/>
                                    </p:animMotion>
                                  </p:childTnLst>
                                </p:cTn>
                              </p:par>
                              <p:par>
                                <p:cTn id="674" presetID="0" presetClass="path" presetSubtype="0" accel="50000" decel="50000" fill="hold" nodeType="withEffect">
                                  <p:stCondLst>
                                    <p:cond delay="500"/>
                                  </p:stCondLst>
                                  <p:childTnLst>
                                    <p:animMotion origin="layout" path="M 5E-6 -3.7037E-7 C 0.00417 -0.01204 0.00955 -0.05718 0.02501 -0.07245 C 0.04046 -0.08773 0.07865 -0.08773 0.09271 -0.09167 " pathEditMode="relative" rAng="0" ptsTypes="aaa">
                                      <p:cBhvr>
                                        <p:cTn id="675" dur="2500" fill="hold"/>
                                        <p:tgtEl>
                                          <p:spTgt spid="2193"/>
                                        </p:tgtEl>
                                        <p:attrNameLst>
                                          <p:attrName>ppt_x</p:attrName>
                                          <p:attrName>ppt_y</p:attrName>
                                        </p:attrNameLst>
                                      </p:cBhvr>
                                      <p:rCtr x="46" y="-46"/>
                                    </p:animMotion>
                                  </p:childTnLst>
                                </p:cTn>
                              </p:par>
                              <p:par>
                                <p:cTn id="676" presetID="0" presetClass="path" presetSubtype="0" accel="50000" decel="50000" fill="hold" nodeType="withEffect">
                                  <p:stCondLst>
                                    <p:cond delay="500"/>
                                  </p:stCondLst>
                                  <p:childTnLst>
                                    <p:animMotion origin="layout" path="M 1.38889E-6 -5.55556E-6 L 0.04184 -0.10024 " pathEditMode="relative" ptsTypes="AA">
                                      <p:cBhvr>
                                        <p:cTn id="677" dur="2000" fill="hold"/>
                                        <p:tgtEl>
                                          <p:spTgt spid="2179"/>
                                        </p:tgtEl>
                                        <p:attrNameLst>
                                          <p:attrName>ppt_x</p:attrName>
                                          <p:attrName>ppt_y</p:attrName>
                                        </p:attrNameLst>
                                      </p:cBhvr>
                                    </p:animMotion>
                                  </p:childTnLst>
                                </p:cTn>
                              </p:par>
                              <p:par>
                                <p:cTn id="678" presetID="0" presetClass="path" presetSubtype="0" accel="50000" decel="50000" fill="hold" nodeType="withEffect">
                                  <p:stCondLst>
                                    <p:cond delay="500"/>
                                  </p:stCondLst>
                                  <p:childTnLst>
                                    <p:animMotion origin="layout" path="M 0.03333 -0.03333 L 0.03333 -0.1 " pathEditMode="relative" rAng="0" ptsTypes="AA">
                                      <p:cBhvr>
                                        <p:cTn id="679" dur="2500" fill="hold"/>
                                        <p:tgtEl>
                                          <p:spTgt spid="2178"/>
                                        </p:tgtEl>
                                        <p:attrNameLst>
                                          <p:attrName>ppt_x</p:attrName>
                                          <p:attrName>ppt_y</p:attrName>
                                        </p:attrNameLst>
                                      </p:cBhvr>
                                      <p:rCtr x="0" y="-33"/>
                                    </p:animMotion>
                                  </p:childTnLst>
                                </p:cTn>
                              </p:par>
                              <p:par>
                                <p:cTn id="680" presetID="0" presetClass="path" presetSubtype="0" accel="50000" decel="50000" fill="hold" nodeType="withEffect">
                                  <p:stCondLst>
                                    <p:cond delay="0"/>
                                  </p:stCondLst>
                                  <p:childTnLst>
                                    <p:animMotion origin="layout" path="M -1.11111E-6 1.11111E-6 C -0.02153 0.00162 -0.04288 0.00324 -0.05208 0.01111 C -0.06129 0.01898 -0.06007 0.02894 -0.05521 0.04723 C -0.05035 0.06551 -0.03976 0.09885 -0.02292 0.12084 C -0.00608 0.14283 0.00885 0.16412 0.04566 0.17917 C 0.08281 0.19422 0.17309 0.20486 0.19878 0.21111 " pathEditMode="relative" ptsTypes="aaaaaA">
                                      <p:cBhvr>
                                        <p:cTn id="681" dur="5500" fill="hold"/>
                                        <p:tgtEl>
                                          <p:spTgt spid="2167"/>
                                        </p:tgtEl>
                                        <p:attrNameLst>
                                          <p:attrName>ppt_x</p:attrName>
                                          <p:attrName>ppt_y</p:attrName>
                                        </p:attrNameLst>
                                      </p:cBhvr>
                                    </p:animMotion>
                                  </p:childTnLst>
                                </p:cTn>
                              </p:par>
                              <p:par>
                                <p:cTn id="682" presetID="0" presetClass="path" presetSubtype="0" accel="50000" decel="50000" fill="hold" nodeType="withEffect">
                                  <p:stCondLst>
                                    <p:cond delay="0"/>
                                  </p:stCondLst>
                                  <p:childTnLst>
                                    <p:animMotion origin="layout" path="M 3.88889E-6 5.18519E-6 L 3.88889E-6 -0.02222 " pathEditMode="relative" ptsTypes="AA">
                                      <p:cBhvr>
                                        <p:cTn id="683" dur="3000" fill="hold"/>
                                        <p:tgtEl>
                                          <p:spTgt spid="2168"/>
                                        </p:tgtEl>
                                        <p:attrNameLst>
                                          <p:attrName>ppt_x</p:attrName>
                                          <p:attrName>ppt_y</p:attrName>
                                        </p:attrNameLst>
                                      </p:cBhvr>
                                    </p:animMotion>
                                  </p:childTnLst>
                                </p:cTn>
                              </p:par>
                              <p:par>
                                <p:cTn id="684" presetID="6" presetClass="emph" presetSubtype="0" fill="hold" nodeType="withEffect">
                                  <p:stCondLst>
                                    <p:cond delay="1000"/>
                                  </p:stCondLst>
                                  <p:childTnLst>
                                    <p:animScale>
                                      <p:cBhvr>
                                        <p:cTn id="685" dur="5000" fill="hold"/>
                                        <p:tgtEl>
                                          <p:spTgt spid="2237"/>
                                        </p:tgtEl>
                                      </p:cBhvr>
                                      <p:by x="85000" y="85000"/>
                                    </p:animScale>
                                  </p:childTnLst>
                                </p:cTn>
                              </p:par>
                              <p:par>
                                <p:cTn id="686" presetID="6" presetClass="emph" presetSubtype="0" fill="hold" nodeType="withEffect">
                                  <p:stCondLst>
                                    <p:cond delay="1000"/>
                                  </p:stCondLst>
                                  <p:childTnLst>
                                    <p:animScale>
                                      <p:cBhvr>
                                        <p:cTn id="687" dur="5000" fill="hold"/>
                                        <p:tgtEl>
                                          <p:spTgt spid="2170"/>
                                        </p:tgtEl>
                                      </p:cBhvr>
                                      <p:by x="85000" y="85000"/>
                                    </p:animScale>
                                  </p:childTnLst>
                                </p:cTn>
                              </p:par>
                              <p:par>
                                <p:cTn id="688" presetID="6" presetClass="emph" presetSubtype="0" fill="hold" nodeType="withEffect">
                                  <p:stCondLst>
                                    <p:cond delay="1000"/>
                                  </p:stCondLst>
                                  <p:childTnLst>
                                    <p:animScale>
                                      <p:cBhvr>
                                        <p:cTn id="689" dur="5000" fill="hold"/>
                                        <p:tgtEl>
                                          <p:spTgt spid="2174"/>
                                        </p:tgtEl>
                                      </p:cBhvr>
                                      <p:by x="85000" y="85000"/>
                                    </p:animScale>
                                  </p:childTnLst>
                                </p:cTn>
                              </p:par>
                              <p:par>
                                <p:cTn id="690" presetID="6" presetClass="emph" presetSubtype="0" fill="hold" nodeType="withEffect">
                                  <p:stCondLst>
                                    <p:cond delay="1000"/>
                                  </p:stCondLst>
                                  <p:childTnLst>
                                    <p:animScale>
                                      <p:cBhvr>
                                        <p:cTn id="691" dur="5000" fill="hold"/>
                                        <p:tgtEl>
                                          <p:spTgt spid="2181"/>
                                        </p:tgtEl>
                                      </p:cBhvr>
                                      <p:by x="85000" y="85000"/>
                                    </p:animScale>
                                  </p:childTnLst>
                                </p:cTn>
                              </p:par>
                              <p:par>
                                <p:cTn id="692" presetID="6" presetClass="emph" presetSubtype="0" fill="hold" nodeType="withEffect">
                                  <p:stCondLst>
                                    <p:cond delay="1000"/>
                                  </p:stCondLst>
                                  <p:childTnLst>
                                    <p:animScale>
                                      <p:cBhvr>
                                        <p:cTn id="693" dur="5000" fill="hold"/>
                                        <p:tgtEl>
                                          <p:spTgt spid="2175"/>
                                        </p:tgtEl>
                                      </p:cBhvr>
                                      <p:by x="85000" y="85000"/>
                                    </p:animScale>
                                  </p:childTnLst>
                                </p:cTn>
                              </p:par>
                              <p:par>
                                <p:cTn id="694" presetID="6" presetClass="emph" presetSubtype="0" fill="hold" nodeType="withEffect">
                                  <p:stCondLst>
                                    <p:cond delay="1000"/>
                                  </p:stCondLst>
                                  <p:childTnLst>
                                    <p:animScale>
                                      <p:cBhvr>
                                        <p:cTn id="695" dur="5000" fill="hold"/>
                                        <p:tgtEl>
                                          <p:spTgt spid="2176"/>
                                        </p:tgtEl>
                                      </p:cBhvr>
                                      <p:by x="85000" y="85000"/>
                                    </p:animScale>
                                  </p:childTnLst>
                                </p:cTn>
                              </p:par>
                              <p:par>
                                <p:cTn id="696" presetID="6" presetClass="emph" presetSubtype="0" fill="hold" nodeType="withEffect">
                                  <p:stCondLst>
                                    <p:cond delay="1000"/>
                                  </p:stCondLst>
                                  <p:childTnLst>
                                    <p:animScale>
                                      <p:cBhvr>
                                        <p:cTn id="697" dur="5000" fill="hold"/>
                                        <p:tgtEl>
                                          <p:spTgt spid="2171"/>
                                        </p:tgtEl>
                                      </p:cBhvr>
                                      <p:by x="85000" y="85000"/>
                                    </p:animScale>
                                  </p:childTnLst>
                                </p:cTn>
                              </p:par>
                              <p:par>
                                <p:cTn id="698" presetID="6" presetClass="emph" presetSubtype="0" fill="hold" nodeType="withEffect">
                                  <p:stCondLst>
                                    <p:cond delay="1000"/>
                                  </p:stCondLst>
                                  <p:childTnLst>
                                    <p:animScale>
                                      <p:cBhvr>
                                        <p:cTn id="699" dur="5000" fill="hold"/>
                                        <p:tgtEl>
                                          <p:spTgt spid="2193"/>
                                        </p:tgtEl>
                                      </p:cBhvr>
                                      <p:by x="85000" y="85000"/>
                                    </p:animScale>
                                  </p:childTnLst>
                                </p:cTn>
                              </p:par>
                              <p:par>
                                <p:cTn id="700" presetID="6" presetClass="emph" presetSubtype="0" fill="hold" nodeType="withEffect">
                                  <p:stCondLst>
                                    <p:cond delay="1000"/>
                                  </p:stCondLst>
                                  <p:childTnLst>
                                    <p:animScale>
                                      <p:cBhvr>
                                        <p:cTn id="701" dur="5000" fill="hold"/>
                                        <p:tgtEl>
                                          <p:spTgt spid="2172"/>
                                        </p:tgtEl>
                                      </p:cBhvr>
                                      <p:by x="85000" y="85000"/>
                                    </p:animScale>
                                  </p:childTnLst>
                                </p:cTn>
                              </p:par>
                              <p:par>
                                <p:cTn id="702" presetID="6" presetClass="emph" presetSubtype="0" fill="hold" nodeType="withEffect">
                                  <p:stCondLst>
                                    <p:cond delay="1000"/>
                                  </p:stCondLst>
                                  <p:childTnLst>
                                    <p:animScale>
                                      <p:cBhvr>
                                        <p:cTn id="703" dur="5000" fill="hold"/>
                                        <p:tgtEl>
                                          <p:spTgt spid="2179"/>
                                        </p:tgtEl>
                                      </p:cBhvr>
                                      <p:by x="85000" y="85000"/>
                                    </p:animScale>
                                  </p:childTnLst>
                                </p:cTn>
                              </p:par>
                              <p:par>
                                <p:cTn id="704" presetID="6" presetClass="emph" presetSubtype="0" fill="hold" nodeType="withEffect">
                                  <p:stCondLst>
                                    <p:cond delay="1000"/>
                                  </p:stCondLst>
                                  <p:childTnLst>
                                    <p:animScale>
                                      <p:cBhvr>
                                        <p:cTn id="705" dur="5000" fill="hold"/>
                                        <p:tgtEl>
                                          <p:spTgt spid="2178"/>
                                        </p:tgtEl>
                                      </p:cBhvr>
                                      <p:by x="85000" y="85000"/>
                                    </p:animScale>
                                  </p:childTnLst>
                                </p:cTn>
                              </p:par>
                              <p:par>
                                <p:cTn id="706" presetID="1" presetClass="entr" presetSubtype="0" fill="hold" nodeType="withEffect">
                                  <p:stCondLst>
                                    <p:cond delay="1000"/>
                                  </p:stCondLst>
                                  <p:childTnLst>
                                    <p:set>
                                      <p:cBhvr>
                                        <p:cTn id="707" dur="1" fill="hold">
                                          <p:stCondLst>
                                            <p:cond delay="0"/>
                                          </p:stCondLst>
                                        </p:cTn>
                                        <p:tgtEl>
                                          <p:spTgt spid="2264"/>
                                        </p:tgtEl>
                                        <p:attrNameLst>
                                          <p:attrName>style.visibility</p:attrName>
                                        </p:attrNameLst>
                                      </p:cBhvr>
                                      <p:to>
                                        <p:strVal val="visible"/>
                                      </p:to>
                                    </p:set>
                                  </p:childTnLst>
                                </p:cTn>
                              </p:par>
                              <p:par>
                                <p:cTn id="708" presetID="0" presetClass="path" presetSubtype="0" accel="50000" decel="50000" fill="hold" nodeType="withEffect">
                                  <p:stCondLst>
                                    <p:cond delay="1000"/>
                                  </p:stCondLst>
                                  <p:childTnLst>
                                    <p:animMotion origin="layout" path="M -1.11111E-6 4.81481E-6 L 0.25625 -0.00024 " pathEditMode="relative" rAng="0" ptsTypes="AA">
                                      <p:cBhvr>
                                        <p:cTn id="709" dur="1000" fill="hold"/>
                                        <p:tgtEl>
                                          <p:spTgt spid="2264"/>
                                        </p:tgtEl>
                                        <p:attrNameLst>
                                          <p:attrName>ppt_x</p:attrName>
                                          <p:attrName>ppt_y</p:attrName>
                                        </p:attrNameLst>
                                      </p:cBhvr>
                                      <p:rCtr x="128" y="0"/>
                                    </p:animMotion>
                                  </p:childTnLst>
                                </p:cTn>
                              </p:par>
                              <p:par>
                                <p:cTn id="710" presetID="1" presetClass="exit" presetSubtype="0" fill="hold" nodeType="withEffect">
                                  <p:stCondLst>
                                    <p:cond delay="1700"/>
                                  </p:stCondLst>
                                  <p:childTnLst>
                                    <p:set>
                                      <p:cBhvr>
                                        <p:cTn id="711" dur="1" fill="hold">
                                          <p:stCondLst>
                                            <p:cond delay="0"/>
                                          </p:stCondLst>
                                        </p:cTn>
                                        <p:tgtEl>
                                          <p:spTgt spid="2264"/>
                                        </p:tgtEl>
                                        <p:attrNameLst>
                                          <p:attrName>style.visibility</p:attrName>
                                        </p:attrNameLst>
                                      </p:cBhvr>
                                      <p:to>
                                        <p:strVal val="hidden"/>
                                      </p:to>
                                    </p:set>
                                  </p:childTnLst>
                                </p:cTn>
                              </p:par>
                              <p:par>
                                <p:cTn id="712" presetID="1" presetClass="entr" presetSubtype="0" fill="hold" nodeType="withEffect">
                                  <p:stCondLst>
                                    <p:cond delay="2200"/>
                                  </p:stCondLst>
                                  <p:childTnLst>
                                    <p:set>
                                      <p:cBhvr>
                                        <p:cTn id="713" dur="1" fill="hold">
                                          <p:stCondLst>
                                            <p:cond delay="0"/>
                                          </p:stCondLst>
                                        </p:cTn>
                                        <p:tgtEl>
                                          <p:spTgt spid="2268"/>
                                        </p:tgtEl>
                                        <p:attrNameLst>
                                          <p:attrName>style.visibility</p:attrName>
                                        </p:attrNameLst>
                                      </p:cBhvr>
                                      <p:to>
                                        <p:strVal val="visible"/>
                                      </p:to>
                                    </p:set>
                                  </p:childTnLst>
                                </p:cTn>
                              </p:par>
                              <p:par>
                                <p:cTn id="714" presetID="0" presetClass="path" presetSubtype="0" accel="50000" decel="50000" fill="hold" nodeType="withEffect">
                                  <p:stCondLst>
                                    <p:cond delay="2200"/>
                                  </p:stCondLst>
                                  <p:childTnLst>
                                    <p:animMotion origin="layout" path="M -1.11111E-6 4.81481E-6 L 0.25625 -0.00024 " pathEditMode="relative" rAng="0" ptsTypes="AA">
                                      <p:cBhvr>
                                        <p:cTn id="715" dur="1000" fill="hold"/>
                                        <p:tgtEl>
                                          <p:spTgt spid="2268"/>
                                        </p:tgtEl>
                                        <p:attrNameLst>
                                          <p:attrName>ppt_x</p:attrName>
                                          <p:attrName>ppt_y</p:attrName>
                                        </p:attrNameLst>
                                      </p:cBhvr>
                                      <p:rCtr x="128" y="0"/>
                                    </p:animMotion>
                                  </p:childTnLst>
                                </p:cTn>
                              </p:par>
                              <p:par>
                                <p:cTn id="716" presetID="1" presetClass="exit" presetSubtype="0" fill="hold" nodeType="withEffect">
                                  <p:stCondLst>
                                    <p:cond delay="2900"/>
                                  </p:stCondLst>
                                  <p:childTnLst>
                                    <p:set>
                                      <p:cBhvr>
                                        <p:cTn id="717" dur="1" fill="hold">
                                          <p:stCondLst>
                                            <p:cond delay="0"/>
                                          </p:stCondLst>
                                        </p:cTn>
                                        <p:tgtEl>
                                          <p:spTgt spid="2268"/>
                                        </p:tgtEl>
                                        <p:attrNameLst>
                                          <p:attrName>style.visibility</p:attrName>
                                        </p:attrNameLst>
                                      </p:cBhvr>
                                      <p:to>
                                        <p:strVal val="hidden"/>
                                      </p:to>
                                    </p:set>
                                  </p:childTnLst>
                                </p:cTn>
                              </p:par>
                              <p:par>
                                <p:cTn id="718" presetID="1" presetClass="entr" presetSubtype="0" fill="hold" nodeType="withEffect">
                                  <p:stCondLst>
                                    <p:cond delay="3500"/>
                                  </p:stCondLst>
                                  <p:childTnLst>
                                    <p:set>
                                      <p:cBhvr>
                                        <p:cTn id="719" dur="1" fill="hold">
                                          <p:stCondLst>
                                            <p:cond delay="0"/>
                                          </p:stCondLst>
                                        </p:cTn>
                                        <p:tgtEl>
                                          <p:spTgt spid="2272"/>
                                        </p:tgtEl>
                                        <p:attrNameLst>
                                          <p:attrName>style.visibility</p:attrName>
                                        </p:attrNameLst>
                                      </p:cBhvr>
                                      <p:to>
                                        <p:strVal val="visible"/>
                                      </p:to>
                                    </p:set>
                                  </p:childTnLst>
                                </p:cTn>
                              </p:par>
                              <p:par>
                                <p:cTn id="720" presetID="0" presetClass="path" presetSubtype="0" accel="50000" decel="50000" fill="hold" nodeType="withEffect">
                                  <p:stCondLst>
                                    <p:cond delay="3500"/>
                                  </p:stCondLst>
                                  <p:childTnLst>
                                    <p:animMotion origin="layout" path="M -1.11111E-6 4.81481E-6 L 0.25625 -0.00024 " pathEditMode="relative" rAng="0" ptsTypes="AA">
                                      <p:cBhvr>
                                        <p:cTn id="721" dur="1000" fill="hold"/>
                                        <p:tgtEl>
                                          <p:spTgt spid="2272"/>
                                        </p:tgtEl>
                                        <p:attrNameLst>
                                          <p:attrName>ppt_x</p:attrName>
                                          <p:attrName>ppt_y</p:attrName>
                                        </p:attrNameLst>
                                      </p:cBhvr>
                                      <p:rCtr x="128" y="0"/>
                                    </p:animMotion>
                                  </p:childTnLst>
                                </p:cTn>
                              </p:par>
                              <p:par>
                                <p:cTn id="722" presetID="1" presetClass="exit" presetSubtype="0" fill="hold" nodeType="withEffect">
                                  <p:stCondLst>
                                    <p:cond delay="4200"/>
                                  </p:stCondLst>
                                  <p:childTnLst>
                                    <p:set>
                                      <p:cBhvr>
                                        <p:cTn id="723" dur="1" fill="hold">
                                          <p:stCondLst>
                                            <p:cond delay="0"/>
                                          </p:stCondLst>
                                        </p:cTn>
                                        <p:tgtEl>
                                          <p:spTgt spid="2272"/>
                                        </p:tgtEl>
                                        <p:attrNameLst>
                                          <p:attrName>style.visibility</p:attrName>
                                        </p:attrNameLst>
                                      </p:cBhvr>
                                      <p:to>
                                        <p:strVal val="hidden"/>
                                      </p:to>
                                    </p:set>
                                  </p:childTnLst>
                                </p:cTn>
                              </p:par>
                              <p:par>
                                <p:cTn id="724" presetID="1" presetClass="entr" presetSubtype="0" fill="hold" nodeType="withEffect">
                                  <p:stCondLst>
                                    <p:cond delay="4700"/>
                                  </p:stCondLst>
                                  <p:childTnLst>
                                    <p:set>
                                      <p:cBhvr>
                                        <p:cTn id="725" dur="1" fill="hold">
                                          <p:stCondLst>
                                            <p:cond delay="0"/>
                                          </p:stCondLst>
                                        </p:cTn>
                                        <p:tgtEl>
                                          <p:spTgt spid="2276"/>
                                        </p:tgtEl>
                                        <p:attrNameLst>
                                          <p:attrName>style.visibility</p:attrName>
                                        </p:attrNameLst>
                                      </p:cBhvr>
                                      <p:to>
                                        <p:strVal val="visible"/>
                                      </p:to>
                                    </p:set>
                                  </p:childTnLst>
                                </p:cTn>
                              </p:par>
                              <p:par>
                                <p:cTn id="726" presetID="0" presetClass="path" presetSubtype="0" accel="50000" decel="50000" fill="hold" nodeType="withEffect">
                                  <p:stCondLst>
                                    <p:cond delay="4700"/>
                                  </p:stCondLst>
                                  <p:childTnLst>
                                    <p:animMotion origin="layout" path="M -1.11111E-6 4.81481E-6 L 0.25625 -0.00024 " pathEditMode="relative" rAng="0" ptsTypes="AA">
                                      <p:cBhvr>
                                        <p:cTn id="727" dur="1000" fill="hold"/>
                                        <p:tgtEl>
                                          <p:spTgt spid="2276"/>
                                        </p:tgtEl>
                                        <p:attrNameLst>
                                          <p:attrName>ppt_x</p:attrName>
                                          <p:attrName>ppt_y</p:attrName>
                                        </p:attrNameLst>
                                      </p:cBhvr>
                                      <p:rCtr x="128" y="0"/>
                                    </p:animMotion>
                                  </p:childTnLst>
                                </p:cTn>
                              </p:par>
                              <p:par>
                                <p:cTn id="728" presetID="1" presetClass="exit" presetSubtype="0" fill="hold" nodeType="withEffect">
                                  <p:stCondLst>
                                    <p:cond delay="5400"/>
                                  </p:stCondLst>
                                  <p:childTnLst>
                                    <p:set>
                                      <p:cBhvr>
                                        <p:cTn id="729" dur="1" fill="hold">
                                          <p:stCondLst>
                                            <p:cond delay="0"/>
                                          </p:stCondLst>
                                        </p:cTn>
                                        <p:tgtEl>
                                          <p:spTgt spid="2276"/>
                                        </p:tgtEl>
                                        <p:attrNameLst>
                                          <p:attrName>style.visibility</p:attrName>
                                        </p:attrNameLst>
                                      </p:cBhvr>
                                      <p:to>
                                        <p:strVal val="hidden"/>
                                      </p:to>
                                    </p:set>
                                  </p:childTnLst>
                                </p:cTn>
                              </p:par>
                              <p:par>
                                <p:cTn id="730" presetID="9" presetClass="exit" presetSubtype="0" fill="hold" grpId="1" nodeType="withEffect">
                                  <p:stCondLst>
                                    <p:cond delay="1000"/>
                                  </p:stCondLst>
                                  <p:childTnLst>
                                    <p:animEffect transition="out" filter="dissolve">
                                      <p:cBhvr>
                                        <p:cTn id="731" dur="2000"/>
                                        <p:tgtEl>
                                          <p:spTgt spid="2246"/>
                                        </p:tgtEl>
                                      </p:cBhvr>
                                    </p:animEffect>
                                    <p:set>
                                      <p:cBhvr>
                                        <p:cTn id="732" dur="1" fill="hold">
                                          <p:stCondLst>
                                            <p:cond delay="1999"/>
                                          </p:stCondLst>
                                        </p:cTn>
                                        <p:tgtEl>
                                          <p:spTgt spid="2246"/>
                                        </p:tgtEl>
                                        <p:attrNameLst>
                                          <p:attrName>style.visibility</p:attrName>
                                        </p:attrNameLst>
                                      </p:cBhvr>
                                      <p:to>
                                        <p:strVal val="hidden"/>
                                      </p:to>
                                    </p:set>
                                  </p:childTnLst>
                                </p:cTn>
                              </p:par>
                              <p:par>
                                <p:cTn id="733" presetID="9" presetClass="exit" presetSubtype="0" fill="hold" grpId="0" nodeType="withEffect">
                                  <p:stCondLst>
                                    <p:cond delay="1000"/>
                                  </p:stCondLst>
                                  <p:childTnLst>
                                    <p:animEffect transition="out" filter="dissolve">
                                      <p:cBhvr>
                                        <p:cTn id="734" dur="2000"/>
                                        <p:tgtEl>
                                          <p:spTgt spid="2202"/>
                                        </p:tgtEl>
                                      </p:cBhvr>
                                    </p:animEffect>
                                    <p:set>
                                      <p:cBhvr>
                                        <p:cTn id="735" dur="1" fill="hold">
                                          <p:stCondLst>
                                            <p:cond delay="1999"/>
                                          </p:stCondLst>
                                        </p:cTn>
                                        <p:tgtEl>
                                          <p:spTgt spid="2202"/>
                                        </p:tgtEl>
                                        <p:attrNameLst>
                                          <p:attrName>style.visibility</p:attrName>
                                        </p:attrNameLst>
                                      </p:cBhvr>
                                      <p:to>
                                        <p:strVal val="hidden"/>
                                      </p:to>
                                    </p:set>
                                  </p:childTnLst>
                                </p:cTn>
                              </p:par>
                              <p:par>
                                <p:cTn id="736" presetID="9" presetClass="exit" presetSubtype="0" fill="hold" grpId="1" nodeType="withEffect">
                                  <p:stCondLst>
                                    <p:cond delay="1000"/>
                                  </p:stCondLst>
                                  <p:childTnLst>
                                    <p:animEffect transition="out" filter="dissolve">
                                      <p:cBhvr>
                                        <p:cTn id="737" dur="2000"/>
                                        <p:tgtEl>
                                          <p:spTgt spid="2245"/>
                                        </p:tgtEl>
                                      </p:cBhvr>
                                    </p:animEffect>
                                    <p:set>
                                      <p:cBhvr>
                                        <p:cTn id="738" dur="1" fill="hold">
                                          <p:stCondLst>
                                            <p:cond delay="1999"/>
                                          </p:stCondLst>
                                        </p:cTn>
                                        <p:tgtEl>
                                          <p:spTgt spid="2245"/>
                                        </p:tgtEl>
                                        <p:attrNameLst>
                                          <p:attrName>style.visibility</p:attrName>
                                        </p:attrNameLst>
                                      </p:cBhvr>
                                      <p:to>
                                        <p:strVal val="hidden"/>
                                      </p:to>
                                    </p:set>
                                  </p:childTnLst>
                                </p:cTn>
                              </p:par>
                              <p:par>
                                <p:cTn id="739" presetID="9" presetClass="exit" presetSubtype="0" fill="hold" nodeType="withEffect">
                                  <p:stCondLst>
                                    <p:cond delay="3500"/>
                                  </p:stCondLst>
                                  <p:childTnLst>
                                    <p:animEffect transition="out" filter="dissolve">
                                      <p:cBhvr>
                                        <p:cTn id="740" dur="2000"/>
                                        <p:tgtEl>
                                          <p:spTgt spid="2188"/>
                                        </p:tgtEl>
                                      </p:cBhvr>
                                    </p:animEffect>
                                    <p:set>
                                      <p:cBhvr>
                                        <p:cTn id="741" dur="1" fill="hold">
                                          <p:stCondLst>
                                            <p:cond delay="1999"/>
                                          </p:stCondLst>
                                        </p:cTn>
                                        <p:tgtEl>
                                          <p:spTgt spid="2188"/>
                                        </p:tgtEl>
                                        <p:attrNameLst>
                                          <p:attrName>style.visibility</p:attrName>
                                        </p:attrNameLst>
                                      </p:cBhvr>
                                      <p:to>
                                        <p:strVal val="hidden"/>
                                      </p:to>
                                    </p:set>
                                  </p:childTnLst>
                                </p:cTn>
                              </p:par>
                              <p:par>
                                <p:cTn id="742" presetID="9" presetClass="exit" presetSubtype="0" fill="hold" nodeType="withEffect">
                                  <p:stCondLst>
                                    <p:cond delay="3500"/>
                                  </p:stCondLst>
                                  <p:childTnLst>
                                    <p:animEffect transition="out" filter="dissolve">
                                      <p:cBhvr>
                                        <p:cTn id="743" dur="2000"/>
                                        <p:tgtEl>
                                          <p:spTgt spid="2187"/>
                                        </p:tgtEl>
                                      </p:cBhvr>
                                    </p:animEffect>
                                    <p:set>
                                      <p:cBhvr>
                                        <p:cTn id="744" dur="1" fill="hold">
                                          <p:stCondLst>
                                            <p:cond delay="1999"/>
                                          </p:stCondLst>
                                        </p:cTn>
                                        <p:tgtEl>
                                          <p:spTgt spid="2187"/>
                                        </p:tgtEl>
                                        <p:attrNameLst>
                                          <p:attrName>style.visibility</p:attrName>
                                        </p:attrNameLst>
                                      </p:cBhvr>
                                      <p:to>
                                        <p:strVal val="hidden"/>
                                      </p:to>
                                    </p:set>
                                  </p:childTnLst>
                                </p:cTn>
                              </p:par>
                              <p:par>
                                <p:cTn id="745" presetID="0" presetClass="path" presetSubtype="0" accel="50000" decel="50000" fill="hold" nodeType="withEffect">
                                  <p:stCondLst>
                                    <p:cond delay="3500"/>
                                  </p:stCondLst>
                                  <p:childTnLst>
                                    <p:animMotion origin="layout" path="M 0.23385 -0.08912 L 0.30885 -0.09745 " pathEditMode="relative" rAng="0" ptsTypes="AA">
                                      <p:cBhvr>
                                        <p:cTn id="746" dur="2000" fill="hold"/>
                                        <p:tgtEl>
                                          <p:spTgt spid="2175"/>
                                        </p:tgtEl>
                                        <p:attrNameLst>
                                          <p:attrName>ppt_x</p:attrName>
                                          <p:attrName>ppt_y</p:attrName>
                                        </p:attrNameLst>
                                      </p:cBhvr>
                                      <p:rCtr x="38" y="-4"/>
                                    </p:animMotion>
                                  </p:childTnLst>
                                </p:cTn>
                              </p:par>
                              <p:par>
                                <p:cTn id="747" presetID="0" presetClass="path" presetSubtype="0" accel="50000" decel="50000" fill="hold" nodeType="withEffect">
                                  <p:stCondLst>
                                    <p:cond delay="3500"/>
                                  </p:stCondLst>
                                  <p:childTnLst>
                                    <p:animMotion origin="layout" path="M 0.1335 -0.02222 L 0.23367 -0.02222 " pathEditMode="relative" ptsTypes="AA">
                                      <p:cBhvr>
                                        <p:cTn id="748" dur="3000" fill="hold"/>
                                        <p:tgtEl>
                                          <p:spTgt spid="2176"/>
                                        </p:tgtEl>
                                        <p:attrNameLst>
                                          <p:attrName>ppt_x</p:attrName>
                                          <p:attrName>ppt_y</p:attrName>
                                        </p:attrNameLst>
                                      </p:cBhvr>
                                    </p:animMotion>
                                  </p:childTnLst>
                                </p:cTn>
                              </p:par>
                              <p:par>
                                <p:cTn id="749" presetID="0" presetClass="path" presetSubtype="0" accel="50000" decel="50000" fill="hold" nodeType="withEffect">
                                  <p:stCondLst>
                                    <p:cond delay="3500"/>
                                  </p:stCondLst>
                                  <p:childTnLst>
                                    <p:animMotion origin="layout" path="M 0.02482 0.03565 L 0.11666 0.02454 " pathEditMode="relative" ptsTypes="AA">
                                      <p:cBhvr>
                                        <p:cTn id="750" dur="3000" fill="hold"/>
                                        <p:tgtEl>
                                          <p:spTgt spid="2181"/>
                                        </p:tgtEl>
                                        <p:attrNameLst>
                                          <p:attrName>ppt_x</p:attrName>
                                          <p:attrName>ppt_y</p:attrName>
                                        </p:attrNameLst>
                                      </p:cBhvr>
                                    </p:animMotion>
                                  </p:childTnLst>
                                </p:cTn>
                              </p:par>
                              <p:par>
                                <p:cTn id="751" presetID="0" presetClass="path" presetSubtype="0" accel="50000" decel="50000" fill="hold" nodeType="withEffect">
                                  <p:stCondLst>
                                    <p:cond delay="3500"/>
                                  </p:stCondLst>
                                  <p:childTnLst>
                                    <p:animMotion origin="layout" path="M 0.04184 0.0581 L 0.09514 0.00092 " pathEditMode="relative" rAng="0" ptsTypes="AA">
                                      <p:cBhvr>
                                        <p:cTn id="752" dur="3000" fill="hold"/>
                                        <p:tgtEl>
                                          <p:spTgt spid="2174"/>
                                        </p:tgtEl>
                                        <p:attrNameLst>
                                          <p:attrName>ppt_x</p:attrName>
                                          <p:attrName>ppt_y</p:attrName>
                                        </p:attrNameLst>
                                      </p:cBhvr>
                                      <p:rCtr x="27" y="-29"/>
                                    </p:animMotion>
                                  </p:childTnLst>
                                </p:cTn>
                              </p:par>
                              <p:par>
                                <p:cTn id="753" presetID="0" presetClass="path" presetSubtype="0" accel="50000" decel="50000" fill="hold" nodeType="withEffect">
                                  <p:stCondLst>
                                    <p:cond delay="3500"/>
                                  </p:stCondLst>
                                  <p:childTnLst>
                                    <p:animMotion origin="layout" path="M 0.09514 -0.04907 L 0.12014 -0.08241 " pathEditMode="relative" rAng="0" ptsTypes="AA">
                                      <p:cBhvr>
                                        <p:cTn id="754" dur="3000" fill="hold"/>
                                        <p:tgtEl>
                                          <p:spTgt spid="2237"/>
                                        </p:tgtEl>
                                        <p:attrNameLst>
                                          <p:attrName>ppt_x</p:attrName>
                                          <p:attrName>ppt_y</p:attrName>
                                        </p:attrNameLst>
                                      </p:cBhvr>
                                      <p:rCtr x="13" y="-17"/>
                                    </p:animMotion>
                                  </p:childTnLst>
                                </p:cTn>
                              </p:par>
                              <p:par>
                                <p:cTn id="755" presetID="0" presetClass="path" presetSubtype="0" accel="50000" decel="50000" fill="hold" nodeType="withEffect">
                                  <p:stCondLst>
                                    <p:cond delay="3500"/>
                                  </p:stCondLst>
                                  <p:childTnLst>
                                    <p:animMotion origin="layout" path="M 0.15764 -0.10069 L 0.25781 -0.14513 " pathEditMode="relative" rAng="0" ptsTypes="AA">
                                      <p:cBhvr>
                                        <p:cTn id="756" dur="3000" fill="hold"/>
                                        <p:tgtEl>
                                          <p:spTgt spid="2171"/>
                                        </p:tgtEl>
                                        <p:attrNameLst>
                                          <p:attrName>ppt_x</p:attrName>
                                          <p:attrName>ppt_y</p:attrName>
                                        </p:attrNameLst>
                                      </p:cBhvr>
                                      <p:rCtr x="50" y="-22"/>
                                    </p:animMotion>
                                  </p:childTnLst>
                                </p:cTn>
                              </p:par>
                              <p:par>
                                <p:cTn id="757" presetID="0" presetClass="path" presetSubtype="0" accel="50000" decel="50000" fill="hold" nodeType="withEffect">
                                  <p:stCondLst>
                                    <p:cond delay="3500"/>
                                  </p:stCondLst>
                                  <p:childTnLst>
                                    <p:animMotion origin="layout" path="M 0.0927 -0.09166 L 0.19288 -0.14745 " pathEditMode="relative" rAng="0" ptsTypes="AA">
                                      <p:cBhvr>
                                        <p:cTn id="758" dur="2500" fill="hold"/>
                                        <p:tgtEl>
                                          <p:spTgt spid="2193"/>
                                        </p:tgtEl>
                                        <p:attrNameLst>
                                          <p:attrName>ppt_x</p:attrName>
                                          <p:attrName>ppt_y</p:attrName>
                                        </p:attrNameLst>
                                      </p:cBhvr>
                                      <p:rCtr x="50" y="-28"/>
                                    </p:animMotion>
                                  </p:childTnLst>
                                </p:cTn>
                              </p:par>
                              <p:par>
                                <p:cTn id="759" presetID="0" presetClass="path" presetSubtype="0" accel="50000" decel="50000" fill="hold" nodeType="withEffect">
                                  <p:stCondLst>
                                    <p:cond delay="3500"/>
                                  </p:stCondLst>
                                  <p:childTnLst>
                                    <p:animMotion origin="layout" path="M 0.06614 -0.05602 L 0.21093 -0.13657 " pathEditMode="relative" rAng="0" ptsTypes="AA">
                                      <p:cBhvr>
                                        <p:cTn id="760" dur="3000" fill="hold"/>
                                        <p:tgtEl>
                                          <p:spTgt spid="2172"/>
                                        </p:tgtEl>
                                        <p:attrNameLst>
                                          <p:attrName>ppt_x</p:attrName>
                                          <p:attrName>ppt_y</p:attrName>
                                        </p:attrNameLst>
                                      </p:cBhvr>
                                      <p:rCtr x="72" y="-40"/>
                                    </p:animMotion>
                                  </p:childTnLst>
                                </p:cTn>
                              </p:par>
                              <p:par>
                                <p:cTn id="761" presetID="0" presetClass="path" presetSubtype="0" accel="50000" decel="50000" fill="hold" nodeType="withEffect">
                                  <p:stCondLst>
                                    <p:cond delay="3500"/>
                                  </p:stCondLst>
                                  <p:childTnLst>
                                    <p:animMotion origin="layout" path="M 0.04184 -0.10023 C 0.04931 -0.11412 0.0625 -0.17593 0.08716 -0.18426 C 0.11181 -0.19259 0.16806 -0.15671 0.18924 -0.14954 " pathEditMode="relative" rAng="0" ptsTypes="aaa">
                                      <p:cBhvr>
                                        <p:cTn id="762" dur="3500" fill="hold"/>
                                        <p:tgtEl>
                                          <p:spTgt spid="2179"/>
                                        </p:tgtEl>
                                        <p:attrNameLst>
                                          <p:attrName>ppt_x</p:attrName>
                                          <p:attrName>ppt_y</p:attrName>
                                        </p:attrNameLst>
                                      </p:cBhvr>
                                      <p:rCtr x="74" y="-46"/>
                                    </p:animMotion>
                                  </p:childTnLst>
                                </p:cTn>
                              </p:par>
                              <p:par>
                                <p:cTn id="763" presetID="0" presetClass="path" presetSubtype="0" accel="50000" decel="50000" fill="hold" nodeType="withEffect">
                                  <p:stCondLst>
                                    <p:cond delay="3500"/>
                                  </p:stCondLst>
                                  <p:childTnLst>
                                    <p:animMotion origin="layout" path="M 0.03333 -0.1 C 0.03628 -0.11134 0.03941 -0.15208 0.05069 -0.16829 C 0.06197 -0.18449 0.07934 -0.20046 0.10069 -0.19745 C 0.12204 -0.19444 0.1625 -0.15995 0.17882 -0.15023 " pathEditMode="relative" rAng="0" ptsTypes="aaaa">
                                      <p:cBhvr>
                                        <p:cTn id="764" dur="3500" fill="hold"/>
                                        <p:tgtEl>
                                          <p:spTgt spid="2178"/>
                                        </p:tgtEl>
                                        <p:attrNameLst>
                                          <p:attrName>ppt_x</p:attrName>
                                          <p:attrName>ppt_y</p:attrName>
                                        </p:attrNameLst>
                                      </p:cBhvr>
                                      <p:rCtr x="73" y="-50"/>
                                    </p:animMotion>
                                  </p:childTnLst>
                                </p:cTn>
                              </p:par>
                              <p:par>
                                <p:cTn id="765" presetID="0" presetClass="path" presetSubtype="0" accel="50000" decel="50000" fill="hold" nodeType="withEffect">
                                  <p:stCondLst>
                                    <p:cond delay="4500"/>
                                  </p:stCondLst>
                                  <p:childTnLst>
                                    <p:animMotion origin="layout" path="M 0.20486 -0.13958 L 0.20486 -0.30208 " pathEditMode="relative" rAng="0" ptsTypes="AA">
                                      <p:cBhvr>
                                        <p:cTn id="766" dur="3000" fill="hold"/>
                                        <p:tgtEl>
                                          <p:spTgt spid="2161"/>
                                        </p:tgtEl>
                                        <p:attrNameLst>
                                          <p:attrName>ppt_x</p:attrName>
                                          <p:attrName>ppt_y</p:attrName>
                                        </p:attrNameLst>
                                      </p:cBhvr>
                                      <p:rCtr x="0" y="-81"/>
                                    </p:animMotion>
                                  </p:childTnLst>
                                </p:cTn>
                              </p:par>
                              <p:par>
                                <p:cTn id="767" presetID="0" presetClass="path" presetSubtype="0" accel="50000" decel="50000" fill="hold" nodeType="withEffect">
                                  <p:stCondLst>
                                    <p:cond delay="5000"/>
                                  </p:stCondLst>
                                  <p:childTnLst>
                                    <p:animMotion origin="layout" path="M 0.09305 -0.05324 L 0.10139 -0.08935 " pathEditMode="relative" rAng="0" ptsTypes="AA">
                                      <p:cBhvr>
                                        <p:cTn id="768" dur="3000" fill="hold"/>
                                        <p:tgtEl>
                                          <p:spTgt spid="2164"/>
                                        </p:tgtEl>
                                        <p:attrNameLst>
                                          <p:attrName>ppt_x</p:attrName>
                                          <p:attrName>ppt_y</p:attrName>
                                        </p:attrNameLst>
                                      </p:cBhvr>
                                      <p:rCtr x="4" y="-18"/>
                                    </p:animMotion>
                                  </p:childTnLst>
                                </p:cTn>
                              </p:par>
                              <p:par>
                                <p:cTn id="769" presetID="0" presetClass="path" presetSubtype="0" accel="50000" decel="50000" fill="hold" nodeType="withEffect">
                                  <p:stCondLst>
                                    <p:cond delay="5000"/>
                                  </p:stCondLst>
                                  <p:childTnLst>
                                    <p:animMotion origin="layout" path="M 0.14427 -0.07014 L 0.1526 -0.21342 " pathEditMode="relative" rAng="0" ptsTypes="AA">
                                      <p:cBhvr>
                                        <p:cTn id="770" dur="3000" fill="hold"/>
                                        <p:tgtEl>
                                          <p:spTgt spid="2162"/>
                                        </p:tgtEl>
                                        <p:attrNameLst>
                                          <p:attrName>ppt_x</p:attrName>
                                          <p:attrName>ppt_y</p:attrName>
                                        </p:attrNameLst>
                                      </p:cBhvr>
                                      <p:rCtr x="4" y="-72"/>
                                    </p:animMotion>
                                  </p:childTnLst>
                                </p:cTn>
                              </p:par>
                              <p:par>
                                <p:cTn id="771" presetID="0" presetClass="path" presetSubtype="0" accel="50000" decel="50000" fill="hold" nodeType="withEffect">
                                  <p:stCondLst>
                                    <p:cond delay="5500"/>
                                  </p:stCondLst>
                                  <p:childTnLst>
                                    <p:animMotion origin="layout" path="M 0.19878 0.21112 L 0.28507 0.25973 " pathEditMode="relative" rAng="0" ptsTypes="AA">
                                      <p:cBhvr>
                                        <p:cTn id="772" dur="3000" fill="hold"/>
                                        <p:tgtEl>
                                          <p:spTgt spid="2167"/>
                                        </p:tgtEl>
                                        <p:attrNameLst>
                                          <p:attrName>ppt_x</p:attrName>
                                          <p:attrName>ppt_y</p:attrName>
                                        </p:attrNameLst>
                                      </p:cBhvr>
                                      <p:rCtr x="43" y="24"/>
                                    </p:animMotion>
                                  </p:childTnLst>
                                </p:cTn>
                              </p:par>
                              <p:par>
                                <p:cTn id="773" presetID="0" presetClass="path" presetSubtype="0" accel="50000" decel="50000" fill="hold" nodeType="withEffect">
                                  <p:stCondLst>
                                    <p:cond delay="5000"/>
                                  </p:stCondLst>
                                  <p:childTnLst>
                                    <p:animMotion origin="layout" path="M 0.18576 0.00231 L 0.21076 -0.0757 " pathEditMode="relative" ptsTypes="AA">
                                      <p:cBhvr>
                                        <p:cTn id="774" dur="3000" fill="hold"/>
                                        <p:tgtEl>
                                          <p:spTgt spid="2165"/>
                                        </p:tgtEl>
                                        <p:attrNameLst>
                                          <p:attrName>ppt_x</p:attrName>
                                          <p:attrName>ppt_y</p:attrName>
                                        </p:attrNameLst>
                                      </p:cBhvr>
                                    </p:animMotion>
                                  </p:childTnLst>
                                </p:cTn>
                              </p:par>
                              <p:par>
                                <p:cTn id="775" presetID="0" presetClass="path" presetSubtype="0" accel="50000" decel="50000" fill="hold" nodeType="withEffect">
                                  <p:stCondLst>
                                    <p:cond delay="5000"/>
                                  </p:stCondLst>
                                  <p:childTnLst>
                                    <p:animMotion origin="layout" path="M 0.30052 0.16991 L 0.31129 0.0625 " pathEditMode="relative" rAng="0" ptsTypes="AA">
                                      <p:cBhvr>
                                        <p:cTn id="776" dur="3000" fill="hold"/>
                                        <p:tgtEl>
                                          <p:spTgt spid="2166"/>
                                        </p:tgtEl>
                                        <p:attrNameLst>
                                          <p:attrName>ppt_x</p:attrName>
                                          <p:attrName>ppt_y</p:attrName>
                                        </p:attrNameLst>
                                      </p:cBhvr>
                                      <p:rCtr x="5" y="-54"/>
                                    </p:animMotion>
                                  </p:childTnLst>
                                </p:cTn>
                              </p:par>
                              <p:par>
                                <p:cTn id="777" presetID="9" presetClass="exit" presetSubtype="0" fill="hold" nodeType="withEffect">
                                  <p:stCondLst>
                                    <p:cond delay="7500"/>
                                  </p:stCondLst>
                                  <p:childTnLst>
                                    <p:animEffect transition="out" filter="dissolve">
                                      <p:cBhvr>
                                        <p:cTn id="778" dur="1000"/>
                                        <p:tgtEl>
                                          <p:spTgt spid="2177"/>
                                        </p:tgtEl>
                                      </p:cBhvr>
                                    </p:animEffect>
                                    <p:set>
                                      <p:cBhvr>
                                        <p:cTn id="779" dur="1" fill="hold">
                                          <p:stCondLst>
                                            <p:cond delay="999"/>
                                          </p:stCondLst>
                                        </p:cTn>
                                        <p:tgtEl>
                                          <p:spTgt spid="2177"/>
                                        </p:tgtEl>
                                        <p:attrNameLst>
                                          <p:attrName>style.visibility</p:attrName>
                                        </p:attrNameLst>
                                      </p:cBhvr>
                                      <p:to>
                                        <p:strVal val="hidden"/>
                                      </p:to>
                                    </p:set>
                                  </p:childTnLst>
                                </p:cTn>
                              </p:par>
                              <p:par>
                                <p:cTn id="780" presetID="9" presetClass="exit" presetSubtype="0" fill="hold" nodeType="withEffect">
                                  <p:stCondLst>
                                    <p:cond delay="7500"/>
                                  </p:stCondLst>
                                  <p:childTnLst>
                                    <p:animEffect transition="out" filter="dissolve">
                                      <p:cBhvr>
                                        <p:cTn id="781" dur="1000"/>
                                        <p:tgtEl>
                                          <p:spTgt spid="2180"/>
                                        </p:tgtEl>
                                      </p:cBhvr>
                                    </p:animEffect>
                                    <p:set>
                                      <p:cBhvr>
                                        <p:cTn id="782" dur="1" fill="hold">
                                          <p:stCondLst>
                                            <p:cond delay="999"/>
                                          </p:stCondLst>
                                        </p:cTn>
                                        <p:tgtEl>
                                          <p:spTgt spid="2180"/>
                                        </p:tgtEl>
                                        <p:attrNameLst>
                                          <p:attrName>style.visibility</p:attrName>
                                        </p:attrNameLst>
                                      </p:cBhvr>
                                      <p:to>
                                        <p:strVal val="hidden"/>
                                      </p:to>
                                    </p:set>
                                  </p:childTnLst>
                                </p:cTn>
                              </p:par>
                              <p:par>
                                <p:cTn id="783" presetID="9" presetClass="exit" presetSubtype="0" fill="hold" nodeType="withEffect">
                                  <p:stCondLst>
                                    <p:cond delay="7500"/>
                                  </p:stCondLst>
                                  <p:childTnLst>
                                    <p:animEffect transition="out" filter="dissolve">
                                      <p:cBhvr>
                                        <p:cTn id="784" dur="1000"/>
                                        <p:tgtEl>
                                          <p:spTgt spid="2183"/>
                                        </p:tgtEl>
                                      </p:cBhvr>
                                    </p:animEffect>
                                    <p:set>
                                      <p:cBhvr>
                                        <p:cTn id="785" dur="1" fill="hold">
                                          <p:stCondLst>
                                            <p:cond delay="999"/>
                                          </p:stCondLst>
                                        </p:cTn>
                                        <p:tgtEl>
                                          <p:spTgt spid="2183"/>
                                        </p:tgtEl>
                                        <p:attrNameLst>
                                          <p:attrName>style.visibility</p:attrName>
                                        </p:attrNameLst>
                                      </p:cBhvr>
                                      <p:to>
                                        <p:strVal val="hidden"/>
                                      </p:to>
                                    </p:set>
                                  </p:childTnLst>
                                </p:cTn>
                              </p:par>
                              <p:par>
                                <p:cTn id="786" presetID="10" presetClass="exit" presetSubtype="0" fill="hold" grpId="0" nodeType="withEffect">
                                  <p:stCondLst>
                                    <p:cond delay="2500"/>
                                  </p:stCondLst>
                                  <p:childTnLst>
                                    <p:animEffect transition="out" filter="fade">
                                      <p:cBhvr>
                                        <p:cTn id="787" dur="2000"/>
                                        <p:tgtEl>
                                          <p:spTgt spid="2199"/>
                                        </p:tgtEl>
                                      </p:cBhvr>
                                    </p:animEffect>
                                    <p:set>
                                      <p:cBhvr>
                                        <p:cTn id="788" dur="1" fill="hold">
                                          <p:stCondLst>
                                            <p:cond delay="1999"/>
                                          </p:stCondLst>
                                        </p:cTn>
                                        <p:tgtEl>
                                          <p:spTgt spid="2199"/>
                                        </p:tgtEl>
                                        <p:attrNameLst>
                                          <p:attrName>style.visibility</p:attrName>
                                        </p:attrNameLst>
                                      </p:cBhvr>
                                      <p:to>
                                        <p:strVal val="hidden"/>
                                      </p:to>
                                    </p:set>
                                  </p:childTnLst>
                                </p:cTn>
                              </p:par>
                              <p:par>
                                <p:cTn id="789" presetID="10" presetClass="entr" presetSubtype="0" fill="hold" grpId="0" nodeType="withEffect">
                                  <p:stCondLst>
                                    <p:cond delay="3500"/>
                                  </p:stCondLst>
                                  <p:childTnLst>
                                    <p:set>
                                      <p:cBhvr>
                                        <p:cTn id="790" dur="1" fill="hold">
                                          <p:stCondLst>
                                            <p:cond delay="0"/>
                                          </p:stCondLst>
                                        </p:cTn>
                                        <p:tgtEl>
                                          <p:spTgt spid="2260"/>
                                        </p:tgtEl>
                                        <p:attrNameLst>
                                          <p:attrName>style.visibility</p:attrName>
                                        </p:attrNameLst>
                                      </p:cBhvr>
                                      <p:to>
                                        <p:strVal val="visible"/>
                                      </p:to>
                                    </p:set>
                                    <p:animEffect transition="in" filter="fade">
                                      <p:cBhvr>
                                        <p:cTn id="791" dur="2000"/>
                                        <p:tgtEl>
                                          <p:spTgt spid="2260"/>
                                        </p:tgtEl>
                                      </p:cBhvr>
                                    </p:animEffect>
                                  </p:childTnLst>
                                </p:cTn>
                              </p:par>
                            </p:childTnLst>
                          </p:cTn>
                        </p:par>
                        <p:par>
                          <p:cTn id="792" fill="hold">
                            <p:stCondLst>
                              <p:cond delay="8500"/>
                            </p:stCondLst>
                            <p:childTnLst>
                              <p:par>
                                <p:cTn id="793" presetID="10" presetClass="entr" presetSubtype="0" fill="hold" grpId="0" nodeType="afterEffect">
                                  <p:stCondLst>
                                    <p:cond delay="1000"/>
                                  </p:stCondLst>
                                  <p:childTnLst>
                                    <p:set>
                                      <p:cBhvr>
                                        <p:cTn id="794" dur="1" fill="hold">
                                          <p:stCondLst>
                                            <p:cond delay="0"/>
                                          </p:stCondLst>
                                        </p:cTn>
                                        <p:tgtEl>
                                          <p:spTgt spid="2261"/>
                                        </p:tgtEl>
                                        <p:attrNameLst>
                                          <p:attrName>style.visibility</p:attrName>
                                        </p:attrNameLst>
                                      </p:cBhvr>
                                      <p:to>
                                        <p:strVal val="visible"/>
                                      </p:to>
                                    </p:set>
                                    <p:animEffect transition="in" filter="fade">
                                      <p:cBhvr>
                                        <p:cTn id="795" dur="2000"/>
                                        <p:tgtEl>
                                          <p:spTgt spid="2261"/>
                                        </p:tgtEl>
                                      </p:cBhvr>
                                    </p:animEffect>
                                  </p:childTnLst>
                                </p:cTn>
                              </p:par>
                              <p:par>
                                <p:cTn id="796" presetID="10" presetClass="entr" presetSubtype="0" fill="hold" grpId="0" nodeType="withEffect">
                                  <p:stCondLst>
                                    <p:cond delay="1000"/>
                                  </p:stCondLst>
                                  <p:childTnLst>
                                    <p:set>
                                      <p:cBhvr>
                                        <p:cTn id="797" dur="1" fill="hold">
                                          <p:stCondLst>
                                            <p:cond delay="0"/>
                                          </p:stCondLst>
                                        </p:cTn>
                                        <p:tgtEl>
                                          <p:spTgt spid="2262"/>
                                        </p:tgtEl>
                                        <p:attrNameLst>
                                          <p:attrName>style.visibility</p:attrName>
                                        </p:attrNameLst>
                                      </p:cBhvr>
                                      <p:to>
                                        <p:strVal val="visible"/>
                                      </p:to>
                                    </p:set>
                                    <p:animEffect transition="in" filter="fade">
                                      <p:cBhvr>
                                        <p:cTn id="798" dur="2000"/>
                                        <p:tgtEl>
                                          <p:spTgt spid="2262"/>
                                        </p:tgtEl>
                                      </p:cBhvr>
                                    </p:animEffect>
                                  </p:childTnLst>
                                </p:cTn>
                              </p:par>
                              <p:par>
                                <p:cTn id="799" presetID="10" presetClass="entr" presetSubtype="0" fill="hold" grpId="0" nodeType="withEffect">
                                  <p:stCondLst>
                                    <p:cond delay="1000"/>
                                  </p:stCondLst>
                                  <p:childTnLst>
                                    <p:set>
                                      <p:cBhvr>
                                        <p:cTn id="800" dur="1" fill="hold">
                                          <p:stCondLst>
                                            <p:cond delay="0"/>
                                          </p:stCondLst>
                                        </p:cTn>
                                        <p:tgtEl>
                                          <p:spTgt spid="2263"/>
                                        </p:tgtEl>
                                        <p:attrNameLst>
                                          <p:attrName>style.visibility</p:attrName>
                                        </p:attrNameLst>
                                      </p:cBhvr>
                                      <p:to>
                                        <p:strVal val="visible"/>
                                      </p:to>
                                    </p:set>
                                    <p:animEffect transition="in" filter="fade">
                                      <p:cBhvr>
                                        <p:cTn id="801" dur="2000"/>
                                        <p:tgtEl>
                                          <p:spTgt spid="2263"/>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802" restart="whenNotActive" fill="hold" evtFilter="cancelBubble" nodeType="interactiveSeq">
                <p:stCondLst>
                  <p:cond evt="onClick" delay="0">
                    <p:tgtEl>
                      <p:spTgt spid="2196"/>
                    </p:tgtEl>
                  </p:cond>
                </p:stCondLst>
                <p:endSync evt="end" delay="0">
                  <p:rtn val="all"/>
                </p:endSync>
                <p:childTnLst>
                  <p:par>
                    <p:cTn id="803" fill="hold">
                      <p:stCondLst>
                        <p:cond delay="0"/>
                      </p:stCondLst>
                      <p:childTnLst>
                        <p:par>
                          <p:cTn id="804" fill="hold">
                            <p:stCondLst>
                              <p:cond delay="0"/>
                            </p:stCondLst>
                            <p:childTnLst>
                              <p:par>
                                <p:cTn id="805" presetID="54" presetClass="entr" presetSubtype="0" accel="100000" fill="hold" grpId="0" nodeType="clickEffect">
                                  <p:stCondLst>
                                    <p:cond delay="0"/>
                                  </p:stCondLst>
                                  <p:childTnLst>
                                    <p:set>
                                      <p:cBhvr>
                                        <p:cTn id="806" dur="1" fill="hold">
                                          <p:stCondLst>
                                            <p:cond delay="0"/>
                                          </p:stCondLst>
                                        </p:cTn>
                                        <p:tgtEl>
                                          <p:spTgt spid="2282"/>
                                        </p:tgtEl>
                                        <p:attrNameLst>
                                          <p:attrName>style.visibility</p:attrName>
                                        </p:attrNameLst>
                                      </p:cBhvr>
                                      <p:to>
                                        <p:strVal val="visible"/>
                                      </p:to>
                                    </p:set>
                                    <p:anim calcmode="lin" valueType="num">
                                      <p:cBhvr>
                                        <p:cTn id="807" dur="1000" fill="hold"/>
                                        <p:tgtEl>
                                          <p:spTgt spid="2282"/>
                                        </p:tgtEl>
                                        <p:attrNameLst>
                                          <p:attrName>ppt_w</p:attrName>
                                        </p:attrNameLst>
                                      </p:cBhvr>
                                      <p:tavLst>
                                        <p:tav tm="0">
                                          <p:val>
                                            <p:strVal val="#ppt_w*0.05"/>
                                          </p:val>
                                        </p:tav>
                                        <p:tav tm="100000">
                                          <p:val>
                                            <p:strVal val="#ppt_w"/>
                                          </p:val>
                                        </p:tav>
                                      </p:tavLst>
                                    </p:anim>
                                    <p:anim calcmode="lin" valueType="num">
                                      <p:cBhvr>
                                        <p:cTn id="808" dur="1000" fill="hold"/>
                                        <p:tgtEl>
                                          <p:spTgt spid="2282"/>
                                        </p:tgtEl>
                                        <p:attrNameLst>
                                          <p:attrName>ppt_h</p:attrName>
                                        </p:attrNameLst>
                                      </p:cBhvr>
                                      <p:tavLst>
                                        <p:tav tm="0">
                                          <p:val>
                                            <p:strVal val="#ppt_h"/>
                                          </p:val>
                                        </p:tav>
                                        <p:tav tm="100000">
                                          <p:val>
                                            <p:strVal val="#ppt_h"/>
                                          </p:val>
                                        </p:tav>
                                      </p:tavLst>
                                    </p:anim>
                                    <p:anim calcmode="lin" valueType="num">
                                      <p:cBhvr>
                                        <p:cTn id="809" dur="1000" fill="hold"/>
                                        <p:tgtEl>
                                          <p:spTgt spid="2282"/>
                                        </p:tgtEl>
                                        <p:attrNameLst>
                                          <p:attrName>ppt_x</p:attrName>
                                        </p:attrNameLst>
                                      </p:cBhvr>
                                      <p:tavLst>
                                        <p:tav tm="0">
                                          <p:val>
                                            <p:strVal val="#ppt_x-.2"/>
                                          </p:val>
                                        </p:tav>
                                        <p:tav tm="100000">
                                          <p:val>
                                            <p:strVal val="#ppt_x"/>
                                          </p:val>
                                        </p:tav>
                                      </p:tavLst>
                                    </p:anim>
                                    <p:anim calcmode="lin" valueType="num">
                                      <p:cBhvr>
                                        <p:cTn id="810" dur="1000" fill="hold"/>
                                        <p:tgtEl>
                                          <p:spTgt spid="2282"/>
                                        </p:tgtEl>
                                        <p:attrNameLst>
                                          <p:attrName>ppt_y</p:attrName>
                                        </p:attrNameLst>
                                      </p:cBhvr>
                                      <p:tavLst>
                                        <p:tav tm="0">
                                          <p:val>
                                            <p:strVal val="#ppt_y"/>
                                          </p:val>
                                        </p:tav>
                                        <p:tav tm="100000">
                                          <p:val>
                                            <p:strVal val="#ppt_y"/>
                                          </p:val>
                                        </p:tav>
                                      </p:tavLst>
                                    </p:anim>
                                    <p:animEffect transition="in" filter="fade">
                                      <p:cBhvr>
                                        <p:cTn id="811" dur="1000"/>
                                        <p:tgtEl>
                                          <p:spTgt spid="2282"/>
                                        </p:tgtEl>
                                      </p:cBhvr>
                                    </p:animEffect>
                                  </p:childTnLst>
                                </p:cTn>
                              </p:par>
                            </p:childTnLst>
                          </p:cTn>
                        </p:par>
                        <p:par>
                          <p:cTn id="812" fill="hold">
                            <p:stCondLst>
                              <p:cond delay="1000"/>
                            </p:stCondLst>
                            <p:childTnLst>
                              <p:par>
                                <p:cTn id="813" presetID="54" presetClass="exit" presetSubtype="0" decel="100000" fill="hold" grpId="1" nodeType="afterEffect">
                                  <p:stCondLst>
                                    <p:cond delay="3500"/>
                                  </p:stCondLst>
                                  <p:childTnLst>
                                    <p:anim calcmode="lin" valueType="num">
                                      <p:cBhvr>
                                        <p:cTn id="814" dur="1000"/>
                                        <p:tgtEl>
                                          <p:spTgt spid="2282"/>
                                        </p:tgtEl>
                                        <p:attrNameLst>
                                          <p:attrName>ppt_w</p:attrName>
                                        </p:attrNameLst>
                                      </p:cBhvr>
                                      <p:tavLst>
                                        <p:tav tm="0">
                                          <p:val>
                                            <p:strVal val="ppt_w"/>
                                          </p:val>
                                        </p:tav>
                                        <p:tav tm="100000">
                                          <p:val>
                                            <p:strVal val="ppt_w*0.05"/>
                                          </p:val>
                                        </p:tav>
                                      </p:tavLst>
                                    </p:anim>
                                    <p:anim calcmode="lin" valueType="num">
                                      <p:cBhvr>
                                        <p:cTn id="815" dur="1000"/>
                                        <p:tgtEl>
                                          <p:spTgt spid="2282"/>
                                        </p:tgtEl>
                                        <p:attrNameLst>
                                          <p:attrName>ppt_h</p:attrName>
                                        </p:attrNameLst>
                                      </p:cBhvr>
                                      <p:tavLst>
                                        <p:tav tm="0">
                                          <p:val>
                                            <p:strVal val="ppt_h"/>
                                          </p:val>
                                        </p:tav>
                                        <p:tav tm="100000">
                                          <p:val>
                                            <p:strVal val="ppt_h"/>
                                          </p:val>
                                        </p:tav>
                                      </p:tavLst>
                                    </p:anim>
                                    <p:anim calcmode="lin" valueType="num">
                                      <p:cBhvr>
                                        <p:cTn id="816" dur="1000"/>
                                        <p:tgtEl>
                                          <p:spTgt spid="2282"/>
                                        </p:tgtEl>
                                        <p:attrNameLst>
                                          <p:attrName>ppt_x</p:attrName>
                                        </p:attrNameLst>
                                      </p:cBhvr>
                                      <p:tavLst>
                                        <p:tav tm="0">
                                          <p:val>
                                            <p:strVal val="ppt_x"/>
                                          </p:val>
                                        </p:tav>
                                        <p:tav tm="100000">
                                          <p:val>
                                            <p:strVal val="ppt_x-.2"/>
                                          </p:val>
                                        </p:tav>
                                      </p:tavLst>
                                    </p:anim>
                                    <p:anim calcmode="lin" valueType="num">
                                      <p:cBhvr>
                                        <p:cTn id="817" dur="1000"/>
                                        <p:tgtEl>
                                          <p:spTgt spid="2282"/>
                                        </p:tgtEl>
                                        <p:attrNameLst>
                                          <p:attrName>ppt_y</p:attrName>
                                        </p:attrNameLst>
                                      </p:cBhvr>
                                      <p:tavLst>
                                        <p:tav tm="0">
                                          <p:val>
                                            <p:strVal val="ppt_y"/>
                                          </p:val>
                                        </p:tav>
                                        <p:tav tm="100000">
                                          <p:val>
                                            <p:strVal val="ppt_y"/>
                                          </p:val>
                                        </p:tav>
                                      </p:tavLst>
                                    </p:anim>
                                    <p:animEffect transition="out" filter="fade">
                                      <p:cBhvr>
                                        <p:cTn id="818" dur="1000"/>
                                        <p:tgtEl>
                                          <p:spTgt spid="2282"/>
                                        </p:tgtEl>
                                      </p:cBhvr>
                                    </p:animEffect>
                                    <p:set>
                                      <p:cBhvr>
                                        <p:cTn id="819" dur="1" fill="hold">
                                          <p:stCondLst>
                                            <p:cond delay="999"/>
                                          </p:stCondLst>
                                        </p:cTn>
                                        <p:tgtEl>
                                          <p:spTgt spid="2282"/>
                                        </p:tgtEl>
                                        <p:attrNameLst>
                                          <p:attrName>style.visibility</p:attrName>
                                        </p:attrNameLst>
                                      </p:cBhvr>
                                      <p:to>
                                        <p:strVal val="hidden"/>
                                      </p:to>
                                    </p:set>
                                  </p:childTnLst>
                                </p:cTn>
                              </p:par>
                            </p:childTnLst>
                          </p:cTn>
                        </p:par>
                      </p:childTnLst>
                    </p:cTn>
                  </p:par>
                </p:childTnLst>
              </p:cTn>
              <p:nextCondLst>
                <p:cond evt="onClick" delay="0">
                  <p:tgtEl>
                    <p:spTgt spid="2196"/>
                  </p:tgtEl>
                </p:cond>
              </p:nextCondLst>
            </p:seq>
            <p:seq concurrent="1" nextAc="seek">
              <p:cTn id="820" restart="whenNotActive" fill="hold" evtFilter="cancelBubble" nodeType="interactiveSeq">
                <p:stCondLst>
                  <p:cond evt="onClick" delay="0">
                    <p:tgtEl>
                      <p:spTgt spid="2195"/>
                    </p:tgtEl>
                  </p:cond>
                </p:stCondLst>
                <p:endSync evt="end" delay="0">
                  <p:rtn val="all"/>
                </p:endSync>
                <p:childTnLst>
                  <p:par>
                    <p:cTn id="821" fill="hold">
                      <p:stCondLst>
                        <p:cond delay="0"/>
                      </p:stCondLst>
                      <p:childTnLst>
                        <p:par>
                          <p:cTn id="822" fill="hold">
                            <p:stCondLst>
                              <p:cond delay="0"/>
                            </p:stCondLst>
                            <p:childTnLst>
                              <p:par>
                                <p:cTn id="823" presetID="54" presetClass="entr" presetSubtype="0" accel="100000" fill="hold" grpId="0" nodeType="clickEffect">
                                  <p:stCondLst>
                                    <p:cond delay="0"/>
                                  </p:stCondLst>
                                  <p:childTnLst>
                                    <p:set>
                                      <p:cBhvr>
                                        <p:cTn id="824" dur="1" fill="hold">
                                          <p:stCondLst>
                                            <p:cond delay="0"/>
                                          </p:stCondLst>
                                        </p:cTn>
                                        <p:tgtEl>
                                          <p:spTgt spid="2283"/>
                                        </p:tgtEl>
                                        <p:attrNameLst>
                                          <p:attrName>style.visibility</p:attrName>
                                        </p:attrNameLst>
                                      </p:cBhvr>
                                      <p:to>
                                        <p:strVal val="visible"/>
                                      </p:to>
                                    </p:set>
                                    <p:anim calcmode="lin" valueType="num">
                                      <p:cBhvr>
                                        <p:cTn id="825" dur="1000" fill="hold"/>
                                        <p:tgtEl>
                                          <p:spTgt spid="2283"/>
                                        </p:tgtEl>
                                        <p:attrNameLst>
                                          <p:attrName>ppt_w</p:attrName>
                                        </p:attrNameLst>
                                      </p:cBhvr>
                                      <p:tavLst>
                                        <p:tav tm="0">
                                          <p:val>
                                            <p:strVal val="#ppt_w*0.05"/>
                                          </p:val>
                                        </p:tav>
                                        <p:tav tm="100000">
                                          <p:val>
                                            <p:strVal val="#ppt_w"/>
                                          </p:val>
                                        </p:tav>
                                      </p:tavLst>
                                    </p:anim>
                                    <p:anim calcmode="lin" valueType="num">
                                      <p:cBhvr>
                                        <p:cTn id="826" dur="1000" fill="hold"/>
                                        <p:tgtEl>
                                          <p:spTgt spid="2283"/>
                                        </p:tgtEl>
                                        <p:attrNameLst>
                                          <p:attrName>ppt_h</p:attrName>
                                        </p:attrNameLst>
                                      </p:cBhvr>
                                      <p:tavLst>
                                        <p:tav tm="0">
                                          <p:val>
                                            <p:strVal val="#ppt_h"/>
                                          </p:val>
                                        </p:tav>
                                        <p:tav tm="100000">
                                          <p:val>
                                            <p:strVal val="#ppt_h"/>
                                          </p:val>
                                        </p:tav>
                                      </p:tavLst>
                                    </p:anim>
                                    <p:anim calcmode="lin" valueType="num">
                                      <p:cBhvr>
                                        <p:cTn id="827" dur="1000" fill="hold"/>
                                        <p:tgtEl>
                                          <p:spTgt spid="2283"/>
                                        </p:tgtEl>
                                        <p:attrNameLst>
                                          <p:attrName>ppt_x</p:attrName>
                                        </p:attrNameLst>
                                      </p:cBhvr>
                                      <p:tavLst>
                                        <p:tav tm="0">
                                          <p:val>
                                            <p:strVal val="#ppt_x-.2"/>
                                          </p:val>
                                        </p:tav>
                                        <p:tav tm="100000">
                                          <p:val>
                                            <p:strVal val="#ppt_x"/>
                                          </p:val>
                                        </p:tav>
                                      </p:tavLst>
                                    </p:anim>
                                    <p:anim calcmode="lin" valueType="num">
                                      <p:cBhvr>
                                        <p:cTn id="828" dur="1000" fill="hold"/>
                                        <p:tgtEl>
                                          <p:spTgt spid="2283"/>
                                        </p:tgtEl>
                                        <p:attrNameLst>
                                          <p:attrName>ppt_y</p:attrName>
                                        </p:attrNameLst>
                                      </p:cBhvr>
                                      <p:tavLst>
                                        <p:tav tm="0">
                                          <p:val>
                                            <p:strVal val="#ppt_y"/>
                                          </p:val>
                                        </p:tav>
                                        <p:tav tm="100000">
                                          <p:val>
                                            <p:strVal val="#ppt_y"/>
                                          </p:val>
                                        </p:tav>
                                      </p:tavLst>
                                    </p:anim>
                                    <p:animEffect transition="in" filter="fade">
                                      <p:cBhvr>
                                        <p:cTn id="829" dur="1000"/>
                                        <p:tgtEl>
                                          <p:spTgt spid="2283"/>
                                        </p:tgtEl>
                                      </p:cBhvr>
                                    </p:animEffect>
                                  </p:childTnLst>
                                </p:cTn>
                              </p:par>
                            </p:childTnLst>
                          </p:cTn>
                        </p:par>
                        <p:par>
                          <p:cTn id="830" fill="hold">
                            <p:stCondLst>
                              <p:cond delay="1000"/>
                            </p:stCondLst>
                            <p:childTnLst>
                              <p:par>
                                <p:cTn id="831" presetID="54" presetClass="exit" presetSubtype="0" decel="100000" fill="hold" grpId="1" nodeType="afterEffect">
                                  <p:stCondLst>
                                    <p:cond delay="3500"/>
                                  </p:stCondLst>
                                  <p:childTnLst>
                                    <p:anim calcmode="lin" valueType="num">
                                      <p:cBhvr>
                                        <p:cTn id="832" dur="1000"/>
                                        <p:tgtEl>
                                          <p:spTgt spid="2283"/>
                                        </p:tgtEl>
                                        <p:attrNameLst>
                                          <p:attrName>ppt_w</p:attrName>
                                        </p:attrNameLst>
                                      </p:cBhvr>
                                      <p:tavLst>
                                        <p:tav tm="0">
                                          <p:val>
                                            <p:strVal val="ppt_w"/>
                                          </p:val>
                                        </p:tav>
                                        <p:tav tm="100000">
                                          <p:val>
                                            <p:strVal val="ppt_w*0.05"/>
                                          </p:val>
                                        </p:tav>
                                      </p:tavLst>
                                    </p:anim>
                                    <p:anim calcmode="lin" valueType="num">
                                      <p:cBhvr>
                                        <p:cTn id="833" dur="1000"/>
                                        <p:tgtEl>
                                          <p:spTgt spid="2283"/>
                                        </p:tgtEl>
                                        <p:attrNameLst>
                                          <p:attrName>ppt_h</p:attrName>
                                        </p:attrNameLst>
                                      </p:cBhvr>
                                      <p:tavLst>
                                        <p:tav tm="0">
                                          <p:val>
                                            <p:strVal val="ppt_h"/>
                                          </p:val>
                                        </p:tav>
                                        <p:tav tm="100000">
                                          <p:val>
                                            <p:strVal val="ppt_h"/>
                                          </p:val>
                                        </p:tav>
                                      </p:tavLst>
                                    </p:anim>
                                    <p:anim calcmode="lin" valueType="num">
                                      <p:cBhvr>
                                        <p:cTn id="834" dur="1000"/>
                                        <p:tgtEl>
                                          <p:spTgt spid="2283"/>
                                        </p:tgtEl>
                                        <p:attrNameLst>
                                          <p:attrName>ppt_x</p:attrName>
                                        </p:attrNameLst>
                                      </p:cBhvr>
                                      <p:tavLst>
                                        <p:tav tm="0">
                                          <p:val>
                                            <p:strVal val="ppt_x"/>
                                          </p:val>
                                        </p:tav>
                                        <p:tav tm="100000">
                                          <p:val>
                                            <p:strVal val="ppt_x-.2"/>
                                          </p:val>
                                        </p:tav>
                                      </p:tavLst>
                                    </p:anim>
                                    <p:anim calcmode="lin" valueType="num">
                                      <p:cBhvr>
                                        <p:cTn id="835" dur="1000"/>
                                        <p:tgtEl>
                                          <p:spTgt spid="2283"/>
                                        </p:tgtEl>
                                        <p:attrNameLst>
                                          <p:attrName>ppt_y</p:attrName>
                                        </p:attrNameLst>
                                      </p:cBhvr>
                                      <p:tavLst>
                                        <p:tav tm="0">
                                          <p:val>
                                            <p:strVal val="ppt_y"/>
                                          </p:val>
                                        </p:tav>
                                        <p:tav tm="100000">
                                          <p:val>
                                            <p:strVal val="ppt_y"/>
                                          </p:val>
                                        </p:tav>
                                      </p:tavLst>
                                    </p:anim>
                                    <p:animEffect transition="out" filter="fade">
                                      <p:cBhvr>
                                        <p:cTn id="836" dur="1000"/>
                                        <p:tgtEl>
                                          <p:spTgt spid="2283"/>
                                        </p:tgtEl>
                                      </p:cBhvr>
                                    </p:animEffect>
                                    <p:set>
                                      <p:cBhvr>
                                        <p:cTn id="837" dur="1" fill="hold">
                                          <p:stCondLst>
                                            <p:cond delay="999"/>
                                          </p:stCondLst>
                                        </p:cTn>
                                        <p:tgtEl>
                                          <p:spTgt spid="2283"/>
                                        </p:tgtEl>
                                        <p:attrNameLst>
                                          <p:attrName>style.visibility</p:attrName>
                                        </p:attrNameLst>
                                      </p:cBhvr>
                                      <p:to>
                                        <p:strVal val="hidden"/>
                                      </p:to>
                                    </p:set>
                                  </p:childTnLst>
                                </p:cTn>
                              </p:par>
                            </p:childTnLst>
                          </p:cTn>
                        </p:par>
                      </p:childTnLst>
                    </p:cTn>
                  </p:par>
                </p:childTnLst>
              </p:cTn>
              <p:nextCondLst>
                <p:cond evt="onClick" delay="0">
                  <p:tgtEl>
                    <p:spTgt spid="2195"/>
                  </p:tgtEl>
                </p:cond>
              </p:nextCondLst>
            </p:seq>
            <p:seq concurrent="1" nextAc="seek">
              <p:cTn id="838" restart="whenNotActive" fill="hold" evtFilter="cancelBubble" nodeType="interactiveSeq">
                <p:stCondLst>
                  <p:cond evt="onClick" delay="0">
                    <p:tgtEl>
                      <p:spTgt spid="2285"/>
                    </p:tgtEl>
                  </p:cond>
                </p:stCondLst>
                <p:endSync evt="end" delay="0">
                  <p:rtn val="all"/>
                </p:endSync>
                <p:childTnLst>
                  <p:par>
                    <p:cTn id="839" fill="hold">
                      <p:stCondLst>
                        <p:cond delay="0"/>
                      </p:stCondLst>
                      <p:childTnLst>
                        <p:par>
                          <p:cTn id="840" fill="hold">
                            <p:stCondLst>
                              <p:cond delay="0"/>
                            </p:stCondLst>
                            <p:childTnLst>
                              <p:par>
                                <p:cTn id="841" presetID="54" presetClass="entr" presetSubtype="0" accel="100000" fill="hold" grpId="0" nodeType="clickEffect">
                                  <p:stCondLst>
                                    <p:cond delay="0"/>
                                  </p:stCondLst>
                                  <p:childTnLst>
                                    <p:set>
                                      <p:cBhvr>
                                        <p:cTn id="842" dur="1" fill="hold">
                                          <p:stCondLst>
                                            <p:cond delay="0"/>
                                          </p:stCondLst>
                                        </p:cTn>
                                        <p:tgtEl>
                                          <p:spTgt spid="2286"/>
                                        </p:tgtEl>
                                        <p:attrNameLst>
                                          <p:attrName>style.visibility</p:attrName>
                                        </p:attrNameLst>
                                      </p:cBhvr>
                                      <p:to>
                                        <p:strVal val="visible"/>
                                      </p:to>
                                    </p:set>
                                    <p:anim calcmode="lin" valueType="num">
                                      <p:cBhvr>
                                        <p:cTn id="843" dur="1000" fill="hold"/>
                                        <p:tgtEl>
                                          <p:spTgt spid="2286"/>
                                        </p:tgtEl>
                                        <p:attrNameLst>
                                          <p:attrName>ppt_w</p:attrName>
                                        </p:attrNameLst>
                                      </p:cBhvr>
                                      <p:tavLst>
                                        <p:tav tm="0">
                                          <p:val>
                                            <p:strVal val="#ppt_w*0.05"/>
                                          </p:val>
                                        </p:tav>
                                        <p:tav tm="100000">
                                          <p:val>
                                            <p:strVal val="#ppt_w"/>
                                          </p:val>
                                        </p:tav>
                                      </p:tavLst>
                                    </p:anim>
                                    <p:anim calcmode="lin" valueType="num">
                                      <p:cBhvr>
                                        <p:cTn id="844" dur="1000" fill="hold"/>
                                        <p:tgtEl>
                                          <p:spTgt spid="2286"/>
                                        </p:tgtEl>
                                        <p:attrNameLst>
                                          <p:attrName>ppt_h</p:attrName>
                                        </p:attrNameLst>
                                      </p:cBhvr>
                                      <p:tavLst>
                                        <p:tav tm="0">
                                          <p:val>
                                            <p:strVal val="#ppt_h"/>
                                          </p:val>
                                        </p:tav>
                                        <p:tav tm="100000">
                                          <p:val>
                                            <p:strVal val="#ppt_h"/>
                                          </p:val>
                                        </p:tav>
                                      </p:tavLst>
                                    </p:anim>
                                    <p:anim calcmode="lin" valueType="num">
                                      <p:cBhvr>
                                        <p:cTn id="845" dur="1000" fill="hold"/>
                                        <p:tgtEl>
                                          <p:spTgt spid="2286"/>
                                        </p:tgtEl>
                                        <p:attrNameLst>
                                          <p:attrName>ppt_x</p:attrName>
                                        </p:attrNameLst>
                                      </p:cBhvr>
                                      <p:tavLst>
                                        <p:tav tm="0">
                                          <p:val>
                                            <p:strVal val="#ppt_x-.2"/>
                                          </p:val>
                                        </p:tav>
                                        <p:tav tm="100000">
                                          <p:val>
                                            <p:strVal val="#ppt_x"/>
                                          </p:val>
                                        </p:tav>
                                      </p:tavLst>
                                    </p:anim>
                                    <p:anim calcmode="lin" valueType="num">
                                      <p:cBhvr>
                                        <p:cTn id="846" dur="1000" fill="hold"/>
                                        <p:tgtEl>
                                          <p:spTgt spid="2286"/>
                                        </p:tgtEl>
                                        <p:attrNameLst>
                                          <p:attrName>ppt_y</p:attrName>
                                        </p:attrNameLst>
                                      </p:cBhvr>
                                      <p:tavLst>
                                        <p:tav tm="0">
                                          <p:val>
                                            <p:strVal val="#ppt_y"/>
                                          </p:val>
                                        </p:tav>
                                        <p:tav tm="100000">
                                          <p:val>
                                            <p:strVal val="#ppt_y"/>
                                          </p:val>
                                        </p:tav>
                                      </p:tavLst>
                                    </p:anim>
                                    <p:animEffect transition="in" filter="fade">
                                      <p:cBhvr>
                                        <p:cTn id="847" dur="1000"/>
                                        <p:tgtEl>
                                          <p:spTgt spid="2286"/>
                                        </p:tgtEl>
                                      </p:cBhvr>
                                    </p:animEffect>
                                  </p:childTnLst>
                                </p:cTn>
                              </p:par>
                            </p:childTnLst>
                          </p:cTn>
                        </p:par>
                        <p:par>
                          <p:cTn id="848" fill="hold">
                            <p:stCondLst>
                              <p:cond delay="1000"/>
                            </p:stCondLst>
                            <p:childTnLst>
                              <p:par>
                                <p:cTn id="849" presetID="54" presetClass="exit" presetSubtype="0" decel="100000" fill="hold" grpId="1" nodeType="afterEffect">
                                  <p:stCondLst>
                                    <p:cond delay="7000"/>
                                  </p:stCondLst>
                                  <p:childTnLst>
                                    <p:anim calcmode="lin" valueType="num">
                                      <p:cBhvr>
                                        <p:cTn id="850" dur="1000"/>
                                        <p:tgtEl>
                                          <p:spTgt spid="2286"/>
                                        </p:tgtEl>
                                        <p:attrNameLst>
                                          <p:attrName>ppt_w</p:attrName>
                                        </p:attrNameLst>
                                      </p:cBhvr>
                                      <p:tavLst>
                                        <p:tav tm="0">
                                          <p:val>
                                            <p:strVal val="ppt_w"/>
                                          </p:val>
                                        </p:tav>
                                        <p:tav tm="100000">
                                          <p:val>
                                            <p:strVal val="ppt_w*0.05"/>
                                          </p:val>
                                        </p:tav>
                                      </p:tavLst>
                                    </p:anim>
                                    <p:anim calcmode="lin" valueType="num">
                                      <p:cBhvr>
                                        <p:cTn id="851" dur="1000"/>
                                        <p:tgtEl>
                                          <p:spTgt spid="2286"/>
                                        </p:tgtEl>
                                        <p:attrNameLst>
                                          <p:attrName>ppt_h</p:attrName>
                                        </p:attrNameLst>
                                      </p:cBhvr>
                                      <p:tavLst>
                                        <p:tav tm="0">
                                          <p:val>
                                            <p:strVal val="ppt_h"/>
                                          </p:val>
                                        </p:tav>
                                        <p:tav tm="100000">
                                          <p:val>
                                            <p:strVal val="ppt_h"/>
                                          </p:val>
                                        </p:tav>
                                      </p:tavLst>
                                    </p:anim>
                                    <p:anim calcmode="lin" valueType="num">
                                      <p:cBhvr>
                                        <p:cTn id="852" dur="1000"/>
                                        <p:tgtEl>
                                          <p:spTgt spid="2286"/>
                                        </p:tgtEl>
                                        <p:attrNameLst>
                                          <p:attrName>ppt_x</p:attrName>
                                        </p:attrNameLst>
                                      </p:cBhvr>
                                      <p:tavLst>
                                        <p:tav tm="0">
                                          <p:val>
                                            <p:strVal val="ppt_x"/>
                                          </p:val>
                                        </p:tav>
                                        <p:tav tm="100000">
                                          <p:val>
                                            <p:strVal val="ppt_x-.2"/>
                                          </p:val>
                                        </p:tav>
                                      </p:tavLst>
                                    </p:anim>
                                    <p:anim calcmode="lin" valueType="num">
                                      <p:cBhvr>
                                        <p:cTn id="853" dur="1000"/>
                                        <p:tgtEl>
                                          <p:spTgt spid="2286"/>
                                        </p:tgtEl>
                                        <p:attrNameLst>
                                          <p:attrName>ppt_y</p:attrName>
                                        </p:attrNameLst>
                                      </p:cBhvr>
                                      <p:tavLst>
                                        <p:tav tm="0">
                                          <p:val>
                                            <p:strVal val="ppt_y"/>
                                          </p:val>
                                        </p:tav>
                                        <p:tav tm="100000">
                                          <p:val>
                                            <p:strVal val="ppt_y"/>
                                          </p:val>
                                        </p:tav>
                                      </p:tavLst>
                                    </p:anim>
                                    <p:animEffect transition="out" filter="fade">
                                      <p:cBhvr>
                                        <p:cTn id="854" dur="1000"/>
                                        <p:tgtEl>
                                          <p:spTgt spid="2286"/>
                                        </p:tgtEl>
                                      </p:cBhvr>
                                    </p:animEffect>
                                    <p:set>
                                      <p:cBhvr>
                                        <p:cTn id="855" dur="1" fill="hold">
                                          <p:stCondLst>
                                            <p:cond delay="999"/>
                                          </p:stCondLst>
                                        </p:cTn>
                                        <p:tgtEl>
                                          <p:spTgt spid="2286"/>
                                        </p:tgtEl>
                                        <p:attrNameLst>
                                          <p:attrName>style.visibility</p:attrName>
                                        </p:attrNameLst>
                                      </p:cBhvr>
                                      <p:to>
                                        <p:strVal val="hidden"/>
                                      </p:to>
                                    </p:set>
                                  </p:childTnLst>
                                </p:cTn>
                              </p:par>
                            </p:childTnLst>
                          </p:cTn>
                        </p:par>
                      </p:childTnLst>
                    </p:cTn>
                  </p:par>
                </p:childTnLst>
              </p:cTn>
              <p:nextCondLst>
                <p:cond evt="onClick" delay="0">
                  <p:tgtEl>
                    <p:spTgt spid="2285"/>
                  </p:tgtEl>
                </p:cond>
              </p:nextCondLst>
            </p:seq>
            <p:seq concurrent="1" nextAc="seek">
              <p:cTn id="856" restart="whenNotActive" fill="hold" evtFilter="cancelBubble" nodeType="interactiveSeq">
                <p:stCondLst>
                  <p:cond evt="onClick" delay="0">
                    <p:tgtEl>
                      <p:spTgt spid="2299"/>
                    </p:tgtEl>
                  </p:cond>
                </p:stCondLst>
                <p:endSync evt="end" delay="0">
                  <p:rtn val="all"/>
                </p:endSync>
                <p:childTnLst>
                  <p:par>
                    <p:cTn id="857" fill="hold">
                      <p:stCondLst>
                        <p:cond delay="0"/>
                      </p:stCondLst>
                      <p:childTnLst>
                        <p:par>
                          <p:cTn id="858" fill="hold">
                            <p:stCondLst>
                              <p:cond delay="0"/>
                            </p:stCondLst>
                            <p:childTnLst>
                              <p:par>
                                <p:cTn id="859" presetID="54" presetClass="entr" presetSubtype="0" accel="100000" fill="hold" nodeType="clickEffect">
                                  <p:stCondLst>
                                    <p:cond delay="0"/>
                                  </p:stCondLst>
                                  <p:childTnLst>
                                    <p:set>
                                      <p:cBhvr>
                                        <p:cTn id="860" dur="1" fill="hold">
                                          <p:stCondLst>
                                            <p:cond delay="0"/>
                                          </p:stCondLst>
                                        </p:cTn>
                                        <p:tgtEl>
                                          <p:spTgt spid="2300"/>
                                        </p:tgtEl>
                                        <p:attrNameLst>
                                          <p:attrName>style.visibility</p:attrName>
                                        </p:attrNameLst>
                                      </p:cBhvr>
                                      <p:to>
                                        <p:strVal val="visible"/>
                                      </p:to>
                                    </p:set>
                                    <p:anim calcmode="lin" valueType="num">
                                      <p:cBhvr>
                                        <p:cTn id="861" dur="1000" fill="hold"/>
                                        <p:tgtEl>
                                          <p:spTgt spid="2300"/>
                                        </p:tgtEl>
                                        <p:attrNameLst>
                                          <p:attrName>ppt_w</p:attrName>
                                        </p:attrNameLst>
                                      </p:cBhvr>
                                      <p:tavLst>
                                        <p:tav tm="0">
                                          <p:val>
                                            <p:strVal val="#ppt_w*0.05"/>
                                          </p:val>
                                        </p:tav>
                                        <p:tav tm="100000">
                                          <p:val>
                                            <p:strVal val="#ppt_w"/>
                                          </p:val>
                                        </p:tav>
                                      </p:tavLst>
                                    </p:anim>
                                    <p:anim calcmode="lin" valueType="num">
                                      <p:cBhvr>
                                        <p:cTn id="862" dur="1000" fill="hold"/>
                                        <p:tgtEl>
                                          <p:spTgt spid="2300"/>
                                        </p:tgtEl>
                                        <p:attrNameLst>
                                          <p:attrName>ppt_h</p:attrName>
                                        </p:attrNameLst>
                                      </p:cBhvr>
                                      <p:tavLst>
                                        <p:tav tm="0">
                                          <p:val>
                                            <p:strVal val="#ppt_h"/>
                                          </p:val>
                                        </p:tav>
                                        <p:tav tm="100000">
                                          <p:val>
                                            <p:strVal val="#ppt_h"/>
                                          </p:val>
                                        </p:tav>
                                      </p:tavLst>
                                    </p:anim>
                                    <p:anim calcmode="lin" valueType="num">
                                      <p:cBhvr>
                                        <p:cTn id="863" dur="1000" fill="hold"/>
                                        <p:tgtEl>
                                          <p:spTgt spid="2300"/>
                                        </p:tgtEl>
                                        <p:attrNameLst>
                                          <p:attrName>ppt_x</p:attrName>
                                        </p:attrNameLst>
                                      </p:cBhvr>
                                      <p:tavLst>
                                        <p:tav tm="0">
                                          <p:val>
                                            <p:strVal val="#ppt_x-.2"/>
                                          </p:val>
                                        </p:tav>
                                        <p:tav tm="100000">
                                          <p:val>
                                            <p:strVal val="#ppt_x"/>
                                          </p:val>
                                        </p:tav>
                                      </p:tavLst>
                                    </p:anim>
                                    <p:anim calcmode="lin" valueType="num">
                                      <p:cBhvr>
                                        <p:cTn id="864" dur="1000" fill="hold"/>
                                        <p:tgtEl>
                                          <p:spTgt spid="2300"/>
                                        </p:tgtEl>
                                        <p:attrNameLst>
                                          <p:attrName>ppt_y</p:attrName>
                                        </p:attrNameLst>
                                      </p:cBhvr>
                                      <p:tavLst>
                                        <p:tav tm="0">
                                          <p:val>
                                            <p:strVal val="#ppt_y"/>
                                          </p:val>
                                        </p:tav>
                                        <p:tav tm="100000">
                                          <p:val>
                                            <p:strVal val="#ppt_y"/>
                                          </p:val>
                                        </p:tav>
                                      </p:tavLst>
                                    </p:anim>
                                    <p:animEffect transition="in" filter="fade">
                                      <p:cBhvr>
                                        <p:cTn id="865" dur="1000"/>
                                        <p:tgtEl>
                                          <p:spTgt spid="2300"/>
                                        </p:tgtEl>
                                      </p:cBhvr>
                                    </p:animEffect>
                                  </p:childTnLst>
                                </p:cTn>
                              </p:par>
                            </p:childTnLst>
                          </p:cTn>
                        </p:par>
                        <p:par>
                          <p:cTn id="866" fill="hold">
                            <p:stCondLst>
                              <p:cond delay="1000"/>
                            </p:stCondLst>
                            <p:childTnLst>
                              <p:par>
                                <p:cTn id="867" presetID="54" presetClass="exit" presetSubtype="0" decel="100000" fill="hold" nodeType="afterEffect">
                                  <p:stCondLst>
                                    <p:cond delay="5000"/>
                                  </p:stCondLst>
                                  <p:childTnLst>
                                    <p:anim calcmode="lin" valueType="num">
                                      <p:cBhvr>
                                        <p:cTn id="868" dur="1000"/>
                                        <p:tgtEl>
                                          <p:spTgt spid="2300"/>
                                        </p:tgtEl>
                                        <p:attrNameLst>
                                          <p:attrName>ppt_w</p:attrName>
                                        </p:attrNameLst>
                                      </p:cBhvr>
                                      <p:tavLst>
                                        <p:tav tm="0">
                                          <p:val>
                                            <p:strVal val="ppt_w"/>
                                          </p:val>
                                        </p:tav>
                                        <p:tav tm="100000">
                                          <p:val>
                                            <p:strVal val="ppt_w*0.05"/>
                                          </p:val>
                                        </p:tav>
                                      </p:tavLst>
                                    </p:anim>
                                    <p:anim calcmode="lin" valueType="num">
                                      <p:cBhvr>
                                        <p:cTn id="869" dur="1000"/>
                                        <p:tgtEl>
                                          <p:spTgt spid="2300"/>
                                        </p:tgtEl>
                                        <p:attrNameLst>
                                          <p:attrName>ppt_h</p:attrName>
                                        </p:attrNameLst>
                                      </p:cBhvr>
                                      <p:tavLst>
                                        <p:tav tm="0">
                                          <p:val>
                                            <p:strVal val="ppt_h"/>
                                          </p:val>
                                        </p:tav>
                                        <p:tav tm="100000">
                                          <p:val>
                                            <p:strVal val="ppt_h"/>
                                          </p:val>
                                        </p:tav>
                                      </p:tavLst>
                                    </p:anim>
                                    <p:anim calcmode="lin" valueType="num">
                                      <p:cBhvr>
                                        <p:cTn id="870" dur="1000"/>
                                        <p:tgtEl>
                                          <p:spTgt spid="2300"/>
                                        </p:tgtEl>
                                        <p:attrNameLst>
                                          <p:attrName>ppt_x</p:attrName>
                                        </p:attrNameLst>
                                      </p:cBhvr>
                                      <p:tavLst>
                                        <p:tav tm="0">
                                          <p:val>
                                            <p:strVal val="ppt_x"/>
                                          </p:val>
                                        </p:tav>
                                        <p:tav tm="100000">
                                          <p:val>
                                            <p:strVal val="ppt_x-.2"/>
                                          </p:val>
                                        </p:tav>
                                      </p:tavLst>
                                    </p:anim>
                                    <p:anim calcmode="lin" valueType="num">
                                      <p:cBhvr>
                                        <p:cTn id="871" dur="1000"/>
                                        <p:tgtEl>
                                          <p:spTgt spid="2300"/>
                                        </p:tgtEl>
                                        <p:attrNameLst>
                                          <p:attrName>ppt_y</p:attrName>
                                        </p:attrNameLst>
                                      </p:cBhvr>
                                      <p:tavLst>
                                        <p:tav tm="0">
                                          <p:val>
                                            <p:strVal val="ppt_y"/>
                                          </p:val>
                                        </p:tav>
                                        <p:tav tm="100000">
                                          <p:val>
                                            <p:strVal val="ppt_y"/>
                                          </p:val>
                                        </p:tav>
                                      </p:tavLst>
                                    </p:anim>
                                    <p:animEffect transition="out" filter="fade">
                                      <p:cBhvr>
                                        <p:cTn id="872" dur="1000"/>
                                        <p:tgtEl>
                                          <p:spTgt spid="2300"/>
                                        </p:tgtEl>
                                      </p:cBhvr>
                                    </p:animEffect>
                                    <p:set>
                                      <p:cBhvr>
                                        <p:cTn id="873" dur="1" fill="hold">
                                          <p:stCondLst>
                                            <p:cond delay="999"/>
                                          </p:stCondLst>
                                        </p:cTn>
                                        <p:tgtEl>
                                          <p:spTgt spid="2300"/>
                                        </p:tgtEl>
                                        <p:attrNameLst>
                                          <p:attrName>style.visibility</p:attrName>
                                        </p:attrNameLst>
                                      </p:cBhvr>
                                      <p:to>
                                        <p:strVal val="hidden"/>
                                      </p:to>
                                    </p:set>
                                  </p:childTnLst>
                                </p:cTn>
                              </p:par>
                            </p:childTnLst>
                          </p:cTn>
                        </p:par>
                      </p:childTnLst>
                    </p:cTn>
                  </p:par>
                </p:childTnLst>
              </p:cTn>
              <p:nextCondLst>
                <p:cond evt="onClick" delay="0">
                  <p:tgtEl>
                    <p:spTgt spid="2299"/>
                  </p:tgtEl>
                </p:cond>
              </p:nextCondLst>
            </p:seq>
            <p:seq concurrent="1" nextAc="seek">
              <p:cTn id="874" restart="whenNotActive" fill="hold" evtFilter="cancelBubble" nodeType="interactiveSeq">
                <p:stCondLst>
                  <p:cond evt="onClick" delay="0">
                    <p:tgtEl>
                      <p:spTgt spid="2318"/>
                    </p:tgtEl>
                  </p:cond>
                </p:stCondLst>
                <p:endSync evt="end" delay="0">
                  <p:rtn val="all"/>
                </p:endSync>
                <p:childTnLst>
                  <p:par>
                    <p:cTn id="875" fill="hold">
                      <p:stCondLst>
                        <p:cond delay="0"/>
                      </p:stCondLst>
                      <p:childTnLst>
                        <p:par>
                          <p:cTn id="876" fill="hold">
                            <p:stCondLst>
                              <p:cond delay="0"/>
                            </p:stCondLst>
                            <p:childTnLst>
                              <p:par>
                                <p:cTn id="877" presetID="54" presetClass="entr" presetSubtype="0" accel="100000" fill="hold" grpId="0" nodeType="clickEffect">
                                  <p:stCondLst>
                                    <p:cond delay="0"/>
                                  </p:stCondLst>
                                  <p:childTnLst>
                                    <p:set>
                                      <p:cBhvr>
                                        <p:cTn id="878" dur="1" fill="hold">
                                          <p:stCondLst>
                                            <p:cond delay="0"/>
                                          </p:stCondLst>
                                        </p:cTn>
                                        <p:tgtEl>
                                          <p:spTgt spid="2319"/>
                                        </p:tgtEl>
                                        <p:attrNameLst>
                                          <p:attrName>style.visibility</p:attrName>
                                        </p:attrNameLst>
                                      </p:cBhvr>
                                      <p:to>
                                        <p:strVal val="visible"/>
                                      </p:to>
                                    </p:set>
                                    <p:anim calcmode="lin" valueType="num">
                                      <p:cBhvr>
                                        <p:cTn id="879" dur="1000" fill="hold"/>
                                        <p:tgtEl>
                                          <p:spTgt spid="2319"/>
                                        </p:tgtEl>
                                        <p:attrNameLst>
                                          <p:attrName>ppt_w</p:attrName>
                                        </p:attrNameLst>
                                      </p:cBhvr>
                                      <p:tavLst>
                                        <p:tav tm="0">
                                          <p:val>
                                            <p:strVal val="#ppt_w*0.05"/>
                                          </p:val>
                                        </p:tav>
                                        <p:tav tm="100000">
                                          <p:val>
                                            <p:strVal val="#ppt_w"/>
                                          </p:val>
                                        </p:tav>
                                      </p:tavLst>
                                    </p:anim>
                                    <p:anim calcmode="lin" valueType="num">
                                      <p:cBhvr>
                                        <p:cTn id="880" dur="1000" fill="hold"/>
                                        <p:tgtEl>
                                          <p:spTgt spid="2319"/>
                                        </p:tgtEl>
                                        <p:attrNameLst>
                                          <p:attrName>ppt_h</p:attrName>
                                        </p:attrNameLst>
                                      </p:cBhvr>
                                      <p:tavLst>
                                        <p:tav tm="0">
                                          <p:val>
                                            <p:strVal val="#ppt_h"/>
                                          </p:val>
                                        </p:tav>
                                        <p:tav tm="100000">
                                          <p:val>
                                            <p:strVal val="#ppt_h"/>
                                          </p:val>
                                        </p:tav>
                                      </p:tavLst>
                                    </p:anim>
                                    <p:anim calcmode="lin" valueType="num">
                                      <p:cBhvr>
                                        <p:cTn id="881" dur="1000" fill="hold"/>
                                        <p:tgtEl>
                                          <p:spTgt spid="2319"/>
                                        </p:tgtEl>
                                        <p:attrNameLst>
                                          <p:attrName>ppt_x</p:attrName>
                                        </p:attrNameLst>
                                      </p:cBhvr>
                                      <p:tavLst>
                                        <p:tav tm="0">
                                          <p:val>
                                            <p:strVal val="#ppt_x-.2"/>
                                          </p:val>
                                        </p:tav>
                                        <p:tav tm="100000">
                                          <p:val>
                                            <p:strVal val="#ppt_x"/>
                                          </p:val>
                                        </p:tav>
                                      </p:tavLst>
                                    </p:anim>
                                    <p:anim calcmode="lin" valueType="num">
                                      <p:cBhvr>
                                        <p:cTn id="882" dur="1000" fill="hold"/>
                                        <p:tgtEl>
                                          <p:spTgt spid="2319"/>
                                        </p:tgtEl>
                                        <p:attrNameLst>
                                          <p:attrName>ppt_y</p:attrName>
                                        </p:attrNameLst>
                                      </p:cBhvr>
                                      <p:tavLst>
                                        <p:tav tm="0">
                                          <p:val>
                                            <p:strVal val="#ppt_y"/>
                                          </p:val>
                                        </p:tav>
                                        <p:tav tm="100000">
                                          <p:val>
                                            <p:strVal val="#ppt_y"/>
                                          </p:val>
                                        </p:tav>
                                      </p:tavLst>
                                    </p:anim>
                                    <p:animEffect transition="in" filter="fade">
                                      <p:cBhvr>
                                        <p:cTn id="883" dur="1000"/>
                                        <p:tgtEl>
                                          <p:spTgt spid="2319"/>
                                        </p:tgtEl>
                                      </p:cBhvr>
                                    </p:animEffect>
                                  </p:childTnLst>
                                </p:cTn>
                              </p:par>
                              <p:par>
                                <p:cTn id="884" presetID="54" presetClass="entr" presetSubtype="0" accel="100000" fill="hold" grpId="0" nodeType="withEffect">
                                  <p:stCondLst>
                                    <p:cond delay="0"/>
                                  </p:stCondLst>
                                  <p:childTnLst>
                                    <p:set>
                                      <p:cBhvr>
                                        <p:cTn id="885" dur="1" fill="hold">
                                          <p:stCondLst>
                                            <p:cond delay="0"/>
                                          </p:stCondLst>
                                        </p:cTn>
                                        <p:tgtEl>
                                          <p:spTgt spid="2320"/>
                                        </p:tgtEl>
                                        <p:attrNameLst>
                                          <p:attrName>style.visibility</p:attrName>
                                        </p:attrNameLst>
                                      </p:cBhvr>
                                      <p:to>
                                        <p:strVal val="visible"/>
                                      </p:to>
                                    </p:set>
                                    <p:anim calcmode="lin" valueType="num">
                                      <p:cBhvr>
                                        <p:cTn id="886" dur="1000" fill="hold"/>
                                        <p:tgtEl>
                                          <p:spTgt spid="2320"/>
                                        </p:tgtEl>
                                        <p:attrNameLst>
                                          <p:attrName>ppt_w</p:attrName>
                                        </p:attrNameLst>
                                      </p:cBhvr>
                                      <p:tavLst>
                                        <p:tav tm="0">
                                          <p:val>
                                            <p:strVal val="#ppt_w*0.05"/>
                                          </p:val>
                                        </p:tav>
                                        <p:tav tm="100000">
                                          <p:val>
                                            <p:strVal val="#ppt_w"/>
                                          </p:val>
                                        </p:tav>
                                      </p:tavLst>
                                    </p:anim>
                                    <p:anim calcmode="lin" valueType="num">
                                      <p:cBhvr>
                                        <p:cTn id="887" dur="1000" fill="hold"/>
                                        <p:tgtEl>
                                          <p:spTgt spid="2320"/>
                                        </p:tgtEl>
                                        <p:attrNameLst>
                                          <p:attrName>ppt_h</p:attrName>
                                        </p:attrNameLst>
                                      </p:cBhvr>
                                      <p:tavLst>
                                        <p:tav tm="0">
                                          <p:val>
                                            <p:strVal val="#ppt_h"/>
                                          </p:val>
                                        </p:tav>
                                        <p:tav tm="100000">
                                          <p:val>
                                            <p:strVal val="#ppt_h"/>
                                          </p:val>
                                        </p:tav>
                                      </p:tavLst>
                                    </p:anim>
                                    <p:anim calcmode="lin" valueType="num">
                                      <p:cBhvr>
                                        <p:cTn id="888" dur="1000" fill="hold"/>
                                        <p:tgtEl>
                                          <p:spTgt spid="2320"/>
                                        </p:tgtEl>
                                        <p:attrNameLst>
                                          <p:attrName>ppt_x</p:attrName>
                                        </p:attrNameLst>
                                      </p:cBhvr>
                                      <p:tavLst>
                                        <p:tav tm="0">
                                          <p:val>
                                            <p:strVal val="#ppt_x-.2"/>
                                          </p:val>
                                        </p:tav>
                                        <p:tav tm="100000">
                                          <p:val>
                                            <p:strVal val="#ppt_x"/>
                                          </p:val>
                                        </p:tav>
                                      </p:tavLst>
                                    </p:anim>
                                    <p:anim calcmode="lin" valueType="num">
                                      <p:cBhvr>
                                        <p:cTn id="889" dur="1000" fill="hold"/>
                                        <p:tgtEl>
                                          <p:spTgt spid="2320"/>
                                        </p:tgtEl>
                                        <p:attrNameLst>
                                          <p:attrName>ppt_y</p:attrName>
                                        </p:attrNameLst>
                                      </p:cBhvr>
                                      <p:tavLst>
                                        <p:tav tm="0">
                                          <p:val>
                                            <p:strVal val="#ppt_y"/>
                                          </p:val>
                                        </p:tav>
                                        <p:tav tm="100000">
                                          <p:val>
                                            <p:strVal val="#ppt_y"/>
                                          </p:val>
                                        </p:tav>
                                      </p:tavLst>
                                    </p:anim>
                                    <p:animEffect transition="in" filter="fade">
                                      <p:cBhvr>
                                        <p:cTn id="890" dur="1000"/>
                                        <p:tgtEl>
                                          <p:spTgt spid="2320"/>
                                        </p:tgtEl>
                                      </p:cBhvr>
                                    </p:animEffect>
                                  </p:childTnLst>
                                </p:cTn>
                              </p:par>
                              <p:par>
                                <p:cTn id="891" presetID="54" presetClass="entr" presetSubtype="0" accel="100000" fill="hold" grpId="0" nodeType="withEffect">
                                  <p:stCondLst>
                                    <p:cond delay="0"/>
                                  </p:stCondLst>
                                  <p:childTnLst>
                                    <p:set>
                                      <p:cBhvr>
                                        <p:cTn id="892" dur="1" fill="hold">
                                          <p:stCondLst>
                                            <p:cond delay="0"/>
                                          </p:stCondLst>
                                        </p:cTn>
                                        <p:tgtEl>
                                          <p:spTgt spid="2321"/>
                                        </p:tgtEl>
                                        <p:attrNameLst>
                                          <p:attrName>style.visibility</p:attrName>
                                        </p:attrNameLst>
                                      </p:cBhvr>
                                      <p:to>
                                        <p:strVal val="visible"/>
                                      </p:to>
                                    </p:set>
                                    <p:anim calcmode="lin" valueType="num">
                                      <p:cBhvr>
                                        <p:cTn id="893" dur="1000" fill="hold"/>
                                        <p:tgtEl>
                                          <p:spTgt spid="2321"/>
                                        </p:tgtEl>
                                        <p:attrNameLst>
                                          <p:attrName>ppt_w</p:attrName>
                                        </p:attrNameLst>
                                      </p:cBhvr>
                                      <p:tavLst>
                                        <p:tav tm="0">
                                          <p:val>
                                            <p:strVal val="#ppt_w*0.05"/>
                                          </p:val>
                                        </p:tav>
                                        <p:tav tm="100000">
                                          <p:val>
                                            <p:strVal val="#ppt_w"/>
                                          </p:val>
                                        </p:tav>
                                      </p:tavLst>
                                    </p:anim>
                                    <p:anim calcmode="lin" valueType="num">
                                      <p:cBhvr>
                                        <p:cTn id="894" dur="1000" fill="hold"/>
                                        <p:tgtEl>
                                          <p:spTgt spid="2321"/>
                                        </p:tgtEl>
                                        <p:attrNameLst>
                                          <p:attrName>ppt_h</p:attrName>
                                        </p:attrNameLst>
                                      </p:cBhvr>
                                      <p:tavLst>
                                        <p:tav tm="0">
                                          <p:val>
                                            <p:strVal val="#ppt_h"/>
                                          </p:val>
                                        </p:tav>
                                        <p:tav tm="100000">
                                          <p:val>
                                            <p:strVal val="#ppt_h"/>
                                          </p:val>
                                        </p:tav>
                                      </p:tavLst>
                                    </p:anim>
                                    <p:anim calcmode="lin" valueType="num">
                                      <p:cBhvr>
                                        <p:cTn id="895" dur="1000" fill="hold"/>
                                        <p:tgtEl>
                                          <p:spTgt spid="2321"/>
                                        </p:tgtEl>
                                        <p:attrNameLst>
                                          <p:attrName>ppt_x</p:attrName>
                                        </p:attrNameLst>
                                      </p:cBhvr>
                                      <p:tavLst>
                                        <p:tav tm="0">
                                          <p:val>
                                            <p:strVal val="#ppt_x-.2"/>
                                          </p:val>
                                        </p:tav>
                                        <p:tav tm="100000">
                                          <p:val>
                                            <p:strVal val="#ppt_x"/>
                                          </p:val>
                                        </p:tav>
                                      </p:tavLst>
                                    </p:anim>
                                    <p:anim calcmode="lin" valueType="num">
                                      <p:cBhvr>
                                        <p:cTn id="896" dur="1000" fill="hold"/>
                                        <p:tgtEl>
                                          <p:spTgt spid="2321"/>
                                        </p:tgtEl>
                                        <p:attrNameLst>
                                          <p:attrName>ppt_y</p:attrName>
                                        </p:attrNameLst>
                                      </p:cBhvr>
                                      <p:tavLst>
                                        <p:tav tm="0">
                                          <p:val>
                                            <p:strVal val="#ppt_y"/>
                                          </p:val>
                                        </p:tav>
                                        <p:tav tm="100000">
                                          <p:val>
                                            <p:strVal val="#ppt_y"/>
                                          </p:val>
                                        </p:tav>
                                      </p:tavLst>
                                    </p:anim>
                                    <p:animEffect transition="in" filter="fade">
                                      <p:cBhvr>
                                        <p:cTn id="897" dur="1000"/>
                                        <p:tgtEl>
                                          <p:spTgt spid="2321"/>
                                        </p:tgtEl>
                                      </p:cBhvr>
                                    </p:animEffect>
                                  </p:childTnLst>
                                </p:cTn>
                              </p:par>
                              <p:par>
                                <p:cTn id="898" presetID="54" presetClass="entr" presetSubtype="0" accel="100000" fill="hold" grpId="0" nodeType="withEffect">
                                  <p:stCondLst>
                                    <p:cond delay="0"/>
                                  </p:stCondLst>
                                  <p:childTnLst>
                                    <p:set>
                                      <p:cBhvr>
                                        <p:cTn id="899" dur="1" fill="hold">
                                          <p:stCondLst>
                                            <p:cond delay="0"/>
                                          </p:stCondLst>
                                        </p:cTn>
                                        <p:tgtEl>
                                          <p:spTgt spid="2322"/>
                                        </p:tgtEl>
                                        <p:attrNameLst>
                                          <p:attrName>style.visibility</p:attrName>
                                        </p:attrNameLst>
                                      </p:cBhvr>
                                      <p:to>
                                        <p:strVal val="visible"/>
                                      </p:to>
                                    </p:set>
                                    <p:anim calcmode="lin" valueType="num">
                                      <p:cBhvr>
                                        <p:cTn id="900" dur="1000" fill="hold"/>
                                        <p:tgtEl>
                                          <p:spTgt spid="2322"/>
                                        </p:tgtEl>
                                        <p:attrNameLst>
                                          <p:attrName>ppt_w</p:attrName>
                                        </p:attrNameLst>
                                      </p:cBhvr>
                                      <p:tavLst>
                                        <p:tav tm="0">
                                          <p:val>
                                            <p:strVal val="#ppt_w*0.05"/>
                                          </p:val>
                                        </p:tav>
                                        <p:tav tm="100000">
                                          <p:val>
                                            <p:strVal val="#ppt_w"/>
                                          </p:val>
                                        </p:tav>
                                      </p:tavLst>
                                    </p:anim>
                                    <p:anim calcmode="lin" valueType="num">
                                      <p:cBhvr>
                                        <p:cTn id="901" dur="1000" fill="hold"/>
                                        <p:tgtEl>
                                          <p:spTgt spid="2322"/>
                                        </p:tgtEl>
                                        <p:attrNameLst>
                                          <p:attrName>ppt_h</p:attrName>
                                        </p:attrNameLst>
                                      </p:cBhvr>
                                      <p:tavLst>
                                        <p:tav tm="0">
                                          <p:val>
                                            <p:strVal val="#ppt_h"/>
                                          </p:val>
                                        </p:tav>
                                        <p:tav tm="100000">
                                          <p:val>
                                            <p:strVal val="#ppt_h"/>
                                          </p:val>
                                        </p:tav>
                                      </p:tavLst>
                                    </p:anim>
                                    <p:anim calcmode="lin" valueType="num">
                                      <p:cBhvr>
                                        <p:cTn id="902" dur="1000" fill="hold"/>
                                        <p:tgtEl>
                                          <p:spTgt spid="2322"/>
                                        </p:tgtEl>
                                        <p:attrNameLst>
                                          <p:attrName>ppt_x</p:attrName>
                                        </p:attrNameLst>
                                      </p:cBhvr>
                                      <p:tavLst>
                                        <p:tav tm="0">
                                          <p:val>
                                            <p:strVal val="#ppt_x-.2"/>
                                          </p:val>
                                        </p:tav>
                                        <p:tav tm="100000">
                                          <p:val>
                                            <p:strVal val="#ppt_x"/>
                                          </p:val>
                                        </p:tav>
                                      </p:tavLst>
                                    </p:anim>
                                    <p:anim calcmode="lin" valueType="num">
                                      <p:cBhvr>
                                        <p:cTn id="903" dur="1000" fill="hold"/>
                                        <p:tgtEl>
                                          <p:spTgt spid="2322"/>
                                        </p:tgtEl>
                                        <p:attrNameLst>
                                          <p:attrName>ppt_y</p:attrName>
                                        </p:attrNameLst>
                                      </p:cBhvr>
                                      <p:tavLst>
                                        <p:tav tm="0">
                                          <p:val>
                                            <p:strVal val="#ppt_y"/>
                                          </p:val>
                                        </p:tav>
                                        <p:tav tm="100000">
                                          <p:val>
                                            <p:strVal val="#ppt_y"/>
                                          </p:val>
                                        </p:tav>
                                      </p:tavLst>
                                    </p:anim>
                                    <p:animEffect transition="in" filter="fade">
                                      <p:cBhvr>
                                        <p:cTn id="904" dur="1000"/>
                                        <p:tgtEl>
                                          <p:spTgt spid="2322"/>
                                        </p:tgtEl>
                                      </p:cBhvr>
                                    </p:animEffect>
                                  </p:childTnLst>
                                </p:cTn>
                              </p:par>
                              <p:par>
                                <p:cTn id="905" presetID="54" presetClass="entr" presetSubtype="0" accel="100000" fill="hold" grpId="0" nodeType="withEffect">
                                  <p:stCondLst>
                                    <p:cond delay="0"/>
                                  </p:stCondLst>
                                  <p:childTnLst>
                                    <p:set>
                                      <p:cBhvr>
                                        <p:cTn id="906" dur="1" fill="hold">
                                          <p:stCondLst>
                                            <p:cond delay="0"/>
                                          </p:stCondLst>
                                        </p:cTn>
                                        <p:tgtEl>
                                          <p:spTgt spid="2323"/>
                                        </p:tgtEl>
                                        <p:attrNameLst>
                                          <p:attrName>style.visibility</p:attrName>
                                        </p:attrNameLst>
                                      </p:cBhvr>
                                      <p:to>
                                        <p:strVal val="visible"/>
                                      </p:to>
                                    </p:set>
                                    <p:anim calcmode="lin" valueType="num">
                                      <p:cBhvr>
                                        <p:cTn id="907" dur="1000" fill="hold"/>
                                        <p:tgtEl>
                                          <p:spTgt spid="2323"/>
                                        </p:tgtEl>
                                        <p:attrNameLst>
                                          <p:attrName>ppt_w</p:attrName>
                                        </p:attrNameLst>
                                      </p:cBhvr>
                                      <p:tavLst>
                                        <p:tav tm="0">
                                          <p:val>
                                            <p:strVal val="#ppt_w*0.05"/>
                                          </p:val>
                                        </p:tav>
                                        <p:tav tm="100000">
                                          <p:val>
                                            <p:strVal val="#ppt_w"/>
                                          </p:val>
                                        </p:tav>
                                      </p:tavLst>
                                    </p:anim>
                                    <p:anim calcmode="lin" valueType="num">
                                      <p:cBhvr>
                                        <p:cTn id="908" dur="1000" fill="hold"/>
                                        <p:tgtEl>
                                          <p:spTgt spid="2323"/>
                                        </p:tgtEl>
                                        <p:attrNameLst>
                                          <p:attrName>ppt_h</p:attrName>
                                        </p:attrNameLst>
                                      </p:cBhvr>
                                      <p:tavLst>
                                        <p:tav tm="0">
                                          <p:val>
                                            <p:strVal val="#ppt_h"/>
                                          </p:val>
                                        </p:tav>
                                        <p:tav tm="100000">
                                          <p:val>
                                            <p:strVal val="#ppt_h"/>
                                          </p:val>
                                        </p:tav>
                                      </p:tavLst>
                                    </p:anim>
                                    <p:anim calcmode="lin" valueType="num">
                                      <p:cBhvr>
                                        <p:cTn id="909" dur="1000" fill="hold"/>
                                        <p:tgtEl>
                                          <p:spTgt spid="2323"/>
                                        </p:tgtEl>
                                        <p:attrNameLst>
                                          <p:attrName>ppt_x</p:attrName>
                                        </p:attrNameLst>
                                      </p:cBhvr>
                                      <p:tavLst>
                                        <p:tav tm="0">
                                          <p:val>
                                            <p:strVal val="#ppt_x-.2"/>
                                          </p:val>
                                        </p:tav>
                                        <p:tav tm="100000">
                                          <p:val>
                                            <p:strVal val="#ppt_x"/>
                                          </p:val>
                                        </p:tav>
                                      </p:tavLst>
                                    </p:anim>
                                    <p:anim calcmode="lin" valueType="num">
                                      <p:cBhvr>
                                        <p:cTn id="910" dur="1000" fill="hold"/>
                                        <p:tgtEl>
                                          <p:spTgt spid="2323"/>
                                        </p:tgtEl>
                                        <p:attrNameLst>
                                          <p:attrName>ppt_y</p:attrName>
                                        </p:attrNameLst>
                                      </p:cBhvr>
                                      <p:tavLst>
                                        <p:tav tm="0">
                                          <p:val>
                                            <p:strVal val="#ppt_y"/>
                                          </p:val>
                                        </p:tav>
                                        <p:tav tm="100000">
                                          <p:val>
                                            <p:strVal val="#ppt_y"/>
                                          </p:val>
                                        </p:tav>
                                      </p:tavLst>
                                    </p:anim>
                                    <p:animEffect transition="in" filter="fade">
                                      <p:cBhvr>
                                        <p:cTn id="911" dur="1000"/>
                                        <p:tgtEl>
                                          <p:spTgt spid="2323"/>
                                        </p:tgtEl>
                                      </p:cBhvr>
                                    </p:animEffect>
                                  </p:childTnLst>
                                </p:cTn>
                              </p:par>
                              <p:par>
                                <p:cTn id="912" presetID="54" presetClass="entr" presetSubtype="0" accel="100000" fill="hold" grpId="0" nodeType="withEffect">
                                  <p:stCondLst>
                                    <p:cond delay="0"/>
                                  </p:stCondLst>
                                  <p:childTnLst>
                                    <p:set>
                                      <p:cBhvr>
                                        <p:cTn id="913" dur="1" fill="hold">
                                          <p:stCondLst>
                                            <p:cond delay="0"/>
                                          </p:stCondLst>
                                        </p:cTn>
                                        <p:tgtEl>
                                          <p:spTgt spid="2324"/>
                                        </p:tgtEl>
                                        <p:attrNameLst>
                                          <p:attrName>style.visibility</p:attrName>
                                        </p:attrNameLst>
                                      </p:cBhvr>
                                      <p:to>
                                        <p:strVal val="visible"/>
                                      </p:to>
                                    </p:set>
                                    <p:anim calcmode="lin" valueType="num">
                                      <p:cBhvr>
                                        <p:cTn id="914" dur="1000" fill="hold"/>
                                        <p:tgtEl>
                                          <p:spTgt spid="2324"/>
                                        </p:tgtEl>
                                        <p:attrNameLst>
                                          <p:attrName>ppt_w</p:attrName>
                                        </p:attrNameLst>
                                      </p:cBhvr>
                                      <p:tavLst>
                                        <p:tav tm="0">
                                          <p:val>
                                            <p:strVal val="#ppt_w*0.05"/>
                                          </p:val>
                                        </p:tav>
                                        <p:tav tm="100000">
                                          <p:val>
                                            <p:strVal val="#ppt_w"/>
                                          </p:val>
                                        </p:tav>
                                      </p:tavLst>
                                    </p:anim>
                                    <p:anim calcmode="lin" valueType="num">
                                      <p:cBhvr>
                                        <p:cTn id="915" dur="1000" fill="hold"/>
                                        <p:tgtEl>
                                          <p:spTgt spid="2324"/>
                                        </p:tgtEl>
                                        <p:attrNameLst>
                                          <p:attrName>ppt_h</p:attrName>
                                        </p:attrNameLst>
                                      </p:cBhvr>
                                      <p:tavLst>
                                        <p:tav tm="0">
                                          <p:val>
                                            <p:strVal val="#ppt_h"/>
                                          </p:val>
                                        </p:tav>
                                        <p:tav tm="100000">
                                          <p:val>
                                            <p:strVal val="#ppt_h"/>
                                          </p:val>
                                        </p:tav>
                                      </p:tavLst>
                                    </p:anim>
                                    <p:anim calcmode="lin" valueType="num">
                                      <p:cBhvr>
                                        <p:cTn id="916" dur="1000" fill="hold"/>
                                        <p:tgtEl>
                                          <p:spTgt spid="2324"/>
                                        </p:tgtEl>
                                        <p:attrNameLst>
                                          <p:attrName>ppt_x</p:attrName>
                                        </p:attrNameLst>
                                      </p:cBhvr>
                                      <p:tavLst>
                                        <p:tav tm="0">
                                          <p:val>
                                            <p:strVal val="#ppt_x-.2"/>
                                          </p:val>
                                        </p:tav>
                                        <p:tav tm="100000">
                                          <p:val>
                                            <p:strVal val="#ppt_x"/>
                                          </p:val>
                                        </p:tav>
                                      </p:tavLst>
                                    </p:anim>
                                    <p:anim calcmode="lin" valueType="num">
                                      <p:cBhvr>
                                        <p:cTn id="917" dur="1000" fill="hold"/>
                                        <p:tgtEl>
                                          <p:spTgt spid="2324"/>
                                        </p:tgtEl>
                                        <p:attrNameLst>
                                          <p:attrName>ppt_y</p:attrName>
                                        </p:attrNameLst>
                                      </p:cBhvr>
                                      <p:tavLst>
                                        <p:tav tm="0">
                                          <p:val>
                                            <p:strVal val="#ppt_y"/>
                                          </p:val>
                                        </p:tav>
                                        <p:tav tm="100000">
                                          <p:val>
                                            <p:strVal val="#ppt_y"/>
                                          </p:val>
                                        </p:tav>
                                      </p:tavLst>
                                    </p:anim>
                                    <p:animEffect transition="in" filter="fade">
                                      <p:cBhvr>
                                        <p:cTn id="918" dur="1000"/>
                                        <p:tgtEl>
                                          <p:spTgt spid="2324"/>
                                        </p:tgtEl>
                                      </p:cBhvr>
                                    </p:animEffect>
                                  </p:childTnLst>
                                </p:cTn>
                              </p:par>
                              <p:par>
                                <p:cTn id="919" presetID="54" presetClass="entr" presetSubtype="0" accel="100000" fill="hold" grpId="0" nodeType="withEffect">
                                  <p:stCondLst>
                                    <p:cond delay="0"/>
                                  </p:stCondLst>
                                  <p:childTnLst>
                                    <p:set>
                                      <p:cBhvr>
                                        <p:cTn id="920" dur="1" fill="hold">
                                          <p:stCondLst>
                                            <p:cond delay="0"/>
                                          </p:stCondLst>
                                        </p:cTn>
                                        <p:tgtEl>
                                          <p:spTgt spid="2325"/>
                                        </p:tgtEl>
                                        <p:attrNameLst>
                                          <p:attrName>style.visibility</p:attrName>
                                        </p:attrNameLst>
                                      </p:cBhvr>
                                      <p:to>
                                        <p:strVal val="visible"/>
                                      </p:to>
                                    </p:set>
                                    <p:anim calcmode="lin" valueType="num">
                                      <p:cBhvr>
                                        <p:cTn id="921" dur="1000" fill="hold"/>
                                        <p:tgtEl>
                                          <p:spTgt spid="2325"/>
                                        </p:tgtEl>
                                        <p:attrNameLst>
                                          <p:attrName>ppt_w</p:attrName>
                                        </p:attrNameLst>
                                      </p:cBhvr>
                                      <p:tavLst>
                                        <p:tav tm="0">
                                          <p:val>
                                            <p:strVal val="#ppt_w*0.05"/>
                                          </p:val>
                                        </p:tav>
                                        <p:tav tm="100000">
                                          <p:val>
                                            <p:strVal val="#ppt_w"/>
                                          </p:val>
                                        </p:tav>
                                      </p:tavLst>
                                    </p:anim>
                                    <p:anim calcmode="lin" valueType="num">
                                      <p:cBhvr>
                                        <p:cTn id="922" dur="1000" fill="hold"/>
                                        <p:tgtEl>
                                          <p:spTgt spid="2325"/>
                                        </p:tgtEl>
                                        <p:attrNameLst>
                                          <p:attrName>ppt_h</p:attrName>
                                        </p:attrNameLst>
                                      </p:cBhvr>
                                      <p:tavLst>
                                        <p:tav tm="0">
                                          <p:val>
                                            <p:strVal val="#ppt_h"/>
                                          </p:val>
                                        </p:tav>
                                        <p:tav tm="100000">
                                          <p:val>
                                            <p:strVal val="#ppt_h"/>
                                          </p:val>
                                        </p:tav>
                                      </p:tavLst>
                                    </p:anim>
                                    <p:anim calcmode="lin" valueType="num">
                                      <p:cBhvr>
                                        <p:cTn id="923" dur="1000" fill="hold"/>
                                        <p:tgtEl>
                                          <p:spTgt spid="2325"/>
                                        </p:tgtEl>
                                        <p:attrNameLst>
                                          <p:attrName>ppt_x</p:attrName>
                                        </p:attrNameLst>
                                      </p:cBhvr>
                                      <p:tavLst>
                                        <p:tav tm="0">
                                          <p:val>
                                            <p:strVal val="#ppt_x-.2"/>
                                          </p:val>
                                        </p:tav>
                                        <p:tav tm="100000">
                                          <p:val>
                                            <p:strVal val="#ppt_x"/>
                                          </p:val>
                                        </p:tav>
                                      </p:tavLst>
                                    </p:anim>
                                    <p:anim calcmode="lin" valueType="num">
                                      <p:cBhvr>
                                        <p:cTn id="924" dur="1000" fill="hold"/>
                                        <p:tgtEl>
                                          <p:spTgt spid="2325"/>
                                        </p:tgtEl>
                                        <p:attrNameLst>
                                          <p:attrName>ppt_y</p:attrName>
                                        </p:attrNameLst>
                                      </p:cBhvr>
                                      <p:tavLst>
                                        <p:tav tm="0">
                                          <p:val>
                                            <p:strVal val="#ppt_y"/>
                                          </p:val>
                                        </p:tav>
                                        <p:tav tm="100000">
                                          <p:val>
                                            <p:strVal val="#ppt_y"/>
                                          </p:val>
                                        </p:tav>
                                      </p:tavLst>
                                    </p:anim>
                                    <p:animEffect transition="in" filter="fade">
                                      <p:cBhvr>
                                        <p:cTn id="925" dur="1000"/>
                                        <p:tgtEl>
                                          <p:spTgt spid="2325"/>
                                        </p:tgtEl>
                                      </p:cBhvr>
                                    </p:animEffect>
                                  </p:childTnLst>
                                </p:cTn>
                              </p:par>
                              <p:par>
                                <p:cTn id="926" presetID="54" presetClass="entr" presetSubtype="0" accel="100000" fill="hold" grpId="0" nodeType="withEffect">
                                  <p:stCondLst>
                                    <p:cond delay="0"/>
                                  </p:stCondLst>
                                  <p:childTnLst>
                                    <p:set>
                                      <p:cBhvr>
                                        <p:cTn id="927" dur="1" fill="hold">
                                          <p:stCondLst>
                                            <p:cond delay="0"/>
                                          </p:stCondLst>
                                        </p:cTn>
                                        <p:tgtEl>
                                          <p:spTgt spid="2326"/>
                                        </p:tgtEl>
                                        <p:attrNameLst>
                                          <p:attrName>style.visibility</p:attrName>
                                        </p:attrNameLst>
                                      </p:cBhvr>
                                      <p:to>
                                        <p:strVal val="visible"/>
                                      </p:to>
                                    </p:set>
                                    <p:anim calcmode="lin" valueType="num">
                                      <p:cBhvr>
                                        <p:cTn id="928" dur="1000" fill="hold"/>
                                        <p:tgtEl>
                                          <p:spTgt spid="2326"/>
                                        </p:tgtEl>
                                        <p:attrNameLst>
                                          <p:attrName>ppt_w</p:attrName>
                                        </p:attrNameLst>
                                      </p:cBhvr>
                                      <p:tavLst>
                                        <p:tav tm="0">
                                          <p:val>
                                            <p:strVal val="#ppt_w*0.05"/>
                                          </p:val>
                                        </p:tav>
                                        <p:tav tm="100000">
                                          <p:val>
                                            <p:strVal val="#ppt_w"/>
                                          </p:val>
                                        </p:tav>
                                      </p:tavLst>
                                    </p:anim>
                                    <p:anim calcmode="lin" valueType="num">
                                      <p:cBhvr>
                                        <p:cTn id="929" dur="1000" fill="hold"/>
                                        <p:tgtEl>
                                          <p:spTgt spid="2326"/>
                                        </p:tgtEl>
                                        <p:attrNameLst>
                                          <p:attrName>ppt_h</p:attrName>
                                        </p:attrNameLst>
                                      </p:cBhvr>
                                      <p:tavLst>
                                        <p:tav tm="0">
                                          <p:val>
                                            <p:strVal val="#ppt_h"/>
                                          </p:val>
                                        </p:tav>
                                        <p:tav tm="100000">
                                          <p:val>
                                            <p:strVal val="#ppt_h"/>
                                          </p:val>
                                        </p:tav>
                                      </p:tavLst>
                                    </p:anim>
                                    <p:anim calcmode="lin" valueType="num">
                                      <p:cBhvr>
                                        <p:cTn id="930" dur="1000" fill="hold"/>
                                        <p:tgtEl>
                                          <p:spTgt spid="2326"/>
                                        </p:tgtEl>
                                        <p:attrNameLst>
                                          <p:attrName>ppt_x</p:attrName>
                                        </p:attrNameLst>
                                      </p:cBhvr>
                                      <p:tavLst>
                                        <p:tav tm="0">
                                          <p:val>
                                            <p:strVal val="#ppt_x-.2"/>
                                          </p:val>
                                        </p:tav>
                                        <p:tav tm="100000">
                                          <p:val>
                                            <p:strVal val="#ppt_x"/>
                                          </p:val>
                                        </p:tav>
                                      </p:tavLst>
                                    </p:anim>
                                    <p:anim calcmode="lin" valueType="num">
                                      <p:cBhvr>
                                        <p:cTn id="931" dur="1000" fill="hold"/>
                                        <p:tgtEl>
                                          <p:spTgt spid="2326"/>
                                        </p:tgtEl>
                                        <p:attrNameLst>
                                          <p:attrName>ppt_y</p:attrName>
                                        </p:attrNameLst>
                                      </p:cBhvr>
                                      <p:tavLst>
                                        <p:tav tm="0">
                                          <p:val>
                                            <p:strVal val="#ppt_y"/>
                                          </p:val>
                                        </p:tav>
                                        <p:tav tm="100000">
                                          <p:val>
                                            <p:strVal val="#ppt_y"/>
                                          </p:val>
                                        </p:tav>
                                      </p:tavLst>
                                    </p:anim>
                                    <p:animEffect transition="in" filter="fade">
                                      <p:cBhvr>
                                        <p:cTn id="932" dur="1000"/>
                                        <p:tgtEl>
                                          <p:spTgt spid="2326"/>
                                        </p:tgtEl>
                                      </p:cBhvr>
                                    </p:animEffect>
                                  </p:childTnLst>
                                </p:cTn>
                              </p:par>
                              <p:par>
                                <p:cTn id="933" presetID="54" presetClass="entr" presetSubtype="0" accel="100000" fill="hold" grpId="0" nodeType="withEffect">
                                  <p:stCondLst>
                                    <p:cond delay="0"/>
                                  </p:stCondLst>
                                  <p:childTnLst>
                                    <p:set>
                                      <p:cBhvr>
                                        <p:cTn id="934" dur="1" fill="hold">
                                          <p:stCondLst>
                                            <p:cond delay="0"/>
                                          </p:stCondLst>
                                        </p:cTn>
                                        <p:tgtEl>
                                          <p:spTgt spid="2327"/>
                                        </p:tgtEl>
                                        <p:attrNameLst>
                                          <p:attrName>style.visibility</p:attrName>
                                        </p:attrNameLst>
                                      </p:cBhvr>
                                      <p:to>
                                        <p:strVal val="visible"/>
                                      </p:to>
                                    </p:set>
                                    <p:anim calcmode="lin" valueType="num">
                                      <p:cBhvr>
                                        <p:cTn id="935" dur="1000" fill="hold"/>
                                        <p:tgtEl>
                                          <p:spTgt spid="2327"/>
                                        </p:tgtEl>
                                        <p:attrNameLst>
                                          <p:attrName>ppt_w</p:attrName>
                                        </p:attrNameLst>
                                      </p:cBhvr>
                                      <p:tavLst>
                                        <p:tav tm="0">
                                          <p:val>
                                            <p:strVal val="#ppt_w*0.05"/>
                                          </p:val>
                                        </p:tav>
                                        <p:tav tm="100000">
                                          <p:val>
                                            <p:strVal val="#ppt_w"/>
                                          </p:val>
                                        </p:tav>
                                      </p:tavLst>
                                    </p:anim>
                                    <p:anim calcmode="lin" valueType="num">
                                      <p:cBhvr>
                                        <p:cTn id="936" dur="1000" fill="hold"/>
                                        <p:tgtEl>
                                          <p:spTgt spid="2327"/>
                                        </p:tgtEl>
                                        <p:attrNameLst>
                                          <p:attrName>ppt_h</p:attrName>
                                        </p:attrNameLst>
                                      </p:cBhvr>
                                      <p:tavLst>
                                        <p:tav tm="0">
                                          <p:val>
                                            <p:strVal val="#ppt_h"/>
                                          </p:val>
                                        </p:tav>
                                        <p:tav tm="100000">
                                          <p:val>
                                            <p:strVal val="#ppt_h"/>
                                          </p:val>
                                        </p:tav>
                                      </p:tavLst>
                                    </p:anim>
                                    <p:anim calcmode="lin" valueType="num">
                                      <p:cBhvr>
                                        <p:cTn id="937" dur="1000" fill="hold"/>
                                        <p:tgtEl>
                                          <p:spTgt spid="2327"/>
                                        </p:tgtEl>
                                        <p:attrNameLst>
                                          <p:attrName>ppt_x</p:attrName>
                                        </p:attrNameLst>
                                      </p:cBhvr>
                                      <p:tavLst>
                                        <p:tav tm="0">
                                          <p:val>
                                            <p:strVal val="#ppt_x-.2"/>
                                          </p:val>
                                        </p:tav>
                                        <p:tav tm="100000">
                                          <p:val>
                                            <p:strVal val="#ppt_x"/>
                                          </p:val>
                                        </p:tav>
                                      </p:tavLst>
                                    </p:anim>
                                    <p:anim calcmode="lin" valueType="num">
                                      <p:cBhvr>
                                        <p:cTn id="938" dur="1000" fill="hold"/>
                                        <p:tgtEl>
                                          <p:spTgt spid="2327"/>
                                        </p:tgtEl>
                                        <p:attrNameLst>
                                          <p:attrName>ppt_y</p:attrName>
                                        </p:attrNameLst>
                                      </p:cBhvr>
                                      <p:tavLst>
                                        <p:tav tm="0">
                                          <p:val>
                                            <p:strVal val="#ppt_y"/>
                                          </p:val>
                                        </p:tav>
                                        <p:tav tm="100000">
                                          <p:val>
                                            <p:strVal val="#ppt_y"/>
                                          </p:val>
                                        </p:tav>
                                      </p:tavLst>
                                    </p:anim>
                                    <p:animEffect transition="in" filter="fade">
                                      <p:cBhvr>
                                        <p:cTn id="939" dur="1000"/>
                                        <p:tgtEl>
                                          <p:spTgt spid="2327"/>
                                        </p:tgtEl>
                                      </p:cBhvr>
                                    </p:animEffect>
                                  </p:childTnLst>
                                </p:cTn>
                              </p:par>
                              <p:par>
                                <p:cTn id="940" presetID="54" presetClass="entr" presetSubtype="0" accel="100000" fill="hold" grpId="0" nodeType="withEffect">
                                  <p:stCondLst>
                                    <p:cond delay="0"/>
                                  </p:stCondLst>
                                  <p:childTnLst>
                                    <p:set>
                                      <p:cBhvr>
                                        <p:cTn id="941" dur="1" fill="hold">
                                          <p:stCondLst>
                                            <p:cond delay="0"/>
                                          </p:stCondLst>
                                        </p:cTn>
                                        <p:tgtEl>
                                          <p:spTgt spid="2328"/>
                                        </p:tgtEl>
                                        <p:attrNameLst>
                                          <p:attrName>style.visibility</p:attrName>
                                        </p:attrNameLst>
                                      </p:cBhvr>
                                      <p:to>
                                        <p:strVal val="visible"/>
                                      </p:to>
                                    </p:set>
                                    <p:anim calcmode="lin" valueType="num">
                                      <p:cBhvr>
                                        <p:cTn id="942" dur="1000" fill="hold"/>
                                        <p:tgtEl>
                                          <p:spTgt spid="2328"/>
                                        </p:tgtEl>
                                        <p:attrNameLst>
                                          <p:attrName>ppt_w</p:attrName>
                                        </p:attrNameLst>
                                      </p:cBhvr>
                                      <p:tavLst>
                                        <p:tav tm="0">
                                          <p:val>
                                            <p:strVal val="#ppt_w*0.05"/>
                                          </p:val>
                                        </p:tav>
                                        <p:tav tm="100000">
                                          <p:val>
                                            <p:strVal val="#ppt_w"/>
                                          </p:val>
                                        </p:tav>
                                      </p:tavLst>
                                    </p:anim>
                                    <p:anim calcmode="lin" valueType="num">
                                      <p:cBhvr>
                                        <p:cTn id="943" dur="1000" fill="hold"/>
                                        <p:tgtEl>
                                          <p:spTgt spid="2328"/>
                                        </p:tgtEl>
                                        <p:attrNameLst>
                                          <p:attrName>ppt_h</p:attrName>
                                        </p:attrNameLst>
                                      </p:cBhvr>
                                      <p:tavLst>
                                        <p:tav tm="0">
                                          <p:val>
                                            <p:strVal val="#ppt_h"/>
                                          </p:val>
                                        </p:tav>
                                        <p:tav tm="100000">
                                          <p:val>
                                            <p:strVal val="#ppt_h"/>
                                          </p:val>
                                        </p:tav>
                                      </p:tavLst>
                                    </p:anim>
                                    <p:anim calcmode="lin" valueType="num">
                                      <p:cBhvr>
                                        <p:cTn id="944" dur="1000" fill="hold"/>
                                        <p:tgtEl>
                                          <p:spTgt spid="2328"/>
                                        </p:tgtEl>
                                        <p:attrNameLst>
                                          <p:attrName>ppt_x</p:attrName>
                                        </p:attrNameLst>
                                      </p:cBhvr>
                                      <p:tavLst>
                                        <p:tav tm="0">
                                          <p:val>
                                            <p:strVal val="#ppt_x-.2"/>
                                          </p:val>
                                        </p:tav>
                                        <p:tav tm="100000">
                                          <p:val>
                                            <p:strVal val="#ppt_x"/>
                                          </p:val>
                                        </p:tav>
                                      </p:tavLst>
                                    </p:anim>
                                    <p:anim calcmode="lin" valueType="num">
                                      <p:cBhvr>
                                        <p:cTn id="945" dur="1000" fill="hold"/>
                                        <p:tgtEl>
                                          <p:spTgt spid="2328"/>
                                        </p:tgtEl>
                                        <p:attrNameLst>
                                          <p:attrName>ppt_y</p:attrName>
                                        </p:attrNameLst>
                                      </p:cBhvr>
                                      <p:tavLst>
                                        <p:tav tm="0">
                                          <p:val>
                                            <p:strVal val="#ppt_y"/>
                                          </p:val>
                                        </p:tav>
                                        <p:tav tm="100000">
                                          <p:val>
                                            <p:strVal val="#ppt_y"/>
                                          </p:val>
                                        </p:tav>
                                      </p:tavLst>
                                    </p:anim>
                                    <p:animEffect transition="in" filter="fade">
                                      <p:cBhvr>
                                        <p:cTn id="946" dur="1000"/>
                                        <p:tgtEl>
                                          <p:spTgt spid="2328"/>
                                        </p:tgtEl>
                                      </p:cBhvr>
                                    </p:animEffect>
                                  </p:childTnLst>
                                </p:cTn>
                              </p:par>
                              <p:par>
                                <p:cTn id="947" presetID="54" presetClass="entr" presetSubtype="0" accel="100000" fill="hold" grpId="0" nodeType="withEffect">
                                  <p:stCondLst>
                                    <p:cond delay="0"/>
                                  </p:stCondLst>
                                  <p:childTnLst>
                                    <p:set>
                                      <p:cBhvr>
                                        <p:cTn id="948" dur="1" fill="hold">
                                          <p:stCondLst>
                                            <p:cond delay="0"/>
                                          </p:stCondLst>
                                        </p:cTn>
                                        <p:tgtEl>
                                          <p:spTgt spid="2329"/>
                                        </p:tgtEl>
                                        <p:attrNameLst>
                                          <p:attrName>style.visibility</p:attrName>
                                        </p:attrNameLst>
                                      </p:cBhvr>
                                      <p:to>
                                        <p:strVal val="visible"/>
                                      </p:to>
                                    </p:set>
                                    <p:anim calcmode="lin" valueType="num">
                                      <p:cBhvr>
                                        <p:cTn id="949" dur="1000" fill="hold"/>
                                        <p:tgtEl>
                                          <p:spTgt spid="2329"/>
                                        </p:tgtEl>
                                        <p:attrNameLst>
                                          <p:attrName>ppt_w</p:attrName>
                                        </p:attrNameLst>
                                      </p:cBhvr>
                                      <p:tavLst>
                                        <p:tav tm="0">
                                          <p:val>
                                            <p:strVal val="#ppt_w*0.05"/>
                                          </p:val>
                                        </p:tav>
                                        <p:tav tm="100000">
                                          <p:val>
                                            <p:strVal val="#ppt_w"/>
                                          </p:val>
                                        </p:tav>
                                      </p:tavLst>
                                    </p:anim>
                                    <p:anim calcmode="lin" valueType="num">
                                      <p:cBhvr>
                                        <p:cTn id="950" dur="1000" fill="hold"/>
                                        <p:tgtEl>
                                          <p:spTgt spid="2329"/>
                                        </p:tgtEl>
                                        <p:attrNameLst>
                                          <p:attrName>ppt_h</p:attrName>
                                        </p:attrNameLst>
                                      </p:cBhvr>
                                      <p:tavLst>
                                        <p:tav tm="0">
                                          <p:val>
                                            <p:strVal val="#ppt_h"/>
                                          </p:val>
                                        </p:tav>
                                        <p:tav tm="100000">
                                          <p:val>
                                            <p:strVal val="#ppt_h"/>
                                          </p:val>
                                        </p:tav>
                                      </p:tavLst>
                                    </p:anim>
                                    <p:anim calcmode="lin" valueType="num">
                                      <p:cBhvr>
                                        <p:cTn id="951" dur="1000" fill="hold"/>
                                        <p:tgtEl>
                                          <p:spTgt spid="2329"/>
                                        </p:tgtEl>
                                        <p:attrNameLst>
                                          <p:attrName>ppt_x</p:attrName>
                                        </p:attrNameLst>
                                      </p:cBhvr>
                                      <p:tavLst>
                                        <p:tav tm="0">
                                          <p:val>
                                            <p:strVal val="#ppt_x-.2"/>
                                          </p:val>
                                        </p:tav>
                                        <p:tav tm="100000">
                                          <p:val>
                                            <p:strVal val="#ppt_x"/>
                                          </p:val>
                                        </p:tav>
                                      </p:tavLst>
                                    </p:anim>
                                    <p:anim calcmode="lin" valueType="num">
                                      <p:cBhvr>
                                        <p:cTn id="952" dur="1000" fill="hold"/>
                                        <p:tgtEl>
                                          <p:spTgt spid="2329"/>
                                        </p:tgtEl>
                                        <p:attrNameLst>
                                          <p:attrName>ppt_y</p:attrName>
                                        </p:attrNameLst>
                                      </p:cBhvr>
                                      <p:tavLst>
                                        <p:tav tm="0">
                                          <p:val>
                                            <p:strVal val="#ppt_y"/>
                                          </p:val>
                                        </p:tav>
                                        <p:tav tm="100000">
                                          <p:val>
                                            <p:strVal val="#ppt_y"/>
                                          </p:val>
                                        </p:tav>
                                      </p:tavLst>
                                    </p:anim>
                                    <p:animEffect transition="in" filter="fade">
                                      <p:cBhvr>
                                        <p:cTn id="953" dur="1000"/>
                                        <p:tgtEl>
                                          <p:spTgt spid="2329"/>
                                        </p:tgtEl>
                                      </p:cBhvr>
                                    </p:animEffect>
                                  </p:childTnLst>
                                </p:cTn>
                              </p:par>
                              <p:par>
                                <p:cTn id="954" presetID="54" presetClass="entr" presetSubtype="0" accel="100000" fill="hold" grpId="0" nodeType="withEffect">
                                  <p:stCondLst>
                                    <p:cond delay="0"/>
                                  </p:stCondLst>
                                  <p:childTnLst>
                                    <p:set>
                                      <p:cBhvr>
                                        <p:cTn id="955" dur="1" fill="hold">
                                          <p:stCondLst>
                                            <p:cond delay="0"/>
                                          </p:stCondLst>
                                        </p:cTn>
                                        <p:tgtEl>
                                          <p:spTgt spid="2330"/>
                                        </p:tgtEl>
                                        <p:attrNameLst>
                                          <p:attrName>style.visibility</p:attrName>
                                        </p:attrNameLst>
                                      </p:cBhvr>
                                      <p:to>
                                        <p:strVal val="visible"/>
                                      </p:to>
                                    </p:set>
                                    <p:anim calcmode="lin" valueType="num">
                                      <p:cBhvr>
                                        <p:cTn id="956" dur="1000" fill="hold"/>
                                        <p:tgtEl>
                                          <p:spTgt spid="2330"/>
                                        </p:tgtEl>
                                        <p:attrNameLst>
                                          <p:attrName>ppt_w</p:attrName>
                                        </p:attrNameLst>
                                      </p:cBhvr>
                                      <p:tavLst>
                                        <p:tav tm="0">
                                          <p:val>
                                            <p:strVal val="#ppt_w*0.05"/>
                                          </p:val>
                                        </p:tav>
                                        <p:tav tm="100000">
                                          <p:val>
                                            <p:strVal val="#ppt_w"/>
                                          </p:val>
                                        </p:tav>
                                      </p:tavLst>
                                    </p:anim>
                                    <p:anim calcmode="lin" valueType="num">
                                      <p:cBhvr>
                                        <p:cTn id="957" dur="1000" fill="hold"/>
                                        <p:tgtEl>
                                          <p:spTgt spid="2330"/>
                                        </p:tgtEl>
                                        <p:attrNameLst>
                                          <p:attrName>ppt_h</p:attrName>
                                        </p:attrNameLst>
                                      </p:cBhvr>
                                      <p:tavLst>
                                        <p:tav tm="0">
                                          <p:val>
                                            <p:strVal val="#ppt_h"/>
                                          </p:val>
                                        </p:tav>
                                        <p:tav tm="100000">
                                          <p:val>
                                            <p:strVal val="#ppt_h"/>
                                          </p:val>
                                        </p:tav>
                                      </p:tavLst>
                                    </p:anim>
                                    <p:anim calcmode="lin" valueType="num">
                                      <p:cBhvr>
                                        <p:cTn id="958" dur="1000" fill="hold"/>
                                        <p:tgtEl>
                                          <p:spTgt spid="2330"/>
                                        </p:tgtEl>
                                        <p:attrNameLst>
                                          <p:attrName>ppt_x</p:attrName>
                                        </p:attrNameLst>
                                      </p:cBhvr>
                                      <p:tavLst>
                                        <p:tav tm="0">
                                          <p:val>
                                            <p:strVal val="#ppt_x-.2"/>
                                          </p:val>
                                        </p:tav>
                                        <p:tav tm="100000">
                                          <p:val>
                                            <p:strVal val="#ppt_x"/>
                                          </p:val>
                                        </p:tav>
                                      </p:tavLst>
                                    </p:anim>
                                    <p:anim calcmode="lin" valueType="num">
                                      <p:cBhvr>
                                        <p:cTn id="959" dur="1000" fill="hold"/>
                                        <p:tgtEl>
                                          <p:spTgt spid="2330"/>
                                        </p:tgtEl>
                                        <p:attrNameLst>
                                          <p:attrName>ppt_y</p:attrName>
                                        </p:attrNameLst>
                                      </p:cBhvr>
                                      <p:tavLst>
                                        <p:tav tm="0">
                                          <p:val>
                                            <p:strVal val="#ppt_y"/>
                                          </p:val>
                                        </p:tav>
                                        <p:tav tm="100000">
                                          <p:val>
                                            <p:strVal val="#ppt_y"/>
                                          </p:val>
                                        </p:tav>
                                      </p:tavLst>
                                    </p:anim>
                                    <p:animEffect transition="in" filter="fade">
                                      <p:cBhvr>
                                        <p:cTn id="960" dur="1000"/>
                                        <p:tgtEl>
                                          <p:spTgt spid="2330"/>
                                        </p:tgtEl>
                                      </p:cBhvr>
                                    </p:animEffect>
                                  </p:childTnLst>
                                </p:cTn>
                              </p:par>
                            </p:childTnLst>
                          </p:cTn>
                        </p:par>
                        <p:par>
                          <p:cTn id="961" fill="hold">
                            <p:stCondLst>
                              <p:cond delay="1000"/>
                            </p:stCondLst>
                            <p:childTnLst>
                              <p:par>
                                <p:cTn id="962" presetID="54" presetClass="exit" presetSubtype="0" decel="100000" fill="hold" grpId="1" nodeType="afterEffect">
                                  <p:stCondLst>
                                    <p:cond delay="6000"/>
                                  </p:stCondLst>
                                  <p:childTnLst>
                                    <p:anim calcmode="lin" valueType="num">
                                      <p:cBhvr>
                                        <p:cTn id="963" dur="1000"/>
                                        <p:tgtEl>
                                          <p:spTgt spid="2319"/>
                                        </p:tgtEl>
                                        <p:attrNameLst>
                                          <p:attrName>ppt_w</p:attrName>
                                        </p:attrNameLst>
                                      </p:cBhvr>
                                      <p:tavLst>
                                        <p:tav tm="0">
                                          <p:val>
                                            <p:strVal val="ppt_w"/>
                                          </p:val>
                                        </p:tav>
                                        <p:tav tm="100000">
                                          <p:val>
                                            <p:strVal val="ppt_w*0.05"/>
                                          </p:val>
                                        </p:tav>
                                      </p:tavLst>
                                    </p:anim>
                                    <p:anim calcmode="lin" valueType="num">
                                      <p:cBhvr>
                                        <p:cTn id="964" dur="1000"/>
                                        <p:tgtEl>
                                          <p:spTgt spid="2319"/>
                                        </p:tgtEl>
                                        <p:attrNameLst>
                                          <p:attrName>ppt_h</p:attrName>
                                        </p:attrNameLst>
                                      </p:cBhvr>
                                      <p:tavLst>
                                        <p:tav tm="0">
                                          <p:val>
                                            <p:strVal val="ppt_h"/>
                                          </p:val>
                                        </p:tav>
                                        <p:tav tm="100000">
                                          <p:val>
                                            <p:strVal val="ppt_h"/>
                                          </p:val>
                                        </p:tav>
                                      </p:tavLst>
                                    </p:anim>
                                    <p:anim calcmode="lin" valueType="num">
                                      <p:cBhvr>
                                        <p:cTn id="965" dur="1000"/>
                                        <p:tgtEl>
                                          <p:spTgt spid="2319"/>
                                        </p:tgtEl>
                                        <p:attrNameLst>
                                          <p:attrName>ppt_x</p:attrName>
                                        </p:attrNameLst>
                                      </p:cBhvr>
                                      <p:tavLst>
                                        <p:tav tm="0">
                                          <p:val>
                                            <p:strVal val="ppt_x"/>
                                          </p:val>
                                        </p:tav>
                                        <p:tav tm="100000">
                                          <p:val>
                                            <p:strVal val="ppt_x-.2"/>
                                          </p:val>
                                        </p:tav>
                                      </p:tavLst>
                                    </p:anim>
                                    <p:anim calcmode="lin" valueType="num">
                                      <p:cBhvr>
                                        <p:cTn id="966" dur="1000"/>
                                        <p:tgtEl>
                                          <p:spTgt spid="2319"/>
                                        </p:tgtEl>
                                        <p:attrNameLst>
                                          <p:attrName>ppt_y</p:attrName>
                                        </p:attrNameLst>
                                      </p:cBhvr>
                                      <p:tavLst>
                                        <p:tav tm="0">
                                          <p:val>
                                            <p:strVal val="ppt_y"/>
                                          </p:val>
                                        </p:tav>
                                        <p:tav tm="100000">
                                          <p:val>
                                            <p:strVal val="ppt_y"/>
                                          </p:val>
                                        </p:tav>
                                      </p:tavLst>
                                    </p:anim>
                                    <p:animEffect transition="out" filter="fade">
                                      <p:cBhvr>
                                        <p:cTn id="967" dur="1000"/>
                                        <p:tgtEl>
                                          <p:spTgt spid="2319"/>
                                        </p:tgtEl>
                                      </p:cBhvr>
                                    </p:animEffect>
                                    <p:set>
                                      <p:cBhvr>
                                        <p:cTn id="968" dur="1" fill="hold">
                                          <p:stCondLst>
                                            <p:cond delay="999"/>
                                          </p:stCondLst>
                                        </p:cTn>
                                        <p:tgtEl>
                                          <p:spTgt spid="2319"/>
                                        </p:tgtEl>
                                        <p:attrNameLst>
                                          <p:attrName>style.visibility</p:attrName>
                                        </p:attrNameLst>
                                      </p:cBhvr>
                                      <p:to>
                                        <p:strVal val="hidden"/>
                                      </p:to>
                                    </p:set>
                                  </p:childTnLst>
                                </p:cTn>
                              </p:par>
                              <p:par>
                                <p:cTn id="969" presetID="54" presetClass="exit" presetSubtype="0" decel="100000" fill="hold" grpId="1" nodeType="withEffect">
                                  <p:stCondLst>
                                    <p:cond delay="6000"/>
                                  </p:stCondLst>
                                  <p:childTnLst>
                                    <p:anim calcmode="lin" valueType="num">
                                      <p:cBhvr>
                                        <p:cTn id="970" dur="1000"/>
                                        <p:tgtEl>
                                          <p:spTgt spid="2320"/>
                                        </p:tgtEl>
                                        <p:attrNameLst>
                                          <p:attrName>ppt_w</p:attrName>
                                        </p:attrNameLst>
                                      </p:cBhvr>
                                      <p:tavLst>
                                        <p:tav tm="0">
                                          <p:val>
                                            <p:strVal val="ppt_w"/>
                                          </p:val>
                                        </p:tav>
                                        <p:tav tm="100000">
                                          <p:val>
                                            <p:strVal val="ppt_w*0.05"/>
                                          </p:val>
                                        </p:tav>
                                      </p:tavLst>
                                    </p:anim>
                                    <p:anim calcmode="lin" valueType="num">
                                      <p:cBhvr>
                                        <p:cTn id="971" dur="1000"/>
                                        <p:tgtEl>
                                          <p:spTgt spid="2320"/>
                                        </p:tgtEl>
                                        <p:attrNameLst>
                                          <p:attrName>ppt_h</p:attrName>
                                        </p:attrNameLst>
                                      </p:cBhvr>
                                      <p:tavLst>
                                        <p:tav tm="0">
                                          <p:val>
                                            <p:strVal val="ppt_h"/>
                                          </p:val>
                                        </p:tav>
                                        <p:tav tm="100000">
                                          <p:val>
                                            <p:strVal val="ppt_h"/>
                                          </p:val>
                                        </p:tav>
                                      </p:tavLst>
                                    </p:anim>
                                    <p:anim calcmode="lin" valueType="num">
                                      <p:cBhvr>
                                        <p:cTn id="972" dur="1000"/>
                                        <p:tgtEl>
                                          <p:spTgt spid="2320"/>
                                        </p:tgtEl>
                                        <p:attrNameLst>
                                          <p:attrName>ppt_x</p:attrName>
                                        </p:attrNameLst>
                                      </p:cBhvr>
                                      <p:tavLst>
                                        <p:tav tm="0">
                                          <p:val>
                                            <p:strVal val="ppt_x"/>
                                          </p:val>
                                        </p:tav>
                                        <p:tav tm="100000">
                                          <p:val>
                                            <p:strVal val="ppt_x-.2"/>
                                          </p:val>
                                        </p:tav>
                                      </p:tavLst>
                                    </p:anim>
                                    <p:anim calcmode="lin" valueType="num">
                                      <p:cBhvr>
                                        <p:cTn id="973" dur="1000"/>
                                        <p:tgtEl>
                                          <p:spTgt spid="2320"/>
                                        </p:tgtEl>
                                        <p:attrNameLst>
                                          <p:attrName>ppt_y</p:attrName>
                                        </p:attrNameLst>
                                      </p:cBhvr>
                                      <p:tavLst>
                                        <p:tav tm="0">
                                          <p:val>
                                            <p:strVal val="ppt_y"/>
                                          </p:val>
                                        </p:tav>
                                        <p:tav tm="100000">
                                          <p:val>
                                            <p:strVal val="ppt_y"/>
                                          </p:val>
                                        </p:tav>
                                      </p:tavLst>
                                    </p:anim>
                                    <p:animEffect transition="out" filter="fade">
                                      <p:cBhvr>
                                        <p:cTn id="974" dur="1000"/>
                                        <p:tgtEl>
                                          <p:spTgt spid="2320"/>
                                        </p:tgtEl>
                                      </p:cBhvr>
                                    </p:animEffect>
                                    <p:set>
                                      <p:cBhvr>
                                        <p:cTn id="975" dur="1" fill="hold">
                                          <p:stCondLst>
                                            <p:cond delay="999"/>
                                          </p:stCondLst>
                                        </p:cTn>
                                        <p:tgtEl>
                                          <p:spTgt spid="2320"/>
                                        </p:tgtEl>
                                        <p:attrNameLst>
                                          <p:attrName>style.visibility</p:attrName>
                                        </p:attrNameLst>
                                      </p:cBhvr>
                                      <p:to>
                                        <p:strVal val="hidden"/>
                                      </p:to>
                                    </p:set>
                                  </p:childTnLst>
                                </p:cTn>
                              </p:par>
                              <p:par>
                                <p:cTn id="976" presetID="54" presetClass="exit" presetSubtype="0" decel="100000" fill="hold" grpId="1" nodeType="withEffect">
                                  <p:stCondLst>
                                    <p:cond delay="6000"/>
                                  </p:stCondLst>
                                  <p:childTnLst>
                                    <p:anim calcmode="lin" valueType="num">
                                      <p:cBhvr>
                                        <p:cTn id="977" dur="1000"/>
                                        <p:tgtEl>
                                          <p:spTgt spid="2321"/>
                                        </p:tgtEl>
                                        <p:attrNameLst>
                                          <p:attrName>ppt_w</p:attrName>
                                        </p:attrNameLst>
                                      </p:cBhvr>
                                      <p:tavLst>
                                        <p:tav tm="0">
                                          <p:val>
                                            <p:strVal val="ppt_w"/>
                                          </p:val>
                                        </p:tav>
                                        <p:tav tm="100000">
                                          <p:val>
                                            <p:strVal val="ppt_w*0.05"/>
                                          </p:val>
                                        </p:tav>
                                      </p:tavLst>
                                    </p:anim>
                                    <p:anim calcmode="lin" valueType="num">
                                      <p:cBhvr>
                                        <p:cTn id="978" dur="1000"/>
                                        <p:tgtEl>
                                          <p:spTgt spid="2321"/>
                                        </p:tgtEl>
                                        <p:attrNameLst>
                                          <p:attrName>ppt_h</p:attrName>
                                        </p:attrNameLst>
                                      </p:cBhvr>
                                      <p:tavLst>
                                        <p:tav tm="0">
                                          <p:val>
                                            <p:strVal val="ppt_h"/>
                                          </p:val>
                                        </p:tav>
                                        <p:tav tm="100000">
                                          <p:val>
                                            <p:strVal val="ppt_h"/>
                                          </p:val>
                                        </p:tav>
                                      </p:tavLst>
                                    </p:anim>
                                    <p:anim calcmode="lin" valueType="num">
                                      <p:cBhvr>
                                        <p:cTn id="979" dur="1000"/>
                                        <p:tgtEl>
                                          <p:spTgt spid="2321"/>
                                        </p:tgtEl>
                                        <p:attrNameLst>
                                          <p:attrName>ppt_x</p:attrName>
                                        </p:attrNameLst>
                                      </p:cBhvr>
                                      <p:tavLst>
                                        <p:tav tm="0">
                                          <p:val>
                                            <p:strVal val="ppt_x"/>
                                          </p:val>
                                        </p:tav>
                                        <p:tav tm="100000">
                                          <p:val>
                                            <p:strVal val="ppt_x-.2"/>
                                          </p:val>
                                        </p:tav>
                                      </p:tavLst>
                                    </p:anim>
                                    <p:anim calcmode="lin" valueType="num">
                                      <p:cBhvr>
                                        <p:cTn id="980" dur="1000"/>
                                        <p:tgtEl>
                                          <p:spTgt spid="2321"/>
                                        </p:tgtEl>
                                        <p:attrNameLst>
                                          <p:attrName>ppt_y</p:attrName>
                                        </p:attrNameLst>
                                      </p:cBhvr>
                                      <p:tavLst>
                                        <p:tav tm="0">
                                          <p:val>
                                            <p:strVal val="ppt_y"/>
                                          </p:val>
                                        </p:tav>
                                        <p:tav tm="100000">
                                          <p:val>
                                            <p:strVal val="ppt_y"/>
                                          </p:val>
                                        </p:tav>
                                      </p:tavLst>
                                    </p:anim>
                                    <p:animEffect transition="out" filter="fade">
                                      <p:cBhvr>
                                        <p:cTn id="981" dur="1000"/>
                                        <p:tgtEl>
                                          <p:spTgt spid="2321"/>
                                        </p:tgtEl>
                                      </p:cBhvr>
                                    </p:animEffect>
                                    <p:set>
                                      <p:cBhvr>
                                        <p:cTn id="982" dur="1" fill="hold">
                                          <p:stCondLst>
                                            <p:cond delay="999"/>
                                          </p:stCondLst>
                                        </p:cTn>
                                        <p:tgtEl>
                                          <p:spTgt spid="2321"/>
                                        </p:tgtEl>
                                        <p:attrNameLst>
                                          <p:attrName>style.visibility</p:attrName>
                                        </p:attrNameLst>
                                      </p:cBhvr>
                                      <p:to>
                                        <p:strVal val="hidden"/>
                                      </p:to>
                                    </p:set>
                                  </p:childTnLst>
                                </p:cTn>
                              </p:par>
                              <p:par>
                                <p:cTn id="983" presetID="54" presetClass="exit" presetSubtype="0" decel="100000" fill="hold" grpId="1" nodeType="withEffect">
                                  <p:stCondLst>
                                    <p:cond delay="6000"/>
                                  </p:stCondLst>
                                  <p:childTnLst>
                                    <p:anim calcmode="lin" valueType="num">
                                      <p:cBhvr>
                                        <p:cTn id="984" dur="1000"/>
                                        <p:tgtEl>
                                          <p:spTgt spid="2322"/>
                                        </p:tgtEl>
                                        <p:attrNameLst>
                                          <p:attrName>ppt_w</p:attrName>
                                        </p:attrNameLst>
                                      </p:cBhvr>
                                      <p:tavLst>
                                        <p:tav tm="0">
                                          <p:val>
                                            <p:strVal val="ppt_w"/>
                                          </p:val>
                                        </p:tav>
                                        <p:tav tm="100000">
                                          <p:val>
                                            <p:strVal val="ppt_w*0.05"/>
                                          </p:val>
                                        </p:tav>
                                      </p:tavLst>
                                    </p:anim>
                                    <p:anim calcmode="lin" valueType="num">
                                      <p:cBhvr>
                                        <p:cTn id="985" dur="1000"/>
                                        <p:tgtEl>
                                          <p:spTgt spid="2322"/>
                                        </p:tgtEl>
                                        <p:attrNameLst>
                                          <p:attrName>ppt_h</p:attrName>
                                        </p:attrNameLst>
                                      </p:cBhvr>
                                      <p:tavLst>
                                        <p:tav tm="0">
                                          <p:val>
                                            <p:strVal val="ppt_h"/>
                                          </p:val>
                                        </p:tav>
                                        <p:tav tm="100000">
                                          <p:val>
                                            <p:strVal val="ppt_h"/>
                                          </p:val>
                                        </p:tav>
                                      </p:tavLst>
                                    </p:anim>
                                    <p:anim calcmode="lin" valueType="num">
                                      <p:cBhvr>
                                        <p:cTn id="986" dur="1000"/>
                                        <p:tgtEl>
                                          <p:spTgt spid="2322"/>
                                        </p:tgtEl>
                                        <p:attrNameLst>
                                          <p:attrName>ppt_x</p:attrName>
                                        </p:attrNameLst>
                                      </p:cBhvr>
                                      <p:tavLst>
                                        <p:tav tm="0">
                                          <p:val>
                                            <p:strVal val="ppt_x"/>
                                          </p:val>
                                        </p:tav>
                                        <p:tav tm="100000">
                                          <p:val>
                                            <p:strVal val="ppt_x-.2"/>
                                          </p:val>
                                        </p:tav>
                                      </p:tavLst>
                                    </p:anim>
                                    <p:anim calcmode="lin" valueType="num">
                                      <p:cBhvr>
                                        <p:cTn id="987" dur="1000"/>
                                        <p:tgtEl>
                                          <p:spTgt spid="2322"/>
                                        </p:tgtEl>
                                        <p:attrNameLst>
                                          <p:attrName>ppt_y</p:attrName>
                                        </p:attrNameLst>
                                      </p:cBhvr>
                                      <p:tavLst>
                                        <p:tav tm="0">
                                          <p:val>
                                            <p:strVal val="ppt_y"/>
                                          </p:val>
                                        </p:tav>
                                        <p:tav tm="100000">
                                          <p:val>
                                            <p:strVal val="ppt_y"/>
                                          </p:val>
                                        </p:tav>
                                      </p:tavLst>
                                    </p:anim>
                                    <p:animEffect transition="out" filter="fade">
                                      <p:cBhvr>
                                        <p:cTn id="988" dur="1000"/>
                                        <p:tgtEl>
                                          <p:spTgt spid="2322"/>
                                        </p:tgtEl>
                                      </p:cBhvr>
                                    </p:animEffect>
                                    <p:set>
                                      <p:cBhvr>
                                        <p:cTn id="989" dur="1" fill="hold">
                                          <p:stCondLst>
                                            <p:cond delay="999"/>
                                          </p:stCondLst>
                                        </p:cTn>
                                        <p:tgtEl>
                                          <p:spTgt spid="2322"/>
                                        </p:tgtEl>
                                        <p:attrNameLst>
                                          <p:attrName>style.visibility</p:attrName>
                                        </p:attrNameLst>
                                      </p:cBhvr>
                                      <p:to>
                                        <p:strVal val="hidden"/>
                                      </p:to>
                                    </p:set>
                                  </p:childTnLst>
                                </p:cTn>
                              </p:par>
                              <p:par>
                                <p:cTn id="990" presetID="54" presetClass="exit" presetSubtype="0" decel="100000" fill="hold" grpId="1" nodeType="withEffect">
                                  <p:stCondLst>
                                    <p:cond delay="6000"/>
                                  </p:stCondLst>
                                  <p:childTnLst>
                                    <p:anim calcmode="lin" valueType="num">
                                      <p:cBhvr>
                                        <p:cTn id="991" dur="1000"/>
                                        <p:tgtEl>
                                          <p:spTgt spid="2323"/>
                                        </p:tgtEl>
                                        <p:attrNameLst>
                                          <p:attrName>ppt_w</p:attrName>
                                        </p:attrNameLst>
                                      </p:cBhvr>
                                      <p:tavLst>
                                        <p:tav tm="0">
                                          <p:val>
                                            <p:strVal val="ppt_w"/>
                                          </p:val>
                                        </p:tav>
                                        <p:tav tm="100000">
                                          <p:val>
                                            <p:strVal val="ppt_w*0.05"/>
                                          </p:val>
                                        </p:tav>
                                      </p:tavLst>
                                    </p:anim>
                                    <p:anim calcmode="lin" valueType="num">
                                      <p:cBhvr>
                                        <p:cTn id="992" dur="1000"/>
                                        <p:tgtEl>
                                          <p:spTgt spid="2323"/>
                                        </p:tgtEl>
                                        <p:attrNameLst>
                                          <p:attrName>ppt_h</p:attrName>
                                        </p:attrNameLst>
                                      </p:cBhvr>
                                      <p:tavLst>
                                        <p:tav tm="0">
                                          <p:val>
                                            <p:strVal val="ppt_h"/>
                                          </p:val>
                                        </p:tav>
                                        <p:tav tm="100000">
                                          <p:val>
                                            <p:strVal val="ppt_h"/>
                                          </p:val>
                                        </p:tav>
                                      </p:tavLst>
                                    </p:anim>
                                    <p:anim calcmode="lin" valueType="num">
                                      <p:cBhvr>
                                        <p:cTn id="993" dur="1000"/>
                                        <p:tgtEl>
                                          <p:spTgt spid="2323"/>
                                        </p:tgtEl>
                                        <p:attrNameLst>
                                          <p:attrName>ppt_x</p:attrName>
                                        </p:attrNameLst>
                                      </p:cBhvr>
                                      <p:tavLst>
                                        <p:tav tm="0">
                                          <p:val>
                                            <p:strVal val="ppt_x"/>
                                          </p:val>
                                        </p:tav>
                                        <p:tav tm="100000">
                                          <p:val>
                                            <p:strVal val="ppt_x-.2"/>
                                          </p:val>
                                        </p:tav>
                                      </p:tavLst>
                                    </p:anim>
                                    <p:anim calcmode="lin" valueType="num">
                                      <p:cBhvr>
                                        <p:cTn id="994" dur="1000"/>
                                        <p:tgtEl>
                                          <p:spTgt spid="2323"/>
                                        </p:tgtEl>
                                        <p:attrNameLst>
                                          <p:attrName>ppt_y</p:attrName>
                                        </p:attrNameLst>
                                      </p:cBhvr>
                                      <p:tavLst>
                                        <p:tav tm="0">
                                          <p:val>
                                            <p:strVal val="ppt_y"/>
                                          </p:val>
                                        </p:tav>
                                        <p:tav tm="100000">
                                          <p:val>
                                            <p:strVal val="ppt_y"/>
                                          </p:val>
                                        </p:tav>
                                      </p:tavLst>
                                    </p:anim>
                                    <p:animEffect transition="out" filter="fade">
                                      <p:cBhvr>
                                        <p:cTn id="995" dur="1000"/>
                                        <p:tgtEl>
                                          <p:spTgt spid="2323"/>
                                        </p:tgtEl>
                                      </p:cBhvr>
                                    </p:animEffect>
                                    <p:set>
                                      <p:cBhvr>
                                        <p:cTn id="996" dur="1" fill="hold">
                                          <p:stCondLst>
                                            <p:cond delay="999"/>
                                          </p:stCondLst>
                                        </p:cTn>
                                        <p:tgtEl>
                                          <p:spTgt spid="2323"/>
                                        </p:tgtEl>
                                        <p:attrNameLst>
                                          <p:attrName>style.visibility</p:attrName>
                                        </p:attrNameLst>
                                      </p:cBhvr>
                                      <p:to>
                                        <p:strVal val="hidden"/>
                                      </p:to>
                                    </p:set>
                                  </p:childTnLst>
                                </p:cTn>
                              </p:par>
                              <p:par>
                                <p:cTn id="997" presetID="54" presetClass="exit" presetSubtype="0" decel="100000" fill="hold" grpId="1" nodeType="withEffect">
                                  <p:stCondLst>
                                    <p:cond delay="6000"/>
                                  </p:stCondLst>
                                  <p:childTnLst>
                                    <p:anim calcmode="lin" valueType="num">
                                      <p:cBhvr>
                                        <p:cTn id="998" dur="1000"/>
                                        <p:tgtEl>
                                          <p:spTgt spid="2324"/>
                                        </p:tgtEl>
                                        <p:attrNameLst>
                                          <p:attrName>ppt_w</p:attrName>
                                        </p:attrNameLst>
                                      </p:cBhvr>
                                      <p:tavLst>
                                        <p:tav tm="0">
                                          <p:val>
                                            <p:strVal val="ppt_w"/>
                                          </p:val>
                                        </p:tav>
                                        <p:tav tm="100000">
                                          <p:val>
                                            <p:strVal val="ppt_w*0.05"/>
                                          </p:val>
                                        </p:tav>
                                      </p:tavLst>
                                    </p:anim>
                                    <p:anim calcmode="lin" valueType="num">
                                      <p:cBhvr>
                                        <p:cTn id="999" dur="1000"/>
                                        <p:tgtEl>
                                          <p:spTgt spid="2324"/>
                                        </p:tgtEl>
                                        <p:attrNameLst>
                                          <p:attrName>ppt_h</p:attrName>
                                        </p:attrNameLst>
                                      </p:cBhvr>
                                      <p:tavLst>
                                        <p:tav tm="0">
                                          <p:val>
                                            <p:strVal val="ppt_h"/>
                                          </p:val>
                                        </p:tav>
                                        <p:tav tm="100000">
                                          <p:val>
                                            <p:strVal val="ppt_h"/>
                                          </p:val>
                                        </p:tav>
                                      </p:tavLst>
                                    </p:anim>
                                    <p:anim calcmode="lin" valueType="num">
                                      <p:cBhvr>
                                        <p:cTn id="1000" dur="1000"/>
                                        <p:tgtEl>
                                          <p:spTgt spid="2324"/>
                                        </p:tgtEl>
                                        <p:attrNameLst>
                                          <p:attrName>ppt_x</p:attrName>
                                        </p:attrNameLst>
                                      </p:cBhvr>
                                      <p:tavLst>
                                        <p:tav tm="0">
                                          <p:val>
                                            <p:strVal val="ppt_x"/>
                                          </p:val>
                                        </p:tav>
                                        <p:tav tm="100000">
                                          <p:val>
                                            <p:strVal val="ppt_x-.2"/>
                                          </p:val>
                                        </p:tav>
                                      </p:tavLst>
                                    </p:anim>
                                    <p:anim calcmode="lin" valueType="num">
                                      <p:cBhvr>
                                        <p:cTn id="1001" dur="1000"/>
                                        <p:tgtEl>
                                          <p:spTgt spid="2324"/>
                                        </p:tgtEl>
                                        <p:attrNameLst>
                                          <p:attrName>ppt_y</p:attrName>
                                        </p:attrNameLst>
                                      </p:cBhvr>
                                      <p:tavLst>
                                        <p:tav tm="0">
                                          <p:val>
                                            <p:strVal val="ppt_y"/>
                                          </p:val>
                                        </p:tav>
                                        <p:tav tm="100000">
                                          <p:val>
                                            <p:strVal val="ppt_y"/>
                                          </p:val>
                                        </p:tav>
                                      </p:tavLst>
                                    </p:anim>
                                    <p:animEffect transition="out" filter="fade">
                                      <p:cBhvr>
                                        <p:cTn id="1002" dur="1000"/>
                                        <p:tgtEl>
                                          <p:spTgt spid="2324"/>
                                        </p:tgtEl>
                                      </p:cBhvr>
                                    </p:animEffect>
                                    <p:set>
                                      <p:cBhvr>
                                        <p:cTn id="1003" dur="1" fill="hold">
                                          <p:stCondLst>
                                            <p:cond delay="999"/>
                                          </p:stCondLst>
                                        </p:cTn>
                                        <p:tgtEl>
                                          <p:spTgt spid="2324"/>
                                        </p:tgtEl>
                                        <p:attrNameLst>
                                          <p:attrName>style.visibility</p:attrName>
                                        </p:attrNameLst>
                                      </p:cBhvr>
                                      <p:to>
                                        <p:strVal val="hidden"/>
                                      </p:to>
                                    </p:set>
                                  </p:childTnLst>
                                </p:cTn>
                              </p:par>
                              <p:par>
                                <p:cTn id="1004" presetID="54" presetClass="exit" presetSubtype="0" decel="100000" fill="hold" grpId="1" nodeType="withEffect">
                                  <p:stCondLst>
                                    <p:cond delay="6000"/>
                                  </p:stCondLst>
                                  <p:childTnLst>
                                    <p:anim calcmode="lin" valueType="num">
                                      <p:cBhvr>
                                        <p:cTn id="1005" dur="1000"/>
                                        <p:tgtEl>
                                          <p:spTgt spid="2325"/>
                                        </p:tgtEl>
                                        <p:attrNameLst>
                                          <p:attrName>ppt_w</p:attrName>
                                        </p:attrNameLst>
                                      </p:cBhvr>
                                      <p:tavLst>
                                        <p:tav tm="0">
                                          <p:val>
                                            <p:strVal val="ppt_w"/>
                                          </p:val>
                                        </p:tav>
                                        <p:tav tm="100000">
                                          <p:val>
                                            <p:strVal val="ppt_w*0.05"/>
                                          </p:val>
                                        </p:tav>
                                      </p:tavLst>
                                    </p:anim>
                                    <p:anim calcmode="lin" valueType="num">
                                      <p:cBhvr>
                                        <p:cTn id="1006" dur="1000"/>
                                        <p:tgtEl>
                                          <p:spTgt spid="2325"/>
                                        </p:tgtEl>
                                        <p:attrNameLst>
                                          <p:attrName>ppt_h</p:attrName>
                                        </p:attrNameLst>
                                      </p:cBhvr>
                                      <p:tavLst>
                                        <p:tav tm="0">
                                          <p:val>
                                            <p:strVal val="ppt_h"/>
                                          </p:val>
                                        </p:tav>
                                        <p:tav tm="100000">
                                          <p:val>
                                            <p:strVal val="ppt_h"/>
                                          </p:val>
                                        </p:tav>
                                      </p:tavLst>
                                    </p:anim>
                                    <p:anim calcmode="lin" valueType="num">
                                      <p:cBhvr>
                                        <p:cTn id="1007" dur="1000"/>
                                        <p:tgtEl>
                                          <p:spTgt spid="2325"/>
                                        </p:tgtEl>
                                        <p:attrNameLst>
                                          <p:attrName>ppt_x</p:attrName>
                                        </p:attrNameLst>
                                      </p:cBhvr>
                                      <p:tavLst>
                                        <p:tav tm="0">
                                          <p:val>
                                            <p:strVal val="ppt_x"/>
                                          </p:val>
                                        </p:tav>
                                        <p:tav tm="100000">
                                          <p:val>
                                            <p:strVal val="ppt_x-.2"/>
                                          </p:val>
                                        </p:tav>
                                      </p:tavLst>
                                    </p:anim>
                                    <p:anim calcmode="lin" valueType="num">
                                      <p:cBhvr>
                                        <p:cTn id="1008" dur="1000"/>
                                        <p:tgtEl>
                                          <p:spTgt spid="2325"/>
                                        </p:tgtEl>
                                        <p:attrNameLst>
                                          <p:attrName>ppt_y</p:attrName>
                                        </p:attrNameLst>
                                      </p:cBhvr>
                                      <p:tavLst>
                                        <p:tav tm="0">
                                          <p:val>
                                            <p:strVal val="ppt_y"/>
                                          </p:val>
                                        </p:tav>
                                        <p:tav tm="100000">
                                          <p:val>
                                            <p:strVal val="ppt_y"/>
                                          </p:val>
                                        </p:tav>
                                      </p:tavLst>
                                    </p:anim>
                                    <p:animEffect transition="out" filter="fade">
                                      <p:cBhvr>
                                        <p:cTn id="1009" dur="1000"/>
                                        <p:tgtEl>
                                          <p:spTgt spid="2325"/>
                                        </p:tgtEl>
                                      </p:cBhvr>
                                    </p:animEffect>
                                    <p:set>
                                      <p:cBhvr>
                                        <p:cTn id="1010" dur="1" fill="hold">
                                          <p:stCondLst>
                                            <p:cond delay="999"/>
                                          </p:stCondLst>
                                        </p:cTn>
                                        <p:tgtEl>
                                          <p:spTgt spid="2325"/>
                                        </p:tgtEl>
                                        <p:attrNameLst>
                                          <p:attrName>style.visibility</p:attrName>
                                        </p:attrNameLst>
                                      </p:cBhvr>
                                      <p:to>
                                        <p:strVal val="hidden"/>
                                      </p:to>
                                    </p:set>
                                  </p:childTnLst>
                                </p:cTn>
                              </p:par>
                              <p:par>
                                <p:cTn id="1011" presetID="54" presetClass="exit" presetSubtype="0" decel="100000" fill="hold" grpId="1" nodeType="withEffect">
                                  <p:stCondLst>
                                    <p:cond delay="6000"/>
                                  </p:stCondLst>
                                  <p:childTnLst>
                                    <p:anim calcmode="lin" valueType="num">
                                      <p:cBhvr>
                                        <p:cTn id="1012" dur="1000"/>
                                        <p:tgtEl>
                                          <p:spTgt spid="2326"/>
                                        </p:tgtEl>
                                        <p:attrNameLst>
                                          <p:attrName>ppt_w</p:attrName>
                                        </p:attrNameLst>
                                      </p:cBhvr>
                                      <p:tavLst>
                                        <p:tav tm="0">
                                          <p:val>
                                            <p:strVal val="ppt_w"/>
                                          </p:val>
                                        </p:tav>
                                        <p:tav tm="100000">
                                          <p:val>
                                            <p:strVal val="ppt_w*0.05"/>
                                          </p:val>
                                        </p:tav>
                                      </p:tavLst>
                                    </p:anim>
                                    <p:anim calcmode="lin" valueType="num">
                                      <p:cBhvr>
                                        <p:cTn id="1013" dur="1000"/>
                                        <p:tgtEl>
                                          <p:spTgt spid="2326"/>
                                        </p:tgtEl>
                                        <p:attrNameLst>
                                          <p:attrName>ppt_h</p:attrName>
                                        </p:attrNameLst>
                                      </p:cBhvr>
                                      <p:tavLst>
                                        <p:tav tm="0">
                                          <p:val>
                                            <p:strVal val="ppt_h"/>
                                          </p:val>
                                        </p:tav>
                                        <p:tav tm="100000">
                                          <p:val>
                                            <p:strVal val="ppt_h"/>
                                          </p:val>
                                        </p:tav>
                                      </p:tavLst>
                                    </p:anim>
                                    <p:anim calcmode="lin" valueType="num">
                                      <p:cBhvr>
                                        <p:cTn id="1014" dur="1000"/>
                                        <p:tgtEl>
                                          <p:spTgt spid="2326"/>
                                        </p:tgtEl>
                                        <p:attrNameLst>
                                          <p:attrName>ppt_x</p:attrName>
                                        </p:attrNameLst>
                                      </p:cBhvr>
                                      <p:tavLst>
                                        <p:tav tm="0">
                                          <p:val>
                                            <p:strVal val="ppt_x"/>
                                          </p:val>
                                        </p:tav>
                                        <p:tav tm="100000">
                                          <p:val>
                                            <p:strVal val="ppt_x-.2"/>
                                          </p:val>
                                        </p:tav>
                                      </p:tavLst>
                                    </p:anim>
                                    <p:anim calcmode="lin" valueType="num">
                                      <p:cBhvr>
                                        <p:cTn id="1015" dur="1000"/>
                                        <p:tgtEl>
                                          <p:spTgt spid="2326"/>
                                        </p:tgtEl>
                                        <p:attrNameLst>
                                          <p:attrName>ppt_y</p:attrName>
                                        </p:attrNameLst>
                                      </p:cBhvr>
                                      <p:tavLst>
                                        <p:tav tm="0">
                                          <p:val>
                                            <p:strVal val="ppt_y"/>
                                          </p:val>
                                        </p:tav>
                                        <p:tav tm="100000">
                                          <p:val>
                                            <p:strVal val="ppt_y"/>
                                          </p:val>
                                        </p:tav>
                                      </p:tavLst>
                                    </p:anim>
                                    <p:animEffect transition="out" filter="fade">
                                      <p:cBhvr>
                                        <p:cTn id="1016" dur="1000"/>
                                        <p:tgtEl>
                                          <p:spTgt spid="2326"/>
                                        </p:tgtEl>
                                      </p:cBhvr>
                                    </p:animEffect>
                                    <p:set>
                                      <p:cBhvr>
                                        <p:cTn id="1017" dur="1" fill="hold">
                                          <p:stCondLst>
                                            <p:cond delay="999"/>
                                          </p:stCondLst>
                                        </p:cTn>
                                        <p:tgtEl>
                                          <p:spTgt spid="2326"/>
                                        </p:tgtEl>
                                        <p:attrNameLst>
                                          <p:attrName>style.visibility</p:attrName>
                                        </p:attrNameLst>
                                      </p:cBhvr>
                                      <p:to>
                                        <p:strVal val="hidden"/>
                                      </p:to>
                                    </p:set>
                                  </p:childTnLst>
                                </p:cTn>
                              </p:par>
                              <p:par>
                                <p:cTn id="1018" presetID="54" presetClass="exit" presetSubtype="0" decel="100000" fill="hold" grpId="1" nodeType="withEffect">
                                  <p:stCondLst>
                                    <p:cond delay="6000"/>
                                  </p:stCondLst>
                                  <p:childTnLst>
                                    <p:anim calcmode="lin" valueType="num">
                                      <p:cBhvr>
                                        <p:cTn id="1019" dur="1000"/>
                                        <p:tgtEl>
                                          <p:spTgt spid="2327"/>
                                        </p:tgtEl>
                                        <p:attrNameLst>
                                          <p:attrName>ppt_w</p:attrName>
                                        </p:attrNameLst>
                                      </p:cBhvr>
                                      <p:tavLst>
                                        <p:tav tm="0">
                                          <p:val>
                                            <p:strVal val="ppt_w"/>
                                          </p:val>
                                        </p:tav>
                                        <p:tav tm="100000">
                                          <p:val>
                                            <p:strVal val="ppt_w*0.05"/>
                                          </p:val>
                                        </p:tav>
                                      </p:tavLst>
                                    </p:anim>
                                    <p:anim calcmode="lin" valueType="num">
                                      <p:cBhvr>
                                        <p:cTn id="1020" dur="1000"/>
                                        <p:tgtEl>
                                          <p:spTgt spid="2327"/>
                                        </p:tgtEl>
                                        <p:attrNameLst>
                                          <p:attrName>ppt_h</p:attrName>
                                        </p:attrNameLst>
                                      </p:cBhvr>
                                      <p:tavLst>
                                        <p:tav tm="0">
                                          <p:val>
                                            <p:strVal val="ppt_h"/>
                                          </p:val>
                                        </p:tav>
                                        <p:tav tm="100000">
                                          <p:val>
                                            <p:strVal val="ppt_h"/>
                                          </p:val>
                                        </p:tav>
                                      </p:tavLst>
                                    </p:anim>
                                    <p:anim calcmode="lin" valueType="num">
                                      <p:cBhvr>
                                        <p:cTn id="1021" dur="1000"/>
                                        <p:tgtEl>
                                          <p:spTgt spid="2327"/>
                                        </p:tgtEl>
                                        <p:attrNameLst>
                                          <p:attrName>ppt_x</p:attrName>
                                        </p:attrNameLst>
                                      </p:cBhvr>
                                      <p:tavLst>
                                        <p:tav tm="0">
                                          <p:val>
                                            <p:strVal val="ppt_x"/>
                                          </p:val>
                                        </p:tav>
                                        <p:tav tm="100000">
                                          <p:val>
                                            <p:strVal val="ppt_x-.2"/>
                                          </p:val>
                                        </p:tav>
                                      </p:tavLst>
                                    </p:anim>
                                    <p:anim calcmode="lin" valueType="num">
                                      <p:cBhvr>
                                        <p:cTn id="1022" dur="1000"/>
                                        <p:tgtEl>
                                          <p:spTgt spid="2327"/>
                                        </p:tgtEl>
                                        <p:attrNameLst>
                                          <p:attrName>ppt_y</p:attrName>
                                        </p:attrNameLst>
                                      </p:cBhvr>
                                      <p:tavLst>
                                        <p:tav tm="0">
                                          <p:val>
                                            <p:strVal val="ppt_y"/>
                                          </p:val>
                                        </p:tav>
                                        <p:tav tm="100000">
                                          <p:val>
                                            <p:strVal val="ppt_y"/>
                                          </p:val>
                                        </p:tav>
                                      </p:tavLst>
                                    </p:anim>
                                    <p:animEffect transition="out" filter="fade">
                                      <p:cBhvr>
                                        <p:cTn id="1023" dur="1000"/>
                                        <p:tgtEl>
                                          <p:spTgt spid="2327"/>
                                        </p:tgtEl>
                                      </p:cBhvr>
                                    </p:animEffect>
                                    <p:set>
                                      <p:cBhvr>
                                        <p:cTn id="1024" dur="1" fill="hold">
                                          <p:stCondLst>
                                            <p:cond delay="999"/>
                                          </p:stCondLst>
                                        </p:cTn>
                                        <p:tgtEl>
                                          <p:spTgt spid="2327"/>
                                        </p:tgtEl>
                                        <p:attrNameLst>
                                          <p:attrName>style.visibility</p:attrName>
                                        </p:attrNameLst>
                                      </p:cBhvr>
                                      <p:to>
                                        <p:strVal val="hidden"/>
                                      </p:to>
                                    </p:set>
                                  </p:childTnLst>
                                </p:cTn>
                              </p:par>
                              <p:par>
                                <p:cTn id="1025" presetID="54" presetClass="exit" presetSubtype="0" decel="100000" fill="hold" grpId="1" nodeType="withEffect">
                                  <p:stCondLst>
                                    <p:cond delay="6000"/>
                                  </p:stCondLst>
                                  <p:childTnLst>
                                    <p:anim calcmode="lin" valueType="num">
                                      <p:cBhvr>
                                        <p:cTn id="1026" dur="1000"/>
                                        <p:tgtEl>
                                          <p:spTgt spid="2328"/>
                                        </p:tgtEl>
                                        <p:attrNameLst>
                                          <p:attrName>ppt_w</p:attrName>
                                        </p:attrNameLst>
                                      </p:cBhvr>
                                      <p:tavLst>
                                        <p:tav tm="0">
                                          <p:val>
                                            <p:strVal val="ppt_w"/>
                                          </p:val>
                                        </p:tav>
                                        <p:tav tm="100000">
                                          <p:val>
                                            <p:strVal val="ppt_w*0.05"/>
                                          </p:val>
                                        </p:tav>
                                      </p:tavLst>
                                    </p:anim>
                                    <p:anim calcmode="lin" valueType="num">
                                      <p:cBhvr>
                                        <p:cTn id="1027" dur="1000"/>
                                        <p:tgtEl>
                                          <p:spTgt spid="2328"/>
                                        </p:tgtEl>
                                        <p:attrNameLst>
                                          <p:attrName>ppt_h</p:attrName>
                                        </p:attrNameLst>
                                      </p:cBhvr>
                                      <p:tavLst>
                                        <p:tav tm="0">
                                          <p:val>
                                            <p:strVal val="ppt_h"/>
                                          </p:val>
                                        </p:tav>
                                        <p:tav tm="100000">
                                          <p:val>
                                            <p:strVal val="ppt_h"/>
                                          </p:val>
                                        </p:tav>
                                      </p:tavLst>
                                    </p:anim>
                                    <p:anim calcmode="lin" valueType="num">
                                      <p:cBhvr>
                                        <p:cTn id="1028" dur="1000"/>
                                        <p:tgtEl>
                                          <p:spTgt spid="2328"/>
                                        </p:tgtEl>
                                        <p:attrNameLst>
                                          <p:attrName>ppt_x</p:attrName>
                                        </p:attrNameLst>
                                      </p:cBhvr>
                                      <p:tavLst>
                                        <p:tav tm="0">
                                          <p:val>
                                            <p:strVal val="ppt_x"/>
                                          </p:val>
                                        </p:tav>
                                        <p:tav tm="100000">
                                          <p:val>
                                            <p:strVal val="ppt_x-.2"/>
                                          </p:val>
                                        </p:tav>
                                      </p:tavLst>
                                    </p:anim>
                                    <p:anim calcmode="lin" valueType="num">
                                      <p:cBhvr>
                                        <p:cTn id="1029" dur="1000"/>
                                        <p:tgtEl>
                                          <p:spTgt spid="2328"/>
                                        </p:tgtEl>
                                        <p:attrNameLst>
                                          <p:attrName>ppt_y</p:attrName>
                                        </p:attrNameLst>
                                      </p:cBhvr>
                                      <p:tavLst>
                                        <p:tav tm="0">
                                          <p:val>
                                            <p:strVal val="ppt_y"/>
                                          </p:val>
                                        </p:tav>
                                        <p:tav tm="100000">
                                          <p:val>
                                            <p:strVal val="ppt_y"/>
                                          </p:val>
                                        </p:tav>
                                      </p:tavLst>
                                    </p:anim>
                                    <p:animEffect transition="out" filter="fade">
                                      <p:cBhvr>
                                        <p:cTn id="1030" dur="1000"/>
                                        <p:tgtEl>
                                          <p:spTgt spid="2328"/>
                                        </p:tgtEl>
                                      </p:cBhvr>
                                    </p:animEffect>
                                    <p:set>
                                      <p:cBhvr>
                                        <p:cTn id="1031" dur="1" fill="hold">
                                          <p:stCondLst>
                                            <p:cond delay="999"/>
                                          </p:stCondLst>
                                        </p:cTn>
                                        <p:tgtEl>
                                          <p:spTgt spid="2328"/>
                                        </p:tgtEl>
                                        <p:attrNameLst>
                                          <p:attrName>style.visibility</p:attrName>
                                        </p:attrNameLst>
                                      </p:cBhvr>
                                      <p:to>
                                        <p:strVal val="hidden"/>
                                      </p:to>
                                    </p:set>
                                  </p:childTnLst>
                                </p:cTn>
                              </p:par>
                              <p:par>
                                <p:cTn id="1032" presetID="54" presetClass="exit" presetSubtype="0" decel="100000" fill="hold" grpId="1" nodeType="withEffect">
                                  <p:stCondLst>
                                    <p:cond delay="6000"/>
                                  </p:stCondLst>
                                  <p:childTnLst>
                                    <p:anim calcmode="lin" valueType="num">
                                      <p:cBhvr>
                                        <p:cTn id="1033" dur="1000"/>
                                        <p:tgtEl>
                                          <p:spTgt spid="2329"/>
                                        </p:tgtEl>
                                        <p:attrNameLst>
                                          <p:attrName>ppt_w</p:attrName>
                                        </p:attrNameLst>
                                      </p:cBhvr>
                                      <p:tavLst>
                                        <p:tav tm="0">
                                          <p:val>
                                            <p:strVal val="ppt_w"/>
                                          </p:val>
                                        </p:tav>
                                        <p:tav tm="100000">
                                          <p:val>
                                            <p:strVal val="ppt_w*0.05"/>
                                          </p:val>
                                        </p:tav>
                                      </p:tavLst>
                                    </p:anim>
                                    <p:anim calcmode="lin" valueType="num">
                                      <p:cBhvr>
                                        <p:cTn id="1034" dur="1000"/>
                                        <p:tgtEl>
                                          <p:spTgt spid="2329"/>
                                        </p:tgtEl>
                                        <p:attrNameLst>
                                          <p:attrName>ppt_h</p:attrName>
                                        </p:attrNameLst>
                                      </p:cBhvr>
                                      <p:tavLst>
                                        <p:tav tm="0">
                                          <p:val>
                                            <p:strVal val="ppt_h"/>
                                          </p:val>
                                        </p:tav>
                                        <p:tav tm="100000">
                                          <p:val>
                                            <p:strVal val="ppt_h"/>
                                          </p:val>
                                        </p:tav>
                                      </p:tavLst>
                                    </p:anim>
                                    <p:anim calcmode="lin" valueType="num">
                                      <p:cBhvr>
                                        <p:cTn id="1035" dur="1000"/>
                                        <p:tgtEl>
                                          <p:spTgt spid="2329"/>
                                        </p:tgtEl>
                                        <p:attrNameLst>
                                          <p:attrName>ppt_x</p:attrName>
                                        </p:attrNameLst>
                                      </p:cBhvr>
                                      <p:tavLst>
                                        <p:tav tm="0">
                                          <p:val>
                                            <p:strVal val="ppt_x"/>
                                          </p:val>
                                        </p:tav>
                                        <p:tav tm="100000">
                                          <p:val>
                                            <p:strVal val="ppt_x-.2"/>
                                          </p:val>
                                        </p:tav>
                                      </p:tavLst>
                                    </p:anim>
                                    <p:anim calcmode="lin" valueType="num">
                                      <p:cBhvr>
                                        <p:cTn id="1036" dur="1000"/>
                                        <p:tgtEl>
                                          <p:spTgt spid="2329"/>
                                        </p:tgtEl>
                                        <p:attrNameLst>
                                          <p:attrName>ppt_y</p:attrName>
                                        </p:attrNameLst>
                                      </p:cBhvr>
                                      <p:tavLst>
                                        <p:tav tm="0">
                                          <p:val>
                                            <p:strVal val="ppt_y"/>
                                          </p:val>
                                        </p:tav>
                                        <p:tav tm="100000">
                                          <p:val>
                                            <p:strVal val="ppt_y"/>
                                          </p:val>
                                        </p:tav>
                                      </p:tavLst>
                                    </p:anim>
                                    <p:animEffect transition="out" filter="fade">
                                      <p:cBhvr>
                                        <p:cTn id="1037" dur="1000"/>
                                        <p:tgtEl>
                                          <p:spTgt spid="2329"/>
                                        </p:tgtEl>
                                      </p:cBhvr>
                                    </p:animEffect>
                                    <p:set>
                                      <p:cBhvr>
                                        <p:cTn id="1038" dur="1" fill="hold">
                                          <p:stCondLst>
                                            <p:cond delay="999"/>
                                          </p:stCondLst>
                                        </p:cTn>
                                        <p:tgtEl>
                                          <p:spTgt spid="2329"/>
                                        </p:tgtEl>
                                        <p:attrNameLst>
                                          <p:attrName>style.visibility</p:attrName>
                                        </p:attrNameLst>
                                      </p:cBhvr>
                                      <p:to>
                                        <p:strVal val="hidden"/>
                                      </p:to>
                                    </p:set>
                                  </p:childTnLst>
                                </p:cTn>
                              </p:par>
                              <p:par>
                                <p:cTn id="1039" presetID="54" presetClass="exit" presetSubtype="0" decel="100000" fill="hold" grpId="1" nodeType="withEffect">
                                  <p:stCondLst>
                                    <p:cond delay="6000"/>
                                  </p:stCondLst>
                                  <p:childTnLst>
                                    <p:anim calcmode="lin" valueType="num">
                                      <p:cBhvr>
                                        <p:cTn id="1040" dur="1000"/>
                                        <p:tgtEl>
                                          <p:spTgt spid="2330"/>
                                        </p:tgtEl>
                                        <p:attrNameLst>
                                          <p:attrName>ppt_w</p:attrName>
                                        </p:attrNameLst>
                                      </p:cBhvr>
                                      <p:tavLst>
                                        <p:tav tm="0">
                                          <p:val>
                                            <p:strVal val="ppt_w"/>
                                          </p:val>
                                        </p:tav>
                                        <p:tav tm="100000">
                                          <p:val>
                                            <p:strVal val="ppt_w*0.05"/>
                                          </p:val>
                                        </p:tav>
                                      </p:tavLst>
                                    </p:anim>
                                    <p:anim calcmode="lin" valueType="num">
                                      <p:cBhvr>
                                        <p:cTn id="1041" dur="1000"/>
                                        <p:tgtEl>
                                          <p:spTgt spid="2330"/>
                                        </p:tgtEl>
                                        <p:attrNameLst>
                                          <p:attrName>ppt_h</p:attrName>
                                        </p:attrNameLst>
                                      </p:cBhvr>
                                      <p:tavLst>
                                        <p:tav tm="0">
                                          <p:val>
                                            <p:strVal val="ppt_h"/>
                                          </p:val>
                                        </p:tav>
                                        <p:tav tm="100000">
                                          <p:val>
                                            <p:strVal val="ppt_h"/>
                                          </p:val>
                                        </p:tav>
                                      </p:tavLst>
                                    </p:anim>
                                    <p:anim calcmode="lin" valueType="num">
                                      <p:cBhvr>
                                        <p:cTn id="1042" dur="1000"/>
                                        <p:tgtEl>
                                          <p:spTgt spid="2330"/>
                                        </p:tgtEl>
                                        <p:attrNameLst>
                                          <p:attrName>ppt_x</p:attrName>
                                        </p:attrNameLst>
                                      </p:cBhvr>
                                      <p:tavLst>
                                        <p:tav tm="0">
                                          <p:val>
                                            <p:strVal val="ppt_x"/>
                                          </p:val>
                                        </p:tav>
                                        <p:tav tm="100000">
                                          <p:val>
                                            <p:strVal val="ppt_x-.2"/>
                                          </p:val>
                                        </p:tav>
                                      </p:tavLst>
                                    </p:anim>
                                    <p:anim calcmode="lin" valueType="num">
                                      <p:cBhvr>
                                        <p:cTn id="1043" dur="1000"/>
                                        <p:tgtEl>
                                          <p:spTgt spid="2330"/>
                                        </p:tgtEl>
                                        <p:attrNameLst>
                                          <p:attrName>ppt_y</p:attrName>
                                        </p:attrNameLst>
                                      </p:cBhvr>
                                      <p:tavLst>
                                        <p:tav tm="0">
                                          <p:val>
                                            <p:strVal val="ppt_y"/>
                                          </p:val>
                                        </p:tav>
                                        <p:tav tm="100000">
                                          <p:val>
                                            <p:strVal val="ppt_y"/>
                                          </p:val>
                                        </p:tav>
                                      </p:tavLst>
                                    </p:anim>
                                    <p:animEffect transition="out" filter="fade">
                                      <p:cBhvr>
                                        <p:cTn id="1044" dur="1000"/>
                                        <p:tgtEl>
                                          <p:spTgt spid="2330"/>
                                        </p:tgtEl>
                                      </p:cBhvr>
                                    </p:animEffect>
                                    <p:set>
                                      <p:cBhvr>
                                        <p:cTn id="1045" dur="1" fill="hold">
                                          <p:stCondLst>
                                            <p:cond delay="999"/>
                                          </p:stCondLst>
                                        </p:cTn>
                                        <p:tgtEl>
                                          <p:spTgt spid="2330"/>
                                        </p:tgtEl>
                                        <p:attrNameLst>
                                          <p:attrName>style.visibility</p:attrName>
                                        </p:attrNameLst>
                                      </p:cBhvr>
                                      <p:to>
                                        <p:strVal val="hidden"/>
                                      </p:to>
                                    </p:set>
                                  </p:childTnLst>
                                </p:cTn>
                              </p:par>
                            </p:childTnLst>
                          </p:cTn>
                        </p:par>
                      </p:childTnLst>
                    </p:cTn>
                  </p:par>
                </p:childTnLst>
              </p:cTn>
              <p:nextCondLst>
                <p:cond evt="onClick" delay="0">
                  <p:tgtEl>
                    <p:spTgt spid="2318"/>
                  </p:tgtEl>
                </p:cond>
              </p:nextCondLst>
            </p:seq>
          </p:childTnLst>
        </p:cTn>
      </p:par>
    </p:tnLst>
    <p:bldLst>
      <p:bldP spid="2200" grpId="0" animBg="1"/>
      <p:bldP spid="2201" grpId="0" animBg="1"/>
      <p:bldP spid="2202" grpId="0" animBg="1"/>
      <p:bldP spid="2197" grpId="0" animBg="1"/>
      <p:bldP spid="2199" grpId="0" animBg="1"/>
      <p:bldP spid="2238" grpId="0" animBg="1"/>
      <p:bldP spid="2238" grpId="1" animBg="1"/>
      <p:bldP spid="2239" grpId="0" animBg="1"/>
      <p:bldP spid="2239" grpId="1" animBg="1"/>
      <p:bldP spid="2240" grpId="0" animBg="1"/>
      <p:bldP spid="2240" grpId="1" animBg="1"/>
      <p:bldP spid="2241" grpId="0" animBg="1"/>
      <p:bldP spid="2241" grpId="1" animBg="1"/>
      <p:bldP spid="2245" grpId="0" animBg="1"/>
      <p:bldP spid="2245" grpId="1" animBg="1"/>
      <p:bldP spid="2246" grpId="0" animBg="1"/>
      <p:bldP spid="2246" grpId="1" animBg="1"/>
      <p:bldP spid="2247" grpId="0" animBg="1"/>
      <p:bldP spid="2247" grpId="1" animBg="1"/>
      <p:bldP spid="2248" grpId="0" animBg="1"/>
      <p:bldP spid="2248" grpId="1" animBg="1"/>
      <p:bldP spid="2249" grpId="0" animBg="1"/>
      <p:bldP spid="2249" grpId="1" animBg="1"/>
      <p:bldP spid="2251" grpId="0" animBg="1"/>
      <p:bldP spid="2251" grpId="1" animBg="1"/>
      <p:bldP spid="2252" grpId="0" animBg="1"/>
      <p:bldP spid="2252" grpId="1" animBg="1"/>
      <p:bldP spid="2258" grpId="0" animBg="1"/>
      <p:bldP spid="2260" grpId="0" animBg="1"/>
      <p:bldP spid="2261" grpId="0" animBg="1"/>
      <p:bldP spid="2262" grpId="0" animBg="1"/>
      <p:bldP spid="2263" grpId="0" animBg="1"/>
      <p:bldP spid="2280" grpId="0" animBg="1"/>
      <p:bldP spid="2280" grpId="1" animBg="1"/>
      <p:bldP spid="2281" grpId="0" animBg="1"/>
      <p:bldP spid="2281" grpId="1" animBg="1"/>
      <p:bldP spid="2194" grpId="1"/>
      <p:bldP spid="2203" grpId="0"/>
      <p:bldP spid="2203" grpId="1"/>
      <p:bldP spid="2209" grpId="0"/>
      <p:bldP spid="2209" grpId="1"/>
      <p:bldP spid="2242" grpId="0"/>
      <p:bldP spid="2242" grpId="1"/>
      <p:bldP spid="2253" grpId="0"/>
      <p:bldP spid="2282" grpId="0" animBg="1"/>
      <p:bldP spid="2282" grpId="1" animBg="1"/>
      <p:bldP spid="2283" grpId="0" animBg="1"/>
      <p:bldP spid="2283" grpId="1" animBg="1"/>
      <p:bldP spid="2319" grpId="0" animBg="1"/>
      <p:bldP spid="2319" grpId="1" animBg="1"/>
      <p:bldP spid="2320" grpId="0" animBg="1"/>
      <p:bldP spid="2320" grpId="1" animBg="1"/>
      <p:bldP spid="2321" grpId="0" animBg="1"/>
      <p:bldP spid="2321" grpId="1" animBg="1"/>
      <p:bldP spid="2322" grpId="0" animBg="1"/>
      <p:bldP spid="2322" grpId="1" animBg="1"/>
      <p:bldP spid="2323" grpId="0" animBg="1"/>
      <p:bldP spid="2323" grpId="1" animBg="1"/>
      <p:bldP spid="2324" grpId="0" animBg="1"/>
      <p:bldP spid="2324" grpId="1" animBg="1"/>
      <p:bldP spid="2325" grpId="0" animBg="1"/>
      <p:bldP spid="2325" grpId="1" animBg="1"/>
      <p:bldP spid="2326" grpId="0" animBg="1"/>
      <p:bldP spid="2326" grpId="1" animBg="1"/>
      <p:bldP spid="2327" grpId="0" animBg="1"/>
      <p:bldP spid="2327" grpId="1" animBg="1"/>
      <p:bldP spid="2328" grpId="0" animBg="1"/>
      <p:bldP spid="2328" grpId="1" animBg="1"/>
      <p:bldP spid="2329" grpId="0" animBg="1"/>
      <p:bldP spid="2329" grpId="1" animBg="1"/>
      <p:bldP spid="2330" grpId="0" animBg="1"/>
      <p:bldP spid="2330" grpId="1" animBg="1"/>
      <p:bldP spid="2286" grpId="0" animBg="1"/>
      <p:bldP spid="2286"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9218" name="Rectangle 2"/>
          <p:cNvSpPr>
            <a:spLocks noChangeArrowheads="1"/>
          </p:cNvSpPr>
          <p:nvPr/>
        </p:nvSpPr>
        <p:spPr bwMode="auto">
          <a:xfrm>
            <a:off x="0" y="681038"/>
            <a:ext cx="9144000" cy="6176962"/>
          </a:xfrm>
          <a:prstGeom prst="rect">
            <a:avLst/>
          </a:prstGeom>
          <a:solidFill>
            <a:srgbClr val="3366FF">
              <a:alpha val="85001"/>
            </a:srgbClr>
          </a:solidFill>
          <a:ln w="9525">
            <a:noFill/>
            <a:miter lim="800000"/>
            <a:headEnd/>
            <a:tailEnd/>
          </a:ln>
          <a:effectLst/>
        </p:spPr>
        <p:txBody>
          <a:bodyPr wrap="none" anchor="ctr"/>
          <a:lstStyle/>
          <a:p>
            <a:endParaRPr lang="ja-JP" altLang="en-US"/>
          </a:p>
        </p:txBody>
      </p:sp>
      <p:sp>
        <p:nvSpPr>
          <p:cNvPr id="9219" name="Freeform 3" descr="free-grass-texture-024"/>
          <p:cNvSpPr>
            <a:spLocks/>
          </p:cNvSpPr>
          <p:nvPr/>
        </p:nvSpPr>
        <p:spPr bwMode="auto">
          <a:xfrm>
            <a:off x="-82550" y="603250"/>
            <a:ext cx="8931275" cy="6335713"/>
          </a:xfrm>
          <a:custGeom>
            <a:avLst/>
            <a:gdLst/>
            <a:ahLst/>
            <a:cxnLst>
              <a:cxn ang="0">
                <a:pos x="288" y="1202"/>
              </a:cxn>
              <a:cxn ang="0">
                <a:pos x="865" y="1587"/>
              </a:cxn>
              <a:cxn ang="0">
                <a:pos x="1106" y="1827"/>
              </a:cxn>
              <a:cxn ang="0">
                <a:pos x="1346" y="1683"/>
              </a:cxn>
              <a:cxn ang="0">
                <a:pos x="1154" y="1491"/>
              </a:cxn>
              <a:cxn ang="0">
                <a:pos x="962" y="1250"/>
              </a:cxn>
              <a:cxn ang="0">
                <a:pos x="625" y="673"/>
              </a:cxn>
              <a:cxn ang="0">
                <a:pos x="337" y="0"/>
              </a:cxn>
              <a:cxn ang="0">
                <a:pos x="673" y="625"/>
              </a:cxn>
              <a:cxn ang="0">
                <a:pos x="1298" y="1491"/>
              </a:cxn>
              <a:cxn ang="0">
                <a:pos x="1731" y="1491"/>
              </a:cxn>
              <a:cxn ang="0">
                <a:pos x="2212" y="1346"/>
              </a:cxn>
              <a:cxn ang="0">
                <a:pos x="2356" y="1154"/>
              </a:cxn>
              <a:cxn ang="0">
                <a:pos x="2452" y="817"/>
              </a:cxn>
              <a:cxn ang="0">
                <a:pos x="2693" y="481"/>
              </a:cxn>
              <a:cxn ang="0">
                <a:pos x="2837" y="337"/>
              </a:cxn>
              <a:cxn ang="0">
                <a:pos x="3029" y="914"/>
              </a:cxn>
              <a:cxn ang="0">
                <a:pos x="3270" y="1010"/>
              </a:cxn>
              <a:cxn ang="0">
                <a:pos x="3462" y="577"/>
              </a:cxn>
              <a:cxn ang="0">
                <a:pos x="3943" y="337"/>
              </a:cxn>
              <a:cxn ang="0">
                <a:pos x="4424" y="288"/>
              </a:cxn>
              <a:cxn ang="0">
                <a:pos x="4616" y="288"/>
              </a:cxn>
              <a:cxn ang="0">
                <a:pos x="4856" y="481"/>
              </a:cxn>
              <a:cxn ang="0">
                <a:pos x="5193" y="577"/>
              </a:cxn>
              <a:cxn ang="0">
                <a:pos x="5337" y="529"/>
              </a:cxn>
              <a:cxn ang="0">
                <a:pos x="5481" y="769"/>
              </a:cxn>
              <a:cxn ang="0">
                <a:pos x="5578" y="1058"/>
              </a:cxn>
              <a:cxn ang="0">
                <a:pos x="5241" y="1298"/>
              </a:cxn>
              <a:cxn ang="0">
                <a:pos x="5097" y="1154"/>
              </a:cxn>
              <a:cxn ang="0">
                <a:pos x="5001" y="1491"/>
              </a:cxn>
              <a:cxn ang="0">
                <a:pos x="4808" y="1683"/>
              </a:cxn>
              <a:cxn ang="0">
                <a:pos x="4904" y="1779"/>
              </a:cxn>
              <a:cxn ang="0">
                <a:pos x="4760" y="2019"/>
              </a:cxn>
              <a:cxn ang="0">
                <a:pos x="4712" y="2452"/>
              </a:cxn>
              <a:cxn ang="0">
                <a:pos x="4760" y="2837"/>
              </a:cxn>
              <a:cxn ang="0">
                <a:pos x="4760" y="3173"/>
              </a:cxn>
              <a:cxn ang="0">
                <a:pos x="4520" y="3366"/>
              </a:cxn>
              <a:cxn ang="0">
                <a:pos x="4135" y="3510"/>
              </a:cxn>
              <a:cxn ang="0">
                <a:pos x="3895" y="3606"/>
              </a:cxn>
              <a:cxn ang="0">
                <a:pos x="3270" y="3462"/>
              </a:cxn>
              <a:cxn ang="0">
                <a:pos x="2885" y="3654"/>
              </a:cxn>
              <a:cxn ang="0">
                <a:pos x="2645" y="3654"/>
              </a:cxn>
              <a:cxn ang="0">
                <a:pos x="2356" y="3125"/>
              </a:cxn>
              <a:cxn ang="0">
                <a:pos x="1875" y="2837"/>
              </a:cxn>
              <a:cxn ang="0">
                <a:pos x="1202" y="3077"/>
              </a:cxn>
              <a:cxn ang="0">
                <a:pos x="1106" y="3654"/>
              </a:cxn>
              <a:cxn ang="0">
                <a:pos x="1010" y="3991"/>
              </a:cxn>
            </a:cxnLst>
            <a:rect l="0" t="0" r="r" b="b"/>
            <a:pathLst>
              <a:path w="5626" h="3991">
                <a:moveTo>
                  <a:pt x="0" y="1250"/>
                </a:moveTo>
                <a:lnTo>
                  <a:pt x="192" y="1250"/>
                </a:lnTo>
                <a:lnTo>
                  <a:pt x="288" y="1202"/>
                </a:lnTo>
                <a:lnTo>
                  <a:pt x="385" y="1202"/>
                </a:lnTo>
                <a:lnTo>
                  <a:pt x="481" y="1394"/>
                </a:lnTo>
                <a:lnTo>
                  <a:pt x="865" y="1587"/>
                </a:lnTo>
                <a:lnTo>
                  <a:pt x="962" y="1779"/>
                </a:lnTo>
                <a:lnTo>
                  <a:pt x="1010" y="1827"/>
                </a:lnTo>
                <a:lnTo>
                  <a:pt x="1106" y="1827"/>
                </a:lnTo>
                <a:lnTo>
                  <a:pt x="1202" y="1779"/>
                </a:lnTo>
                <a:lnTo>
                  <a:pt x="1250" y="1731"/>
                </a:lnTo>
                <a:lnTo>
                  <a:pt x="1346" y="1683"/>
                </a:lnTo>
                <a:lnTo>
                  <a:pt x="1250" y="1491"/>
                </a:lnTo>
                <a:lnTo>
                  <a:pt x="1202" y="1539"/>
                </a:lnTo>
                <a:lnTo>
                  <a:pt x="1154" y="1491"/>
                </a:lnTo>
                <a:lnTo>
                  <a:pt x="1106" y="1442"/>
                </a:lnTo>
                <a:lnTo>
                  <a:pt x="1058" y="1298"/>
                </a:lnTo>
                <a:lnTo>
                  <a:pt x="962" y="1250"/>
                </a:lnTo>
                <a:lnTo>
                  <a:pt x="865" y="1058"/>
                </a:lnTo>
                <a:lnTo>
                  <a:pt x="721" y="817"/>
                </a:lnTo>
                <a:lnTo>
                  <a:pt x="625" y="673"/>
                </a:lnTo>
                <a:lnTo>
                  <a:pt x="529" y="529"/>
                </a:lnTo>
                <a:lnTo>
                  <a:pt x="529" y="433"/>
                </a:lnTo>
                <a:lnTo>
                  <a:pt x="337" y="0"/>
                </a:lnTo>
                <a:lnTo>
                  <a:pt x="433" y="0"/>
                </a:lnTo>
                <a:lnTo>
                  <a:pt x="577" y="433"/>
                </a:lnTo>
                <a:lnTo>
                  <a:pt x="673" y="625"/>
                </a:lnTo>
                <a:lnTo>
                  <a:pt x="914" y="914"/>
                </a:lnTo>
                <a:lnTo>
                  <a:pt x="962" y="1058"/>
                </a:lnTo>
                <a:lnTo>
                  <a:pt x="1298" y="1491"/>
                </a:lnTo>
                <a:lnTo>
                  <a:pt x="1491" y="1635"/>
                </a:lnTo>
                <a:lnTo>
                  <a:pt x="1539" y="1635"/>
                </a:lnTo>
                <a:lnTo>
                  <a:pt x="1731" y="1491"/>
                </a:lnTo>
                <a:lnTo>
                  <a:pt x="1923" y="1394"/>
                </a:lnTo>
                <a:lnTo>
                  <a:pt x="2019" y="1346"/>
                </a:lnTo>
                <a:lnTo>
                  <a:pt x="2212" y="1346"/>
                </a:lnTo>
                <a:lnTo>
                  <a:pt x="2308" y="1298"/>
                </a:lnTo>
                <a:lnTo>
                  <a:pt x="2260" y="1202"/>
                </a:lnTo>
                <a:lnTo>
                  <a:pt x="2356" y="1154"/>
                </a:lnTo>
                <a:lnTo>
                  <a:pt x="2452" y="1010"/>
                </a:lnTo>
                <a:lnTo>
                  <a:pt x="2356" y="914"/>
                </a:lnTo>
                <a:lnTo>
                  <a:pt x="2452" y="817"/>
                </a:lnTo>
                <a:lnTo>
                  <a:pt x="2548" y="769"/>
                </a:lnTo>
                <a:lnTo>
                  <a:pt x="2645" y="673"/>
                </a:lnTo>
                <a:lnTo>
                  <a:pt x="2693" y="481"/>
                </a:lnTo>
                <a:lnTo>
                  <a:pt x="2693" y="337"/>
                </a:lnTo>
                <a:lnTo>
                  <a:pt x="2837" y="288"/>
                </a:lnTo>
                <a:lnTo>
                  <a:pt x="2837" y="337"/>
                </a:lnTo>
                <a:lnTo>
                  <a:pt x="2789" y="433"/>
                </a:lnTo>
                <a:lnTo>
                  <a:pt x="2837" y="673"/>
                </a:lnTo>
                <a:lnTo>
                  <a:pt x="3029" y="914"/>
                </a:lnTo>
                <a:lnTo>
                  <a:pt x="3125" y="962"/>
                </a:lnTo>
                <a:lnTo>
                  <a:pt x="3125" y="1010"/>
                </a:lnTo>
                <a:lnTo>
                  <a:pt x="3270" y="1010"/>
                </a:lnTo>
                <a:lnTo>
                  <a:pt x="3414" y="962"/>
                </a:lnTo>
                <a:lnTo>
                  <a:pt x="3462" y="769"/>
                </a:lnTo>
                <a:lnTo>
                  <a:pt x="3462" y="577"/>
                </a:lnTo>
                <a:lnTo>
                  <a:pt x="3558" y="481"/>
                </a:lnTo>
                <a:lnTo>
                  <a:pt x="3702" y="337"/>
                </a:lnTo>
                <a:lnTo>
                  <a:pt x="3943" y="337"/>
                </a:lnTo>
                <a:lnTo>
                  <a:pt x="4183" y="288"/>
                </a:lnTo>
                <a:lnTo>
                  <a:pt x="4279" y="240"/>
                </a:lnTo>
                <a:lnTo>
                  <a:pt x="4424" y="288"/>
                </a:lnTo>
                <a:lnTo>
                  <a:pt x="4472" y="240"/>
                </a:lnTo>
                <a:lnTo>
                  <a:pt x="4520" y="192"/>
                </a:lnTo>
                <a:lnTo>
                  <a:pt x="4616" y="288"/>
                </a:lnTo>
                <a:lnTo>
                  <a:pt x="4616" y="337"/>
                </a:lnTo>
                <a:lnTo>
                  <a:pt x="4760" y="481"/>
                </a:lnTo>
                <a:lnTo>
                  <a:pt x="4856" y="481"/>
                </a:lnTo>
                <a:lnTo>
                  <a:pt x="4856" y="385"/>
                </a:lnTo>
                <a:lnTo>
                  <a:pt x="5049" y="481"/>
                </a:lnTo>
                <a:lnTo>
                  <a:pt x="5193" y="577"/>
                </a:lnTo>
                <a:lnTo>
                  <a:pt x="5289" y="625"/>
                </a:lnTo>
                <a:lnTo>
                  <a:pt x="5337" y="625"/>
                </a:lnTo>
                <a:lnTo>
                  <a:pt x="5337" y="529"/>
                </a:lnTo>
                <a:lnTo>
                  <a:pt x="5433" y="577"/>
                </a:lnTo>
                <a:lnTo>
                  <a:pt x="5481" y="577"/>
                </a:lnTo>
                <a:lnTo>
                  <a:pt x="5481" y="769"/>
                </a:lnTo>
                <a:lnTo>
                  <a:pt x="5626" y="962"/>
                </a:lnTo>
                <a:lnTo>
                  <a:pt x="5578" y="1010"/>
                </a:lnTo>
                <a:lnTo>
                  <a:pt x="5578" y="1058"/>
                </a:lnTo>
                <a:lnTo>
                  <a:pt x="5481" y="1250"/>
                </a:lnTo>
                <a:lnTo>
                  <a:pt x="5385" y="1202"/>
                </a:lnTo>
                <a:lnTo>
                  <a:pt x="5241" y="1298"/>
                </a:lnTo>
                <a:lnTo>
                  <a:pt x="5241" y="1250"/>
                </a:lnTo>
                <a:lnTo>
                  <a:pt x="5145" y="1298"/>
                </a:lnTo>
                <a:lnTo>
                  <a:pt x="5097" y="1154"/>
                </a:lnTo>
                <a:lnTo>
                  <a:pt x="5049" y="1154"/>
                </a:lnTo>
                <a:lnTo>
                  <a:pt x="5001" y="1346"/>
                </a:lnTo>
                <a:lnTo>
                  <a:pt x="5001" y="1491"/>
                </a:lnTo>
                <a:lnTo>
                  <a:pt x="5097" y="1491"/>
                </a:lnTo>
                <a:lnTo>
                  <a:pt x="5001" y="1587"/>
                </a:lnTo>
                <a:lnTo>
                  <a:pt x="4808" y="1683"/>
                </a:lnTo>
                <a:lnTo>
                  <a:pt x="4760" y="1731"/>
                </a:lnTo>
                <a:lnTo>
                  <a:pt x="4856" y="1731"/>
                </a:lnTo>
                <a:lnTo>
                  <a:pt x="4904" y="1779"/>
                </a:lnTo>
                <a:lnTo>
                  <a:pt x="4856" y="1827"/>
                </a:lnTo>
                <a:lnTo>
                  <a:pt x="4808" y="1923"/>
                </a:lnTo>
                <a:lnTo>
                  <a:pt x="4760" y="2019"/>
                </a:lnTo>
                <a:lnTo>
                  <a:pt x="4712" y="2212"/>
                </a:lnTo>
                <a:lnTo>
                  <a:pt x="4760" y="2308"/>
                </a:lnTo>
                <a:lnTo>
                  <a:pt x="4712" y="2452"/>
                </a:lnTo>
                <a:lnTo>
                  <a:pt x="4760" y="2741"/>
                </a:lnTo>
                <a:lnTo>
                  <a:pt x="4808" y="2789"/>
                </a:lnTo>
                <a:lnTo>
                  <a:pt x="4760" y="2837"/>
                </a:lnTo>
                <a:lnTo>
                  <a:pt x="4856" y="2981"/>
                </a:lnTo>
                <a:lnTo>
                  <a:pt x="4904" y="3077"/>
                </a:lnTo>
                <a:lnTo>
                  <a:pt x="4760" y="3173"/>
                </a:lnTo>
                <a:lnTo>
                  <a:pt x="4664" y="3318"/>
                </a:lnTo>
                <a:lnTo>
                  <a:pt x="4616" y="3318"/>
                </a:lnTo>
                <a:lnTo>
                  <a:pt x="4520" y="3366"/>
                </a:lnTo>
                <a:lnTo>
                  <a:pt x="4375" y="3318"/>
                </a:lnTo>
                <a:lnTo>
                  <a:pt x="4183" y="3414"/>
                </a:lnTo>
                <a:lnTo>
                  <a:pt x="4135" y="3510"/>
                </a:lnTo>
                <a:lnTo>
                  <a:pt x="4039" y="3558"/>
                </a:lnTo>
                <a:lnTo>
                  <a:pt x="3991" y="3558"/>
                </a:lnTo>
                <a:lnTo>
                  <a:pt x="3895" y="3606"/>
                </a:lnTo>
                <a:lnTo>
                  <a:pt x="3702" y="3462"/>
                </a:lnTo>
                <a:lnTo>
                  <a:pt x="3462" y="3414"/>
                </a:lnTo>
                <a:lnTo>
                  <a:pt x="3270" y="3462"/>
                </a:lnTo>
                <a:lnTo>
                  <a:pt x="3221" y="3606"/>
                </a:lnTo>
                <a:lnTo>
                  <a:pt x="3173" y="3654"/>
                </a:lnTo>
                <a:lnTo>
                  <a:pt x="2885" y="3654"/>
                </a:lnTo>
                <a:lnTo>
                  <a:pt x="2693" y="3750"/>
                </a:lnTo>
                <a:lnTo>
                  <a:pt x="2645" y="3702"/>
                </a:lnTo>
                <a:lnTo>
                  <a:pt x="2645" y="3654"/>
                </a:lnTo>
                <a:lnTo>
                  <a:pt x="2548" y="3510"/>
                </a:lnTo>
                <a:lnTo>
                  <a:pt x="2548" y="3366"/>
                </a:lnTo>
                <a:lnTo>
                  <a:pt x="2356" y="3125"/>
                </a:lnTo>
                <a:lnTo>
                  <a:pt x="2260" y="3125"/>
                </a:lnTo>
                <a:lnTo>
                  <a:pt x="2068" y="2933"/>
                </a:lnTo>
                <a:lnTo>
                  <a:pt x="1875" y="2837"/>
                </a:lnTo>
                <a:lnTo>
                  <a:pt x="1587" y="2837"/>
                </a:lnTo>
                <a:lnTo>
                  <a:pt x="1298" y="2981"/>
                </a:lnTo>
                <a:lnTo>
                  <a:pt x="1202" y="3077"/>
                </a:lnTo>
                <a:lnTo>
                  <a:pt x="1058" y="3462"/>
                </a:lnTo>
                <a:lnTo>
                  <a:pt x="1106" y="3558"/>
                </a:lnTo>
                <a:lnTo>
                  <a:pt x="1106" y="3654"/>
                </a:lnTo>
                <a:lnTo>
                  <a:pt x="962" y="3750"/>
                </a:lnTo>
                <a:lnTo>
                  <a:pt x="962" y="3798"/>
                </a:lnTo>
                <a:lnTo>
                  <a:pt x="1010" y="3991"/>
                </a:lnTo>
                <a:lnTo>
                  <a:pt x="33" y="3979"/>
                </a:lnTo>
                <a:lnTo>
                  <a:pt x="0" y="1250"/>
                </a:lnTo>
                <a:close/>
              </a:path>
            </a:pathLst>
          </a:custGeom>
          <a:blipFill dpi="0" rotWithShape="1">
            <a:blip r:embed="rId3"/>
            <a:srcRect/>
            <a:stretch>
              <a:fillRect/>
            </a:stretch>
          </a:blipFill>
          <a:ln w="9525">
            <a:noFill/>
            <a:round/>
            <a:headEnd/>
            <a:tailEnd/>
          </a:ln>
          <a:effectLst/>
        </p:spPr>
        <p:txBody>
          <a:bodyPr/>
          <a:lstStyle/>
          <a:p>
            <a:endParaRPr lang="ja-JP" altLang="en-US"/>
          </a:p>
        </p:txBody>
      </p:sp>
      <p:sp>
        <p:nvSpPr>
          <p:cNvPr id="9224" name="Freeform 8"/>
          <p:cNvSpPr>
            <a:spLocks/>
          </p:cNvSpPr>
          <p:nvPr/>
        </p:nvSpPr>
        <p:spPr bwMode="auto">
          <a:xfrm>
            <a:off x="-82550" y="603250"/>
            <a:ext cx="8931275" cy="6335713"/>
          </a:xfrm>
          <a:custGeom>
            <a:avLst/>
            <a:gdLst/>
            <a:ahLst/>
            <a:cxnLst>
              <a:cxn ang="0">
                <a:pos x="288" y="1202"/>
              </a:cxn>
              <a:cxn ang="0">
                <a:pos x="865" y="1587"/>
              </a:cxn>
              <a:cxn ang="0">
                <a:pos x="1106" y="1827"/>
              </a:cxn>
              <a:cxn ang="0">
                <a:pos x="1346" y="1683"/>
              </a:cxn>
              <a:cxn ang="0">
                <a:pos x="1154" y="1491"/>
              </a:cxn>
              <a:cxn ang="0">
                <a:pos x="962" y="1250"/>
              </a:cxn>
              <a:cxn ang="0">
                <a:pos x="625" y="673"/>
              </a:cxn>
              <a:cxn ang="0">
                <a:pos x="337" y="0"/>
              </a:cxn>
              <a:cxn ang="0">
                <a:pos x="673" y="625"/>
              </a:cxn>
              <a:cxn ang="0">
                <a:pos x="1298" y="1491"/>
              </a:cxn>
              <a:cxn ang="0">
                <a:pos x="1731" y="1491"/>
              </a:cxn>
              <a:cxn ang="0">
                <a:pos x="2212" y="1346"/>
              </a:cxn>
              <a:cxn ang="0">
                <a:pos x="2356" y="1154"/>
              </a:cxn>
              <a:cxn ang="0">
                <a:pos x="2452" y="817"/>
              </a:cxn>
              <a:cxn ang="0">
                <a:pos x="2693" y="481"/>
              </a:cxn>
              <a:cxn ang="0">
                <a:pos x="2837" y="337"/>
              </a:cxn>
              <a:cxn ang="0">
                <a:pos x="3029" y="914"/>
              </a:cxn>
              <a:cxn ang="0">
                <a:pos x="3270" y="1010"/>
              </a:cxn>
              <a:cxn ang="0">
                <a:pos x="3462" y="577"/>
              </a:cxn>
              <a:cxn ang="0">
                <a:pos x="3943" y="337"/>
              </a:cxn>
              <a:cxn ang="0">
                <a:pos x="4424" y="288"/>
              </a:cxn>
              <a:cxn ang="0">
                <a:pos x="4616" y="288"/>
              </a:cxn>
              <a:cxn ang="0">
                <a:pos x="4856" y="481"/>
              </a:cxn>
              <a:cxn ang="0">
                <a:pos x="5193" y="577"/>
              </a:cxn>
              <a:cxn ang="0">
                <a:pos x="5337" y="529"/>
              </a:cxn>
              <a:cxn ang="0">
                <a:pos x="5481" y="769"/>
              </a:cxn>
              <a:cxn ang="0">
                <a:pos x="5578" y="1058"/>
              </a:cxn>
              <a:cxn ang="0">
                <a:pos x="5241" y="1298"/>
              </a:cxn>
              <a:cxn ang="0">
                <a:pos x="5097" y="1154"/>
              </a:cxn>
              <a:cxn ang="0">
                <a:pos x="5001" y="1491"/>
              </a:cxn>
              <a:cxn ang="0">
                <a:pos x="4808" y="1683"/>
              </a:cxn>
              <a:cxn ang="0">
                <a:pos x="4904" y="1779"/>
              </a:cxn>
              <a:cxn ang="0">
                <a:pos x="4760" y="2019"/>
              </a:cxn>
              <a:cxn ang="0">
                <a:pos x="4712" y="2452"/>
              </a:cxn>
              <a:cxn ang="0">
                <a:pos x="4760" y="2837"/>
              </a:cxn>
              <a:cxn ang="0">
                <a:pos x="4760" y="3173"/>
              </a:cxn>
              <a:cxn ang="0">
                <a:pos x="4520" y="3366"/>
              </a:cxn>
              <a:cxn ang="0">
                <a:pos x="4135" y="3510"/>
              </a:cxn>
              <a:cxn ang="0">
                <a:pos x="3895" y="3606"/>
              </a:cxn>
              <a:cxn ang="0">
                <a:pos x="3270" y="3462"/>
              </a:cxn>
              <a:cxn ang="0">
                <a:pos x="2885" y="3654"/>
              </a:cxn>
              <a:cxn ang="0">
                <a:pos x="2533" y="3667"/>
              </a:cxn>
              <a:cxn ang="0">
                <a:pos x="2269" y="3211"/>
              </a:cxn>
              <a:cxn ang="0">
                <a:pos x="1829" y="2939"/>
              </a:cxn>
              <a:cxn ang="0">
                <a:pos x="1261" y="3155"/>
              </a:cxn>
              <a:cxn ang="0">
                <a:pos x="1106" y="3654"/>
              </a:cxn>
              <a:cxn ang="0">
                <a:pos x="1010" y="3991"/>
              </a:cxn>
            </a:cxnLst>
            <a:rect l="0" t="0" r="r" b="b"/>
            <a:pathLst>
              <a:path w="5626" h="3991">
                <a:moveTo>
                  <a:pt x="0" y="1250"/>
                </a:moveTo>
                <a:lnTo>
                  <a:pt x="192" y="1250"/>
                </a:lnTo>
                <a:lnTo>
                  <a:pt x="288" y="1202"/>
                </a:lnTo>
                <a:lnTo>
                  <a:pt x="385" y="1202"/>
                </a:lnTo>
                <a:lnTo>
                  <a:pt x="481" y="1394"/>
                </a:lnTo>
                <a:lnTo>
                  <a:pt x="865" y="1587"/>
                </a:lnTo>
                <a:lnTo>
                  <a:pt x="962" y="1779"/>
                </a:lnTo>
                <a:lnTo>
                  <a:pt x="1010" y="1827"/>
                </a:lnTo>
                <a:lnTo>
                  <a:pt x="1106" y="1827"/>
                </a:lnTo>
                <a:lnTo>
                  <a:pt x="1202" y="1779"/>
                </a:lnTo>
                <a:lnTo>
                  <a:pt x="1250" y="1731"/>
                </a:lnTo>
                <a:lnTo>
                  <a:pt x="1346" y="1683"/>
                </a:lnTo>
                <a:lnTo>
                  <a:pt x="1250" y="1491"/>
                </a:lnTo>
                <a:lnTo>
                  <a:pt x="1202" y="1539"/>
                </a:lnTo>
                <a:lnTo>
                  <a:pt x="1154" y="1491"/>
                </a:lnTo>
                <a:lnTo>
                  <a:pt x="1106" y="1442"/>
                </a:lnTo>
                <a:lnTo>
                  <a:pt x="1058" y="1298"/>
                </a:lnTo>
                <a:lnTo>
                  <a:pt x="962" y="1250"/>
                </a:lnTo>
                <a:lnTo>
                  <a:pt x="865" y="1058"/>
                </a:lnTo>
                <a:lnTo>
                  <a:pt x="721" y="817"/>
                </a:lnTo>
                <a:lnTo>
                  <a:pt x="625" y="673"/>
                </a:lnTo>
                <a:lnTo>
                  <a:pt x="529" y="529"/>
                </a:lnTo>
                <a:lnTo>
                  <a:pt x="529" y="433"/>
                </a:lnTo>
                <a:lnTo>
                  <a:pt x="337" y="0"/>
                </a:lnTo>
                <a:lnTo>
                  <a:pt x="433" y="0"/>
                </a:lnTo>
                <a:lnTo>
                  <a:pt x="577" y="433"/>
                </a:lnTo>
                <a:lnTo>
                  <a:pt x="673" y="625"/>
                </a:lnTo>
                <a:lnTo>
                  <a:pt x="914" y="914"/>
                </a:lnTo>
                <a:lnTo>
                  <a:pt x="962" y="1058"/>
                </a:lnTo>
                <a:lnTo>
                  <a:pt x="1298" y="1491"/>
                </a:lnTo>
                <a:lnTo>
                  <a:pt x="1491" y="1635"/>
                </a:lnTo>
                <a:lnTo>
                  <a:pt x="1539" y="1635"/>
                </a:lnTo>
                <a:lnTo>
                  <a:pt x="1731" y="1491"/>
                </a:lnTo>
                <a:lnTo>
                  <a:pt x="1923" y="1394"/>
                </a:lnTo>
                <a:lnTo>
                  <a:pt x="2019" y="1346"/>
                </a:lnTo>
                <a:lnTo>
                  <a:pt x="2212" y="1346"/>
                </a:lnTo>
                <a:lnTo>
                  <a:pt x="2308" y="1298"/>
                </a:lnTo>
                <a:lnTo>
                  <a:pt x="2260" y="1202"/>
                </a:lnTo>
                <a:lnTo>
                  <a:pt x="2356" y="1154"/>
                </a:lnTo>
                <a:lnTo>
                  <a:pt x="2452" y="1010"/>
                </a:lnTo>
                <a:lnTo>
                  <a:pt x="2356" y="914"/>
                </a:lnTo>
                <a:lnTo>
                  <a:pt x="2452" y="817"/>
                </a:lnTo>
                <a:lnTo>
                  <a:pt x="2548" y="769"/>
                </a:lnTo>
                <a:lnTo>
                  <a:pt x="2645" y="673"/>
                </a:lnTo>
                <a:lnTo>
                  <a:pt x="2693" y="481"/>
                </a:lnTo>
                <a:lnTo>
                  <a:pt x="2693" y="337"/>
                </a:lnTo>
                <a:lnTo>
                  <a:pt x="2837" y="288"/>
                </a:lnTo>
                <a:lnTo>
                  <a:pt x="2837" y="337"/>
                </a:lnTo>
                <a:lnTo>
                  <a:pt x="2789" y="433"/>
                </a:lnTo>
                <a:lnTo>
                  <a:pt x="2837" y="673"/>
                </a:lnTo>
                <a:lnTo>
                  <a:pt x="3029" y="914"/>
                </a:lnTo>
                <a:lnTo>
                  <a:pt x="3125" y="962"/>
                </a:lnTo>
                <a:lnTo>
                  <a:pt x="3125" y="1010"/>
                </a:lnTo>
                <a:lnTo>
                  <a:pt x="3270" y="1010"/>
                </a:lnTo>
                <a:lnTo>
                  <a:pt x="3414" y="962"/>
                </a:lnTo>
                <a:lnTo>
                  <a:pt x="3462" y="769"/>
                </a:lnTo>
                <a:lnTo>
                  <a:pt x="3462" y="577"/>
                </a:lnTo>
                <a:lnTo>
                  <a:pt x="3558" y="481"/>
                </a:lnTo>
                <a:lnTo>
                  <a:pt x="3702" y="337"/>
                </a:lnTo>
                <a:lnTo>
                  <a:pt x="3943" y="337"/>
                </a:lnTo>
                <a:lnTo>
                  <a:pt x="4183" y="288"/>
                </a:lnTo>
                <a:lnTo>
                  <a:pt x="4279" y="240"/>
                </a:lnTo>
                <a:lnTo>
                  <a:pt x="4424" y="288"/>
                </a:lnTo>
                <a:lnTo>
                  <a:pt x="4472" y="240"/>
                </a:lnTo>
                <a:lnTo>
                  <a:pt x="4520" y="192"/>
                </a:lnTo>
                <a:lnTo>
                  <a:pt x="4616" y="288"/>
                </a:lnTo>
                <a:lnTo>
                  <a:pt x="4616" y="337"/>
                </a:lnTo>
                <a:lnTo>
                  <a:pt x="4760" y="481"/>
                </a:lnTo>
                <a:lnTo>
                  <a:pt x="4856" y="481"/>
                </a:lnTo>
                <a:lnTo>
                  <a:pt x="4856" y="385"/>
                </a:lnTo>
                <a:lnTo>
                  <a:pt x="5049" y="481"/>
                </a:lnTo>
                <a:lnTo>
                  <a:pt x="5193" y="577"/>
                </a:lnTo>
                <a:lnTo>
                  <a:pt x="5289" y="625"/>
                </a:lnTo>
                <a:lnTo>
                  <a:pt x="5337" y="625"/>
                </a:lnTo>
                <a:lnTo>
                  <a:pt x="5337" y="529"/>
                </a:lnTo>
                <a:lnTo>
                  <a:pt x="5433" y="577"/>
                </a:lnTo>
                <a:lnTo>
                  <a:pt x="5481" y="577"/>
                </a:lnTo>
                <a:lnTo>
                  <a:pt x="5481" y="769"/>
                </a:lnTo>
                <a:lnTo>
                  <a:pt x="5626" y="962"/>
                </a:lnTo>
                <a:lnTo>
                  <a:pt x="5578" y="1010"/>
                </a:lnTo>
                <a:lnTo>
                  <a:pt x="5578" y="1058"/>
                </a:lnTo>
                <a:lnTo>
                  <a:pt x="5481" y="1250"/>
                </a:lnTo>
                <a:lnTo>
                  <a:pt x="5385" y="1202"/>
                </a:lnTo>
                <a:lnTo>
                  <a:pt x="5241" y="1298"/>
                </a:lnTo>
                <a:lnTo>
                  <a:pt x="5241" y="1250"/>
                </a:lnTo>
                <a:lnTo>
                  <a:pt x="5145" y="1298"/>
                </a:lnTo>
                <a:lnTo>
                  <a:pt x="5097" y="1154"/>
                </a:lnTo>
                <a:lnTo>
                  <a:pt x="5049" y="1154"/>
                </a:lnTo>
                <a:lnTo>
                  <a:pt x="5001" y="1346"/>
                </a:lnTo>
                <a:lnTo>
                  <a:pt x="5001" y="1491"/>
                </a:lnTo>
                <a:lnTo>
                  <a:pt x="5097" y="1491"/>
                </a:lnTo>
                <a:lnTo>
                  <a:pt x="5001" y="1587"/>
                </a:lnTo>
                <a:lnTo>
                  <a:pt x="4808" y="1683"/>
                </a:lnTo>
                <a:lnTo>
                  <a:pt x="4760" y="1731"/>
                </a:lnTo>
                <a:lnTo>
                  <a:pt x="4856" y="1731"/>
                </a:lnTo>
                <a:lnTo>
                  <a:pt x="4904" y="1779"/>
                </a:lnTo>
                <a:lnTo>
                  <a:pt x="4856" y="1827"/>
                </a:lnTo>
                <a:lnTo>
                  <a:pt x="4808" y="1923"/>
                </a:lnTo>
                <a:lnTo>
                  <a:pt x="4760" y="2019"/>
                </a:lnTo>
                <a:lnTo>
                  <a:pt x="4712" y="2212"/>
                </a:lnTo>
                <a:lnTo>
                  <a:pt x="4760" y="2308"/>
                </a:lnTo>
                <a:lnTo>
                  <a:pt x="4712" y="2452"/>
                </a:lnTo>
                <a:lnTo>
                  <a:pt x="4760" y="2741"/>
                </a:lnTo>
                <a:lnTo>
                  <a:pt x="4808" y="2789"/>
                </a:lnTo>
                <a:lnTo>
                  <a:pt x="4760" y="2837"/>
                </a:lnTo>
                <a:lnTo>
                  <a:pt x="4856" y="2981"/>
                </a:lnTo>
                <a:lnTo>
                  <a:pt x="4904" y="3077"/>
                </a:lnTo>
                <a:lnTo>
                  <a:pt x="4760" y="3173"/>
                </a:lnTo>
                <a:lnTo>
                  <a:pt x="4664" y="3318"/>
                </a:lnTo>
                <a:lnTo>
                  <a:pt x="4616" y="3318"/>
                </a:lnTo>
                <a:lnTo>
                  <a:pt x="4520" y="3366"/>
                </a:lnTo>
                <a:lnTo>
                  <a:pt x="4375" y="3318"/>
                </a:lnTo>
                <a:lnTo>
                  <a:pt x="4183" y="3414"/>
                </a:lnTo>
                <a:lnTo>
                  <a:pt x="4135" y="3510"/>
                </a:lnTo>
                <a:lnTo>
                  <a:pt x="4039" y="3558"/>
                </a:lnTo>
                <a:lnTo>
                  <a:pt x="3991" y="3558"/>
                </a:lnTo>
                <a:lnTo>
                  <a:pt x="3895" y="3606"/>
                </a:lnTo>
                <a:lnTo>
                  <a:pt x="3702" y="3462"/>
                </a:lnTo>
                <a:lnTo>
                  <a:pt x="3462" y="3414"/>
                </a:lnTo>
                <a:lnTo>
                  <a:pt x="3270" y="3462"/>
                </a:lnTo>
                <a:lnTo>
                  <a:pt x="3221" y="3606"/>
                </a:lnTo>
                <a:lnTo>
                  <a:pt x="3173" y="3654"/>
                </a:lnTo>
                <a:lnTo>
                  <a:pt x="2885" y="3654"/>
                </a:lnTo>
                <a:lnTo>
                  <a:pt x="2693" y="3750"/>
                </a:lnTo>
                <a:lnTo>
                  <a:pt x="2645" y="3702"/>
                </a:lnTo>
                <a:lnTo>
                  <a:pt x="2533" y="3667"/>
                </a:lnTo>
                <a:lnTo>
                  <a:pt x="2461" y="3523"/>
                </a:lnTo>
                <a:lnTo>
                  <a:pt x="2405" y="3387"/>
                </a:lnTo>
                <a:lnTo>
                  <a:pt x="2269" y="3211"/>
                </a:lnTo>
                <a:lnTo>
                  <a:pt x="2133" y="3139"/>
                </a:lnTo>
                <a:lnTo>
                  <a:pt x="1989" y="2979"/>
                </a:lnTo>
                <a:lnTo>
                  <a:pt x="1829" y="2939"/>
                </a:lnTo>
                <a:lnTo>
                  <a:pt x="1605" y="2955"/>
                </a:lnTo>
                <a:lnTo>
                  <a:pt x="1365" y="3075"/>
                </a:lnTo>
                <a:lnTo>
                  <a:pt x="1261" y="3155"/>
                </a:lnTo>
                <a:lnTo>
                  <a:pt x="1058" y="3462"/>
                </a:lnTo>
                <a:lnTo>
                  <a:pt x="1106" y="3558"/>
                </a:lnTo>
                <a:lnTo>
                  <a:pt x="1106" y="3654"/>
                </a:lnTo>
                <a:lnTo>
                  <a:pt x="962" y="3750"/>
                </a:lnTo>
                <a:lnTo>
                  <a:pt x="962" y="3798"/>
                </a:lnTo>
                <a:lnTo>
                  <a:pt x="1010" y="3991"/>
                </a:lnTo>
                <a:lnTo>
                  <a:pt x="33" y="3979"/>
                </a:lnTo>
                <a:lnTo>
                  <a:pt x="0" y="1250"/>
                </a:lnTo>
                <a:close/>
              </a:path>
            </a:pathLst>
          </a:custGeom>
          <a:solidFill>
            <a:srgbClr val="A6FD31">
              <a:alpha val="75000"/>
            </a:srgbClr>
          </a:solidFill>
          <a:ln w="9525">
            <a:noFill/>
            <a:round/>
            <a:headEnd/>
            <a:tailEnd/>
          </a:ln>
          <a:effectLst/>
        </p:spPr>
        <p:txBody>
          <a:bodyPr/>
          <a:lstStyle/>
          <a:p>
            <a:endParaRPr lang="ja-JP" altLang="en-US"/>
          </a:p>
        </p:txBody>
      </p:sp>
      <p:sp>
        <p:nvSpPr>
          <p:cNvPr id="9410" name="Rectangle 194" descr="Small grid"/>
          <p:cNvSpPr>
            <a:spLocks noChangeArrowheads="1"/>
          </p:cNvSpPr>
          <p:nvPr/>
        </p:nvSpPr>
        <p:spPr bwMode="auto">
          <a:xfrm>
            <a:off x="1366838" y="5872163"/>
            <a:ext cx="230187" cy="228600"/>
          </a:xfrm>
          <a:prstGeom prst="rect">
            <a:avLst/>
          </a:prstGeom>
          <a:pattFill prst="smGrid">
            <a:fgClr>
              <a:schemeClr val="tx2"/>
            </a:fgClr>
            <a:bgClr>
              <a:schemeClr val="bg1"/>
            </a:bgClr>
          </a:pattFill>
          <a:ln w="19050">
            <a:solidFill>
              <a:schemeClr val="tx1"/>
            </a:solidFill>
            <a:miter lim="800000"/>
            <a:headEnd/>
            <a:tailEnd/>
          </a:ln>
          <a:effectLst/>
        </p:spPr>
        <p:txBody>
          <a:bodyPr wrap="none" anchor="ctr"/>
          <a:lstStyle/>
          <a:p>
            <a:endParaRPr lang="ja-JP" altLang="en-US"/>
          </a:p>
        </p:txBody>
      </p:sp>
      <p:sp>
        <p:nvSpPr>
          <p:cNvPr id="9411" name="Rectangle 195" descr="Small grid"/>
          <p:cNvSpPr>
            <a:spLocks noChangeArrowheads="1"/>
          </p:cNvSpPr>
          <p:nvPr/>
        </p:nvSpPr>
        <p:spPr bwMode="auto">
          <a:xfrm>
            <a:off x="2359025" y="3200400"/>
            <a:ext cx="230188" cy="228600"/>
          </a:xfrm>
          <a:prstGeom prst="rect">
            <a:avLst/>
          </a:prstGeom>
          <a:pattFill prst="smGrid">
            <a:fgClr>
              <a:schemeClr val="tx2"/>
            </a:fgClr>
            <a:bgClr>
              <a:schemeClr val="bg1"/>
            </a:bgClr>
          </a:pattFill>
          <a:ln w="19050">
            <a:solidFill>
              <a:schemeClr val="tx1"/>
            </a:solidFill>
            <a:miter lim="800000"/>
            <a:headEnd/>
            <a:tailEnd/>
          </a:ln>
          <a:effectLst/>
        </p:spPr>
        <p:txBody>
          <a:bodyPr wrap="none" anchor="ctr"/>
          <a:lstStyle/>
          <a:p>
            <a:endParaRPr lang="ja-JP" altLang="en-US"/>
          </a:p>
        </p:txBody>
      </p:sp>
      <p:sp>
        <p:nvSpPr>
          <p:cNvPr id="9412" name="Freeform 196"/>
          <p:cNvSpPr>
            <a:spLocks/>
          </p:cNvSpPr>
          <p:nvPr/>
        </p:nvSpPr>
        <p:spPr bwMode="auto">
          <a:xfrm>
            <a:off x="1524000" y="2284413"/>
            <a:ext cx="7124700" cy="3595687"/>
          </a:xfrm>
          <a:custGeom>
            <a:avLst/>
            <a:gdLst/>
            <a:ahLst/>
            <a:cxnLst>
              <a:cxn ang="0">
                <a:pos x="0" y="2265"/>
              </a:cxn>
              <a:cxn ang="0">
                <a:pos x="45" y="1346"/>
              </a:cxn>
              <a:cxn ang="0">
                <a:pos x="429" y="1154"/>
              </a:cxn>
              <a:cxn ang="0">
                <a:pos x="862" y="817"/>
              </a:cxn>
              <a:cxn ang="0">
                <a:pos x="1103" y="769"/>
              </a:cxn>
              <a:cxn ang="0">
                <a:pos x="1343" y="625"/>
              </a:cxn>
              <a:cxn ang="0">
                <a:pos x="1535" y="481"/>
              </a:cxn>
              <a:cxn ang="0">
                <a:pos x="1920" y="336"/>
              </a:cxn>
              <a:cxn ang="0">
                <a:pos x="2112" y="288"/>
              </a:cxn>
              <a:cxn ang="0">
                <a:pos x="2257" y="144"/>
              </a:cxn>
              <a:cxn ang="0">
                <a:pos x="2545" y="192"/>
              </a:cxn>
              <a:cxn ang="0">
                <a:pos x="2737" y="48"/>
              </a:cxn>
              <a:cxn ang="0">
                <a:pos x="3024" y="65"/>
              </a:cxn>
              <a:cxn ang="0">
                <a:pos x="3266" y="0"/>
              </a:cxn>
              <a:cxn ang="0">
                <a:pos x="3664" y="73"/>
              </a:cxn>
              <a:cxn ang="0">
                <a:pos x="3939" y="0"/>
              </a:cxn>
              <a:cxn ang="0">
                <a:pos x="4280" y="129"/>
              </a:cxn>
              <a:cxn ang="0">
                <a:pos x="4488" y="113"/>
              </a:cxn>
            </a:cxnLst>
            <a:rect l="0" t="0" r="r" b="b"/>
            <a:pathLst>
              <a:path w="4488" h="2265">
                <a:moveTo>
                  <a:pt x="0" y="2265"/>
                </a:moveTo>
                <a:lnTo>
                  <a:pt x="45" y="1346"/>
                </a:lnTo>
                <a:lnTo>
                  <a:pt x="429" y="1154"/>
                </a:lnTo>
                <a:lnTo>
                  <a:pt x="862" y="817"/>
                </a:lnTo>
                <a:lnTo>
                  <a:pt x="1103" y="769"/>
                </a:lnTo>
                <a:lnTo>
                  <a:pt x="1343" y="625"/>
                </a:lnTo>
                <a:lnTo>
                  <a:pt x="1535" y="481"/>
                </a:lnTo>
                <a:lnTo>
                  <a:pt x="1920" y="336"/>
                </a:lnTo>
                <a:lnTo>
                  <a:pt x="2112" y="288"/>
                </a:lnTo>
                <a:lnTo>
                  <a:pt x="2257" y="144"/>
                </a:lnTo>
                <a:lnTo>
                  <a:pt x="2545" y="192"/>
                </a:lnTo>
                <a:lnTo>
                  <a:pt x="2737" y="48"/>
                </a:lnTo>
                <a:lnTo>
                  <a:pt x="3024" y="65"/>
                </a:lnTo>
                <a:lnTo>
                  <a:pt x="3266" y="0"/>
                </a:lnTo>
                <a:lnTo>
                  <a:pt x="3664" y="73"/>
                </a:lnTo>
                <a:lnTo>
                  <a:pt x="3939" y="0"/>
                </a:lnTo>
                <a:lnTo>
                  <a:pt x="4280" y="129"/>
                </a:lnTo>
                <a:lnTo>
                  <a:pt x="4488" y="113"/>
                </a:lnTo>
              </a:path>
            </a:pathLst>
          </a:custGeom>
          <a:noFill/>
          <a:ln w="19050" cap="flat">
            <a:solidFill>
              <a:schemeClr val="tx1"/>
            </a:solidFill>
            <a:prstDash val="lgDash"/>
            <a:round/>
            <a:headEnd/>
            <a:tailEnd/>
          </a:ln>
          <a:effectLst/>
        </p:spPr>
        <p:txBody>
          <a:bodyPr/>
          <a:lstStyle/>
          <a:p>
            <a:endParaRPr lang="ja-JP" altLang="en-US"/>
          </a:p>
        </p:txBody>
      </p:sp>
      <p:sp>
        <p:nvSpPr>
          <p:cNvPr id="9413" name="Freeform 197"/>
          <p:cNvSpPr>
            <a:spLocks/>
          </p:cNvSpPr>
          <p:nvPr/>
        </p:nvSpPr>
        <p:spPr bwMode="auto">
          <a:xfrm>
            <a:off x="-312738" y="3200400"/>
            <a:ext cx="1912938" cy="1219200"/>
          </a:xfrm>
          <a:custGeom>
            <a:avLst/>
            <a:gdLst/>
            <a:ahLst/>
            <a:cxnLst>
              <a:cxn ang="0">
                <a:pos x="0" y="0"/>
              </a:cxn>
              <a:cxn ang="0">
                <a:pos x="1205" y="768"/>
              </a:cxn>
            </a:cxnLst>
            <a:rect l="0" t="0" r="r" b="b"/>
            <a:pathLst>
              <a:path w="1205" h="768">
                <a:moveTo>
                  <a:pt x="0" y="0"/>
                </a:moveTo>
                <a:lnTo>
                  <a:pt x="1205" y="768"/>
                </a:lnTo>
              </a:path>
            </a:pathLst>
          </a:custGeom>
          <a:noFill/>
          <a:ln w="19050" cap="flat">
            <a:solidFill>
              <a:schemeClr val="tx1"/>
            </a:solidFill>
            <a:prstDash val="lgDash"/>
            <a:round/>
            <a:headEnd/>
            <a:tailEnd/>
          </a:ln>
          <a:effectLst/>
        </p:spPr>
        <p:txBody>
          <a:bodyPr/>
          <a:lstStyle/>
          <a:p>
            <a:endParaRPr lang="ja-JP" altLang="en-US"/>
          </a:p>
        </p:txBody>
      </p:sp>
      <p:sp>
        <p:nvSpPr>
          <p:cNvPr id="9414" name="Rectangle 198" descr="Small grid"/>
          <p:cNvSpPr>
            <a:spLocks noChangeArrowheads="1"/>
          </p:cNvSpPr>
          <p:nvPr/>
        </p:nvSpPr>
        <p:spPr bwMode="auto">
          <a:xfrm>
            <a:off x="2816225" y="3505200"/>
            <a:ext cx="230188" cy="228600"/>
          </a:xfrm>
          <a:prstGeom prst="rect">
            <a:avLst/>
          </a:prstGeom>
          <a:pattFill prst="smGrid">
            <a:fgClr>
              <a:schemeClr val="tx2"/>
            </a:fgClr>
            <a:bgClr>
              <a:schemeClr val="bg1"/>
            </a:bgClr>
          </a:pattFill>
          <a:ln w="19050">
            <a:solidFill>
              <a:schemeClr val="tx1"/>
            </a:solidFill>
            <a:miter lim="800000"/>
            <a:headEnd/>
            <a:tailEnd/>
          </a:ln>
          <a:effectLst/>
        </p:spPr>
        <p:txBody>
          <a:bodyPr wrap="none" anchor="ctr"/>
          <a:lstStyle/>
          <a:p>
            <a:endParaRPr lang="ja-JP" altLang="en-US"/>
          </a:p>
        </p:txBody>
      </p:sp>
      <p:sp>
        <p:nvSpPr>
          <p:cNvPr id="9225" name="Freeform 9" descr="free-grass-texture-024"/>
          <p:cNvSpPr>
            <a:spLocks/>
          </p:cNvSpPr>
          <p:nvPr/>
        </p:nvSpPr>
        <p:spPr bwMode="auto">
          <a:xfrm>
            <a:off x="8539163" y="3730625"/>
            <a:ext cx="687387" cy="1374775"/>
          </a:xfrm>
          <a:custGeom>
            <a:avLst/>
            <a:gdLst/>
            <a:ahLst/>
            <a:cxnLst>
              <a:cxn ang="0">
                <a:pos x="433" y="0"/>
              </a:cxn>
              <a:cxn ang="0">
                <a:pos x="433" y="866"/>
              </a:cxn>
              <a:cxn ang="0">
                <a:pos x="337" y="866"/>
              </a:cxn>
              <a:cxn ang="0">
                <a:pos x="289" y="770"/>
              </a:cxn>
              <a:cxn ang="0">
                <a:pos x="145" y="770"/>
              </a:cxn>
              <a:cxn ang="0">
                <a:pos x="48" y="625"/>
              </a:cxn>
              <a:cxn ang="0">
                <a:pos x="48" y="385"/>
              </a:cxn>
              <a:cxn ang="0">
                <a:pos x="0" y="337"/>
              </a:cxn>
              <a:cxn ang="0">
                <a:pos x="48" y="145"/>
              </a:cxn>
              <a:cxn ang="0">
                <a:pos x="48" y="96"/>
              </a:cxn>
              <a:cxn ang="0">
                <a:pos x="145" y="145"/>
              </a:cxn>
              <a:cxn ang="0">
                <a:pos x="193" y="96"/>
              </a:cxn>
              <a:cxn ang="0">
                <a:pos x="289" y="96"/>
              </a:cxn>
              <a:cxn ang="0">
                <a:pos x="337" y="0"/>
              </a:cxn>
              <a:cxn ang="0">
                <a:pos x="433" y="0"/>
              </a:cxn>
            </a:cxnLst>
            <a:rect l="0" t="0" r="r" b="b"/>
            <a:pathLst>
              <a:path w="433" h="866">
                <a:moveTo>
                  <a:pt x="433" y="0"/>
                </a:moveTo>
                <a:lnTo>
                  <a:pt x="433" y="866"/>
                </a:lnTo>
                <a:lnTo>
                  <a:pt x="337" y="866"/>
                </a:lnTo>
                <a:lnTo>
                  <a:pt x="289" y="770"/>
                </a:lnTo>
                <a:lnTo>
                  <a:pt x="145" y="770"/>
                </a:lnTo>
                <a:lnTo>
                  <a:pt x="48" y="625"/>
                </a:lnTo>
                <a:lnTo>
                  <a:pt x="48" y="385"/>
                </a:lnTo>
                <a:lnTo>
                  <a:pt x="0" y="337"/>
                </a:lnTo>
                <a:lnTo>
                  <a:pt x="48" y="145"/>
                </a:lnTo>
                <a:lnTo>
                  <a:pt x="48" y="96"/>
                </a:lnTo>
                <a:lnTo>
                  <a:pt x="145" y="145"/>
                </a:lnTo>
                <a:lnTo>
                  <a:pt x="193" y="96"/>
                </a:lnTo>
                <a:lnTo>
                  <a:pt x="289" y="96"/>
                </a:lnTo>
                <a:lnTo>
                  <a:pt x="337" y="0"/>
                </a:lnTo>
                <a:lnTo>
                  <a:pt x="433" y="0"/>
                </a:lnTo>
                <a:close/>
              </a:path>
            </a:pathLst>
          </a:custGeom>
          <a:blipFill dpi="0" rotWithShape="1">
            <a:blip r:embed="rId4" cstate="print"/>
            <a:srcRect/>
            <a:stretch>
              <a:fillRect/>
            </a:stretch>
          </a:blipFill>
          <a:ln w="9525">
            <a:noFill/>
            <a:round/>
            <a:headEnd/>
            <a:tailEnd/>
          </a:ln>
          <a:effectLst/>
        </p:spPr>
        <p:txBody>
          <a:bodyPr/>
          <a:lstStyle/>
          <a:p>
            <a:endParaRPr lang="ja-JP" altLang="en-US"/>
          </a:p>
        </p:txBody>
      </p:sp>
      <p:sp>
        <p:nvSpPr>
          <p:cNvPr id="9226" name="Freeform 10"/>
          <p:cNvSpPr>
            <a:spLocks/>
          </p:cNvSpPr>
          <p:nvPr/>
        </p:nvSpPr>
        <p:spPr bwMode="auto">
          <a:xfrm>
            <a:off x="8540750" y="3733800"/>
            <a:ext cx="687388" cy="1374775"/>
          </a:xfrm>
          <a:custGeom>
            <a:avLst/>
            <a:gdLst/>
            <a:ahLst/>
            <a:cxnLst>
              <a:cxn ang="0">
                <a:pos x="433" y="0"/>
              </a:cxn>
              <a:cxn ang="0">
                <a:pos x="433" y="866"/>
              </a:cxn>
              <a:cxn ang="0">
                <a:pos x="337" y="866"/>
              </a:cxn>
              <a:cxn ang="0">
                <a:pos x="289" y="770"/>
              </a:cxn>
              <a:cxn ang="0">
                <a:pos x="145" y="770"/>
              </a:cxn>
              <a:cxn ang="0">
                <a:pos x="48" y="625"/>
              </a:cxn>
              <a:cxn ang="0">
                <a:pos x="48" y="385"/>
              </a:cxn>
              <a:cxn ang="0">
                <a:pos x="0" y="337"/>
              </a:cxn>
              <a:cxn ang="0">
                <a:pos x="48" y="145"/>
              </a:cxn>
              <a:cxn ang="0">
                <a:pos x="48" y="96"/>
              </a:cxn>
              <a:cxn ang="0">
                <a:pos x="145" y="145"/>
              </a:cxn>
              <a:cxn ang="0">
                <a:pos x="193" y="96"/>
              </a:cxn>
              <a:cxn ang="0">
                <a:pos x="289" y="96"/>
              </a:cxn>
              <a:cxn ang="0">
                <a:pos x="337" y="0"/>
              </a:cxn>
              <a:cxn ang="0">
                <a:pos x="433" y="0"/>
              </a:cxn>
            </a:cxnLst>
            <a:rect l="0" t="0" r="r" b="b"/>
            <a:pathLst>
              <a:path w="433" h="866">
                <a:moveTo>
                  <a:pt x="433" y="0"/>
                </a:moveTo>
                <a:lnTo>
                  <a:pt x="433" y="866"/>
                </a:lnTo>
                <a:lnTo>
                  <a:pt x="337" y="866"/>
                </a:lnTo>
                <a:lnTo>
                  <a:pt x="289" y="770"/>
                </a:lnTo>
                <a:lnTo>
                  <a:pt x="145" y="770"/>
                </a:lnTo>
                <a:lnTo>
                  <a:pt x="48" y="625"/>
                </a:lnTo>
                <a:lnTo>
                  <a:pt x="48" y="385"/>
                </a:lnTo>
                <a:lnTo>
                  <a:pt x="0" y="337"/>
                </a:lnTo>
                <a:lnTo>
                  <a:pt x="48" y="145"/>
                </a:lnTo>
                <a:lnTo>
                  <a:pt x="48" y="96"/>
                </a:lnTo>
                <a:lnTo>
                  <a:pt x="145" y="145"/>
                </a:lnTo>
                <a:lnTo>
                  <a:pt x="193" y="96"/>
                </a:lnTo>
                <a:lnTo>
                  <a:pt x="289" y="96"/>
                </a:lnTo>
                <a:lnTo>
                  <a:pt x="337" y="0"/>
                </a:lnTo>
                <a:lnTo>
                  <a:pt x="433" y="0"/>
                </a:lnTo>
                <a:close/>
              </a:path>
            </a:pathLst>
          </a:custGeom>
          <a:solidFill>
            <a:srgbClr val="A6FD31">
              <a:alpha val="75000"/>
            </a:srgbClr>
          </a:solidFill>
          <a:ln w="9525">
            <a:noFill/>
            <a:round/>
            <a:headEnd/>
            <a:tailEnd/>
          </a:ln>
          <a:effectLst/>
        </p:spPr>
        <p:txBody>
          <a:bodyPr/>
          <a:lstStyle/>
          <a:p>
            <a:endParaRPr lang="ja-JP" altLang="en-US"/>
          </a:p>
        </p:txBody>
      </p:sp>
      <p:sp>
        <p:nvSpPr>
          <p:cNvPr id="9227" name="Rectangle 11"/>
          <p:cNvSpPr>
            <a:spLocks noChangeArrowheads="1"/>
          </p:cNvSpPr>
          <p:nvPr/>
        </p:nvSpPr>
        <p:spPr bwMode="auto">
          <a:xfrm>
            <a:off x="0" y="0"/>
            <a:ext cx="9144000" cy="681038"/>
          </a:xfrm>
          <a:prstGeom prst="rect">
            <a:avLst/>
          </a:prstGeom>
          <a:solidFill>
            <a:srgbClr val="3366FF"/>
          </a:solidFill>
          <a:ln w="9525">
            <a:noFill/>
            <a:miter lim="800000"/>
            <a:headEnd/>
            <a:tailEnd/>
          </a:ln>
          <a:effectLst/>
        </p:spPr>
        <p:txBody>
          <a:bodyPr wrap="none" anchor="ctr"/>
          <a:lstStyle/>
          <a:p>
            <a:endParaRPr lang="ja-JP" altLang="en-US"/>
          </a:p>
        </p:txBody>
      </p:sp>
      <p:sp>
        <p:nvSpPr>
          <p:cNvPr id="9228" name="Freeform 12"/>
          <p:cNvSpPr>
            <a:spLocks/>
          </p:cNvSpPr>
          <p:nvPr/>
        </p:nvSpPr>
        <p:spPr bwMode="auto">
          <a:xfrm>
            <a:off x="5564188" y="5108575"/>
            <a:ext cx="381000" cy="915988"/>
          </a:xfrm>
          <a:custGeom>
            <a:avLst/>
            <a:gdLst/>
            <a:ahLst/>
            <a:cxnLst>
              <a:cxn ang="0">
                <a:pos x="175" y="82"/>
              </a:cxn>
              <a:cxn ang="0">
                <a:pos x="147" y="58"/>
              </a:cxn>
              <a:cxn ang="0">
                <a:pos x="96" y="0"/>
              </a:cxn>
              <a:cxn ang="0">
                <a:pos x="96" y="48"/>
              </a:cxn>
              <a:cxn ang="0">
                <a:pos x="96" y="96"/>
              </a:cxn>
              <a:cxn ang="0">
                <a:pos x="48" y="96"/>
              </a:cxn>
              <a:cxn ang="0">
                <a:pos x="48" y="240"/>
              </a:cxn>
              <a:cxn ang="0">
                <a:pos x="48" y="288"/>
              </a:cxn>
              <a:cxn ang="0">
                <a:pos x="0" y="336"/>
              </a:cxn>
              <a:cxn ang="0">
                <a:pos x="48" y="385"/>
              </a:cxn>
              <a:cxn ang="0">
                <a:pos x="96" y="529"/>
              </a:cxn>
              <a:cxn ang="0">
                <a:pos x="192" y="577"/>
              </a:cxn>
              <a:cxn ang="0">
                <a:pos x="240" y="529"/>
              </a:cxn>
              <a:cxn ang="0">
                <a:pos x="192" y="481"/>
              </a:cxn>
              <a:cxn ang="0">
                <a:pos x="144" y="433"/>
              </a:cxn>
              <a:cxn ang="0">
                <a:pos x="144" y="288"/>
              </a:cxn>
              <a:cxn ang="0">
                <a:pos x="127" y="210"/>
              </a:cxn>
              <a:cxn ang="0">
                <a:pos x="144" y="192"/>
              </a:cxn>
              <a:cxn ang="0">
                <a:pos x="175" y="82"/>
              </a:cxn>
            </a:cxnLst>
            <a:rect l="0" t="0" r="r" b="b"/>
            <a:pathLst>
              <a:path w="240" h="577">
                <a:moveTo>
                  <a:pt x="175" y="82"/>
                </a:moveTo>
                <a:cubicBezTo>
                  <a:pt x="166" y="68"/>
                  <a:pt x="158" y="69"/>
                  <a:pt x="147" y="58"/>
                </a:cubicBezTo>
                <a:lnTo>
                  <a:pt x="96" y="0"/>
                </a:lnTo>
                <a:lnTo>
                  <a:pt x="96" y="48"/>
                </a:lnTo>
                <a:lnTo>
                  <a:pt x="96" y="96"/>
                </a:lnTo>
                <a:lnTo>
                  <a:pt x="48" y="96"/>
                </a:lnTo>
                <a:lnTo>
                  <a:pt x="48" y="240"/>
                </a:lnTo>
                <a:lnTo>
                  <a:pt x="48" y="288"/>
                </a:lnTo>
                <a:lnTo>
                  <a:pt x="0" y="336"/>
                </a:lnTo>
                <a:lnTo>
                  <a:pt x="48" y="385"/>
                </a:lnTo>
                <a:lnTo>
                  <a:pt x="96" y="529"/>
                </a:lnTo>
                <a:lnTo>
                  <a:pt x="192" y="577"/>
                </a:lnTo>
                <a:lnTo>
                  <a:pt x="240" y="529"/>
                </a:lnTo>
                <a:lnTo>
                  <a:pt x="192" y="481"/>
                </a:lnTo>
                <a:lnTo>
                  <a:pt x="144" y="433"/>
                </a:lnTo>
                <a:lnTo>
                  <a:pt x="144" y="288"/>
                </a:lnTo>
                <a:lnTo>
                  <a:pt x="127" y="210"/>
                </a:lnTo>
                <a:lnTo>
                  <a:pt x="144" y="192"/>
                </a:lnTo>
                <a:lnTo>
                  <a:pt x="175" y="82"/>
                </a:lnTo>
                <a:close/>
              </a:path>
            </a:pathLst>
          </a:custGeom>
          <a:solidFill>
            <a:srgbClr val="3366FF"/>
          </a:solidFill>
          <a:ln w="9525">
            <a:noFill/>
            <a:round/>
            <a:headEnd/>
            <a:tailEnd/>
          </a:ln>
          <a:effectLst/>
        </p:spPr>
        <p:txBody>
          <a:bodyPr/>
          <a:lstStyle/>
          <a:p>
            <a:endParaRPr lang="ja-JP" altLang="en-US"/>
          </a:p>
        </p:txBody>
      </p:sp>
      <p:sp>
        <p:nvSpPr>
          <p:cNvPr id="9229" name="Rectangle 13" descr="Small grid"/>
          <p:cNvSpPr>
            <a:spLocks noChangeArrowheads="1"/>
          </p:cNvSpPr>
          <p:nvPr/>
        </p:nvSpPr>
        <p:spPr bwMode="auto">
          <a:xfrm>
            <a:off x="7624763" y="2513013"/>
            <a:ext cx="230187" cy="228600"/>
          </a:xfrm>
          <a:prstGeom prst="rect">
            <a:avLst/>
          </a:prstGeom>
          <a:pattFill prst="smGrid">
            <a:fgClr>
              <a:schemeClr val="tx2"/>
            </a:fgClr>
            <a:bgClr>
              <a:schemeClr val="bg1"/>
            </a:bgClr>
          </a:pattFill>
          <a:ln w="19050">
            <a:solidFill>
              <a:schemeClr val="tx1"/>
            </a:solidFill>
            <a:miter lim="800000"/>
            <a:headEnd/>
            <a:tailEnd/>
          </a:ln>
          <a:effectLst/>
        </p:spPr>
        <p:txBody>
          <a:bodyPr wrap="none" anchor="ctr"/>
          <a:lstStyle/>
          <a:p>
            <a:endParaRPr lang="ja-JP" altLang="en-US"/>
          </a:p>
        </p:txBody>
      </p:sp>
      <p:pic>
        <p:nvPicPr>
          <p:cNvPr id="9333" name="Picture 117" descr="german 4th mountain division"/>
          <p:cNvPicPr>
            <a:picLocks noChangeAspect="1" noChangeArrowheads="1"/>
          </p:cNvPicPr>
          <p:nvPr/>
        </p:nvPicPr>
        <p:blipFill>
          <a:blip r:embed="rId5"/>
          <a:srcRect/>
          <a:stretch>
            <a:fillRect/>
          </a:stretch>
        </p:blipFill>
        <p:spPr bwMode="auto">
          <a:xfrm>
            <a:off x="3044825" y="4268788"/>
            <a:ext cx="417513" cy="304800"/>
          </a:xfrm>
          <a:prstGeom prst="rect">
            <a:avLst/>
          </a:prstGeom>
          <a:noFill/>
        </p:spPr>
      </p:pic>
      <p:pic>
        <p:nvPicPr>
          <p:cNvPr id="9334" name="Picture 118" descr="german 28th division"/>
          <p:cNvPicPr>
            <a:picLocks noChangeAspect="1" noChangeArrowheads="1"/>
          </p:cNvPicPr>
          <p:nvPr/>
        </p:nvPicPr>
        <p:blipFill>
          <a:blip r:embed="rId6"/>
          <a:srcRect/>
          <a:stretch>
            <a:fillRect/>
          </a:stretch>
        </p:blipFill>
        <p:spPr bwMode="auto">
          <a:xfrm>
            <a:off x="2968625" y="3810000"/>
            <a:ext cx="425450" cy="273050"/>
          </a:xfrm>
          <a:prstGeom prst="rect">
            <a:avLst/>
          </a:prstGeom>
          <a:noFill/>
        </p:spPr>
      </p:pic>
      <p:pic>
        <p:nvPicPr>
          <p:cNvPr id="9337" name="Picture 121" descr="romanian 10th division"/>
          <p:cNvPicPr>
            <a:picLocks noChangeAspect="1" noChangeArrowheads="1"/>
          </p:cNvPicPr>
          <p:nvPr/>
        </p:nvPicPr>
        <p:blipFill>
          <a:blip r:embed="rId7"/>
          <a:srcRect/>
          <a:stretch>
            <a:fillRect/>
          </a:stretch>
        </p:blipFill>
        <p:spPr bwMode="auto">
          <a:xfrm>
            <a:off x="5029200" y="5032375"/>
            <a:ext cx="423863" cy="268288"/>
          </a:xfrm>
          <a:prstGeom prst="rect">
            <a:avLst/>
          </a:prstGeom>
          <a:noFill/>
          <a:ln w="9525">
            <a:noFill/>
            <a:miter lim="800000"/>
            <a:headEnd/>
            <a:tailEnd/>
          </a:ln>
        </p:spPr>
      </p:pic>
      <p:pic>
        <p:nvPicPr>
          <p:cNvPr id="9338" name="Picture 122" descr="romanian 19th division"/>
          <p:cNvPicPr>
            <a:picLocks noChangeAspect="1" noChangeArrowheads="1"/>
          </p:cNvPicPr>
          <p:nvPr/>
        </p:nvPicPr>
        <p:blipFill>
          <a:blip r:embed="rId8"/>
          <a:srcRect/>
          <a:stretch>
            <a:fillRect/>
          </a:stretch>
        </p:blipFill>
        <p:spPr bwMode="auto">
          <a:xfrm>
            <a:off x="2359025" y="3048000"/>
            <a:ext cx="425450" cy="273050"/>
          </a:xfrm>
          <a:prstGeom prst="rect">
            <a:avLst/>
          </a:prstGeom>
          <a:noFill/>
        </p:spPr>
      </p:pic>
      <p:pic>
        <p:nvPicPr>
          <p:cNvPr id="9340" name="Picture 124" descr="german 22nd panzer division"/>
          <p:cNvPicPr>
            <a:picLocks noChangeAspect="1" noChangeArrowheads="1"/>
          </p:cNvPicPr>
          <p:nvPr/>
        </p:nvPicPr>
        <p:blipFill>
          <a:blip r:embed="rId9"/>
          <a:srcRect/>
          <a:stretch>
            <a:fillRect/>
          </a:stretch>
        </p:blipFill>
        <p:spPr bwMode="auto">
          <a:xfrm>
            <a:off x="831850" y="4421188"/>
            <a:ext cx="420688" cy="271462"/>
          </a:xfrm>
          <a:prstGeom prst="rect">
            <a:avLst/>
          </a:prstGeom>
          <a:noFill/>
        </p:spPr>
      </p:pic>
      <p:pic>
        <p:nvPicPr>
          <p:cNvPr id="9341" name="Picture 125" descr="blue armour"/>
          <p:cNvPicPr>
            <a:picLocks noChangeAspect="1" noChangeArrowheads="1"/>
          </p:cNvPicPr>
          <p:nvPr/>
        </p:nvPicPr>
        <p:blipFill>
          <a:blip r:embed="rId10"/>
          <a:srcRect/>
          <a:stretch>
            <a:fillRect/>
          </a:stretch>
        </p:blipFill>
        <p:spPr bwMode="auto">
          <a:xfrm>
            <a:off x="5106988" y="3200400"/>
            <a:ext cx="228600" cy="146050"/>
          </a:xfrm>
          <a:prstGeom prst="rect">
            <a:avLst/>
          </a:prstGeom>
          <a:noFill/>
        </p:spPr>
      </p:pic>
      <p:pic>
        <p:nvPicPr>
          <p:cNvPr id="9343" name="Picture 127" descr="soviet 72nd cavalry division"/>
          <p:cNvPicPr>
            <a:picLocks noChangeAspect="1" noChangeArrowheads="1"/>
          </p:cNvPicPr>
          <p:nvPr/>
        </p:nvPicPr>
        <p:blipFill>
          <a:blip r:embed="rId11"/>
          <a:srcRect/>
          <a:stretch>
            <a:fillRect/>
          </a:stretch>
        </p:blipFill>
        <p:spPr bwMode="auto">
          <a:xfrm>
            <a:off x="5487988" y="4573588"/>
            <a:ext cx="457200" cy="307975"/>
          </a:xfrm>
          <a:prstGeom prst="rect">
            <a:avLst/>
          </a:prstGeom>
          <a:noFill/>
        </p:spPr>
      </p:pic>
      <p:pic>
        <p:nvPicPr>
          <p:cNvPr id="9344" name="Picture 128" descr="soviet 156th division"/>
          <p:cNvPicPr>
            <a:picLocks noChangeAspect="1" noChangeArrowheads="1"/>
          </p:cNvPicPr>
          <p:nvPr/>
        </p:nvPicPr>
        <p:blipFill>
          <a:blip r:embed="rId12"/>
          <a:srcRect/>
          <a:stretch>
            <a:fillRect/>
          </a:stretch>
        </p:blipFill>
        <p:spPr bwMode="auto">
          <a:xfrm>
            <a:off x="5868988" y="3733800"/>
            <a:ext cx="425450" cy="252413"/>
          </a:xfrm>
          <a:prstGeom prst="rect">
            <a:avLst/>
          </a:prstGeom>
          <a:noFill/>
          <a:ln w="9525">
            <a:noFill/>
            <a:miter lim="800000"/>
            <a:headEnd/>
            <a:tailEnd/>
          </a:ln>
        </p:spPr>
      </p:pic>
      <p:pic>
        <p:nvPicPr>
          <p:cNvPr id="9345" name="Picture 129" descr="soviet 157th division"/>
          <p:cNvPicPr>
            <a:picLocks noChangeAspect="1" noChangeArrowheads="1"/>
          </p:cNvPicPr>
          <p:nvPr/>
        </p:nvPicPr>
        <p:blipFill>
          <a:blip r:embed="rId13"/>
          <a:srcRect/>
          <a:stretch>
            <a:fillRect/>
          </a:stretch>
        </p:blipFill>
        <p:spPr bwMode="auto">
          <a:xfrm>
            <a:off x="4267200" y="3657600"/>
            <a:ext cx="457200" cy="271463"/>
          </a:xfrm>
          <a:prstGeom prst="rect">
            <a:avLst/>
          </a:prstGeom>
          <a:noFill/>
        </p:spPr>
      </p:pic>
      <p:pic>
        <p:nvPicPr>
          <p:cNvPr id="9347" name="Picture 131" descr="soviet 404th division"/>
          <p:cNvPicPr>
            <a:picLocks noChangeAspect="1" noChangeArrowheads="1"/>
          </p:cNvPicPr>
          <p:nvPr/>
        </p:nvPicPr>
        <p:blipFill>
          <a:blip r:embed="rId14"/>
          <a:srcRect/>
          <a:stretch>
            <a:fillRect/>
          </a:stretch>
        </p:blipFill>
        <p:spPr bwMode="auto">
          <a:xfrm>
            <a:off x="5335588" y="4116388"/>
            <a:ext cx="534987" cy="287337"/>
          </a:xfrm>
          <a:prstGeom prst="rect">
            <a:avLst/>
          </a:prstGeom>
          <a:noFill/>
        </p:spPr>
      </p:pic>
      <p:pic>
        <p:nvPicPr>
          <p:cNvPr id="9348" name="Picture 132" descr="german 50th division"/>
          <p:cNvPicPr>
            <a:picLocks noChangeAspect="1" noChangeArrowheads="1"/>
          </p:cNvPicPr>
          <p:nvPr/>
        </p:nvPicPr>
        <p:blipFill>
          <a:blip r:embed="rId15"/>
          <a:srcRect/>
          <a:stretch>
            <a:fillRect/>
          </a:stretch>
        </p:blipFill>
        <p:spPr bwMode="auto">
          <a:xfrm>
            <a:off x="4267200" y="4268788"/>
            <a:ext cx="427038" cy="271462"/>
          </a:xfrm>
          <a:prstGeom prst="rect">
            <a:avLst/>
          </a:prstGeom>
          <a:noFill/>
        </p:spPr>
      </p:pic>
      <p:pic>
        <p:nvPicPr>
          <p:cNvPr id="9349" name="Picture 133" descr="soviet 77th mountain division"/>
          <p:cNvPicPr>
            <a:picLocks noChangeAspect="1" noChangeArrowheads="1"/>
          </p:cNvPicPr>
          <p:nvPr/>
        </p:nvPicPr>
        <p:blipFill>
          <a:blip r:embed="rId16"/>
          <a:srcRect/>
          <a:stretch>
            <a:fillRect/>
          </a:stretch>
        </p:blipFill>
        <p:spPr bwMode="auto">
          <a:xfrm>
            <a:off x="3732213" y="2971800"/>
            <a:ext cx="476250" cy="311150"/>
          </a:xfrm>
          <a:prstGeom prst="rect">
            <a:avLst/>
          </a:prstGeom>
          <a:noFill/>
        </p:spPr>
      </p:pic>
      <p:pic>
        <p:nvPicPr>
          <p:cNvPr id="9350" name="Picture 134" descr="soviet 224th division"/>
          <p:cNvPicPr>
            <a:picLocks noChangeAspect="1" noChangeArrowheads="1"/>
          </p:cNvPicPr>
          <p:nvPr/>
        </p:nvPicPr>
        <p:blipFill>
          <a:blip r:embed="rId17"/>
          <a:srcRect/>
          <a:stretch>
            <a:fillRect/>
          </a:stretch>
        </p:blipFill>
        <p:spPr bwMode="auto">
          <a:xfrm>
            <a:off x="5716588" y="2284413"/>
            <a:ext cx="457200" cy="268287"/>
          </a:xfrm>
          <a:prstGeom prst="rect">
            <a:avLst/>
          </a:prstGeom>
          <a:noFill/>
        </p:spPr>
      </p:pic>
      <p:pic>
        <p:nvPicPr>
          <p:cNvPr id="9351" name="Picture 135" descr="soviet 302nd mountain division"/>
          <p:cNvPicPr>
            <a:picLocks noChangeAspect="1" noChangeArrowheads="1"/>
          </p:cNvPicPr>
          <p:nvPr/>
        </p:nvPicPr>
        <p:blipFill>
          <a:blip r:embed="rId18"/>
          <a:srcRect/>
          <a:stretch>
            <a:fillRect/>
          </a:stretch>
        </p:blipFill>
        <p:spPr bwMode="auto">
          <a:xfrm>
            <a:off x="3198813" y="3124200"/>
            <a:ext cx="511175" cy="314325"/>
          </a:xfrm>
          <a:prstGeom prst="rect">
            <a:avLst/>
          </a:prstGeom>
          <a:noFill/>
        </p:spPr>
      </p:pic>
      <p:pic>
        <p:nvPicPr>
          <p:cNvPr id="9352" name="Picture 136" descr="soviet 390th division"/>
          <p:cNvPicPr>
            <a:picLocks noChangeAspect="1" noChangeArrowheads="1"/>
          </p:cNvPicPr>
          <p:nvPr/>
        </p:nvPicPr>
        <p:blipFill>
          <a:blip r:embed="rId19"/>
          <a:srcRect/>
          <a:stretch>
            <a:fillRect/>
          </a:stretch>
        </p:blipFill>
        <p:spPr bwMode="auto">
          <a:xfrm>
            <a:off x="5487988" y="3276600"/>
            <a:ext cx="460375" cy="273050"/>
          </a:xfrm>
          <a:prstGeom prst="rect">
            <a:avLst/>
          </a:prstGeom>
          <a:noFill/>
        </p:spPr>
      </p:pic>
      <p:pic>
        <p:nvPicPr>
          <p:cNvPr id="9353" name="Picture 137" descr="soviet 398th division"/>
          <p:cNvPicPr>
            <a:picLocks noChangeAspect="1" noChangeArrowheads="1"/>
          </p:cNvPicPr>
          <p:nvPr/>
        </p:nvPicPr>
        <p:blipFill>
          <a:blip r:embed="rId20"/>
          <a:srcRect/>
          <a:stretch>
            <a:fillRect/>
          </a:stretch>
        </p:blipFill>
        <p:spPr bwMode="auto">
          <a:xfrm>
            <a:off x="4495800" y="2436813"/>
            <a:ext cx="460375" cy="271462"/>
          </a:xfrm>
          <a:prstGeom prst="rect">
            <a:avLst/>
          </a:prstGeom>
          <a:noFill/>
          <a:ln w="9525">
            <a:noFill/>
            <a:miter lim="800000"/>
            <a:headEnd/>
            <a:tailEnd/>
          </a:ln>
        </p:spPr>
      </p:pic>
      <p:pic>
        <p:nvPicPr>
          <p:cNvPr id="9354" name="Picture 138" descr="soviet 138th division"/>
          <p:cNvPicPr>
            <a:picLocks noChangeAspect="1" noChangeArrowheads="1"/>
          </p:cNvPicPr>
          <p:nvPr/>
        </p:nvPicPr>
        <p:blipFill>
          <a:blip r:embed="rId21"/>
          <a:srcRect/>
          <a:stretch>
            <a:fillRect/>
          </a:stretch>
        </p:blipFill>
        <p:spPr bwMode="auto">
          <a:xfrm>
            <a:off x="3044825" y="2817813"/>
            <a:ext cx="458788" cy="311150"/>
          </a:xfrm>
          <a:prstGeom prst="rect">
            <a:avLst/>
          </a:prstGeom>
          <a:noFill/>
        </p:spPr>
      </p:pic>
      <p:pic>
        <p:nvPicPr>
          <p:cNvPr id="9355" name="Picture 139" descr="soviet 276th division"/>
          <p:cNvPicPr>
            <a:picLocks noChangeAspect="1" noChangeArrowheads="1"/>
          </p:cNvPicPr>
          <p:nvPr/>
        </p:nvPicPr>
        <p:blipFill>
          <a:blip r:embed="rId22"/>
          <a:srcRect/>
          <a:stretch>
            <a:fillRect/>
          </a:stretch>
        </p:blipFill>
        <p:spPr bwMode="auto">
          <a:xfrm>
            <a:off x="4800600" y="3886200"/>
            <a:ext cx="457200" cy="268288"/>
          </a:xfrm>
          <a:prstGeom prst="rect">
            <a:avLst/>
          </a:prstGeom>
          <a:noFill/>
        </p:spPr>
      </p:pic>
      <p:pic>
        <p:nvPicPr>
          <p:cNvPr id="9360" name="Picture 144" descr="soviet 236th division"/>
          <p:cNvPicPr>
            <a:picLocks noChangeAspect="1" noChangeArrowheads="1"/>
          </p:cNvPicPr>
          <p:nvPr/>
        </p:nvPicPr>
        <p:blipFill>
          <a:blip r:embed="rId23"/>
          <a:srcRect/>
          <a:stretch>
            <a:fillRect/>
          </a:stretch>
        </p:blipFill>
        <p:spPr bwMode="auto">
          <a:xfrm>
            <a:off x="3656013" y="3505200"/>
            <a:ext cx="460375" cy="273050"/>
          </a:xfrm>
          <a:prstGeom prst="rect">
            <a:avLst/>
          </a:prstGeom>
          <a:noFill/>
        </p:spPr>
      </p:pic>
      <p:pic>
        <p:nvPicPr>
          <p:cNvPr id="9361" name="Picture 145" descr="german 46th division"/>
          <p:cNvPicPr>
            <a:picLocks noChangeAspect="1" noChangeArrowheads="1"/>
          </p:cNvPicPr>
          <p:nvPr/>
        </p:nvPicPr>
        <p:blipFill>
          <a:blip r:embed="rId24"/>
          <a:srcRect/>
          <a:stretch>
            <a:fillRect/>
          </a:stretch>
        </p:blipFill>
        <p:spPr bwMode="auto">
          <a:xfrm>
            <a:off x="2740025" y="3352800"/>
            <a:ext cx="427038" cy="271463"/>
          </a:xfrm>
          <a:prstGeom prst="rect">
            <a:avLst/>
          </a:prstGeom>
          <a:noFill/>
        </p:spPr>
      </p:pic>
      <p:sp>
        <p:nvSpPr>
          <p:cNvPr id="9363" name="Text Box 147"/>
          <p:cNvSpPr txBox="1">
            <a:spLocks noChangeArrowheads="1"/>
          </p:cNvSpPr>
          <p:nvPr/>
        </p:nvSpPr>
        <p:spPr bwMode="auto">
          <a:xfrm>
            <a:off x="0" y="0"/>
            <a:ext cx="9144000" cy="517525"/>
          </a:xfrm>
          <a:prstGeom prst="rect">
            <a:avLst/>
          </a:prstGeom>
          <a:noFill/>
          <a:ln w="9525">
            <a:noFill/>
            <a:miter lim="800000"/>
            <a:headEnd/>
            <a:tailEnd/>
          </a:ln>
          <a:effectLst/>
        </p:spPr>
        <p:txBody>
          <a:bodyPr>
            <a:spAutoFit/>
          </a:bodyPr>
          <a:lstStyle/>
          <a:p>
            <a:pPr algn="just">
              <a:spcBef>
                <a:spcPct val="50000"/>
              </a:spcBef>
            </a:pPr>
            <a:r>
              <a:rPr lang="en-US" altLang="ja-JP" sz="1400">
                <a:latin typeface="Franklin Gothic Demi" pitchFamily="34" charset="0"/>
                <a:ea typeface="ＭＳ Ｐゴシック" charset="-128"/>
              </a:rPr>
              <a:t>Kozlov forms his battered divisions into a disorganized defensive line. Manstein is forced to hold back the </a:t>
            </a:r>
            <a:r>
              <a:rPr lang="en-US" altLang="ja-JP" sz="1400" i="1">
                <a:latin typeface="Franklin Gothic Demi" pitchFamily="34" charset="0"/>
                <a:ea typeface="ＭＳ Ｐゴシック" charset="-128"/>
              </a:rPr>
              <a:t>22</a:t>
            </a:r>
            <a:r>
              <a:rPr lang="en-US" altLang="ja-JP" sz="1400" i="1" baseline="30000">
                <a:latin typeface="Franklin Gothic Demi" pitchFamily="34" charset="0"/>
                <a:ea typeface="ＭＳ Ｐゴシック" charset="-128"/>
              </a:rPr>
              <a:t>nd</a:t>
            </a:r>
            <a:r>
              <a:rPr lang="en-US" altLang="ja-JP" sz="1400" i="1">
                <a:latin typeface="Franklin Gothic Demi" pitchFamily="34" charset="0"/>
                <a:ea typeface="ＭＳ Ｐゴシック" charset="-128"/>
              </a:rPr>
              <a:t> PzD</a:t>
            </a:r>
            <a:r>
              <a:rPr lang="en-US" altLang="ja-JP" sz="1400">
                <a:latin typeface="Franklin Gothic Demi" pitchFamily="34" charset="0"/>
                <a:ea typeface="ＭＳ Ｐゴシック" charset="-128"/>
              </a:rPr>
              <a:t> because it is slated to be sent northwards to support </a:t>
            </a:r>
            <a:r>
              <a:rPr lang="en-US" altLang="ja-JP" sz="1400" i="1">
                <a:latin typeface="Franklin Gothic Demi" pitchFamily="34" charset="0"/>
                <a:ea typeface="ＭＳ Ｐゴシック" charset="-128"/>
              </a:rPr>
              <a:t>Army Group South’</a:t>
            </a:r>
            <a:r>
              <a:rPr lang="en-US" altLang="ja-JP" sz="1400">
                <a:latin typeface="Franklin Gothic Demi" pitchFamily="34" charset="0"/>
                <a:ea typeface="ＭＳ Ｐゴシック" charset="-128"/>
              </a:rPr>
              <a:t>s operations at Kharkov.</a:t>
            </a:r>
          </a:p>
        </p:txBody>
      </p:sp>
      <p:sp>
        <p:nvSpPr>
          <p:cNvPr id="9364" name="Text Box 148"/>
          <p:cNvSpPr txBox="1">
            <a:spLocks noChangeArrowheads="1"/>
          </p:cNvSpPr>
          <p:nvPr/>
        </p:nvSpPr>
        <p:spPr bwMode="auto">
          <a:xfrm>
            <a:off x="0" y="0"/>
            <a:ext cx="9144000" cy="687388"/>
          </a:xfrm>
          <a:prstGeom prst="rect">
            <a:avLst/>
          </a:prstGeom>
          <a:noFill/>
          <a:ln w="9525">
            <a:noFill/>
            <a:miter lim="800000"/>
            <a:headEnd/>
            <a:tailEnd/>
          </a:ln>
          <a:effectLst/>
        </p:spPr>
        <p:txBody>
          <a:bodyPr>
            <a:spAutoFit/>
          </a:bodyPr>
          <a:lstStyle/>
          <a:p>
            <a:pPr algn="just">
              <a:spcBef>
                <a:spcPct val="50000"/>
              </a:spcBef>
            </a:pPr>
            <a:r>
              <a:rPr lang="en-US" altLang="ja-JP" sz="1300">
                <a:latin typeface="Franklin Gothic Demi" pitchFamily="34" charset="0"/>
                <a:ea typeface="ＭＳ Ｐゴシック" charset="-128"/>
              </a:rPr>
              <a:t>Manstein launches two main thrusts with the </a:t>
            </a:r>
            <a:r>
              <a:rPr lang="en-US" altLang="ja-JP" sz="1300" i="1">
                <a:latin typeface="Franklin Gothic Demi" pitchFamily="34" charset="0"/>
                <a:ea typeface="ＭＳ Ｐゴシック" charset="-128"/>
              </a:rPr>
              <a:t>170</a:t>
            </a:r>
            <a:r>
              <a:rPr lang="en-US" altLang="ja-JP" sz="1300" i="1" baseline="30000">
                <a:latin typeface="Franklin Gothic Demi" pitchFamily="34" charset="0"/>
                <a:ea typeface="ＭＳ Ｐゴシック" charset="-128"/>
              </a:rPr>
              <a:t>th</a:t>
            </a:r>
            <a:r>
              <a:rPr lang="en-US" altLang="ja-JP" sz="1300">
                <a:latin typeface="Franklin Gothic Demi" pitchFamily="34" charset="0"/>
                <a:ea typeface="ＭＳ Ｐゴシック" charset="-128"/>
              </a:rPr>
              <a:t> and </a:t>
            </a:r>
            <a:r>
              <a:rPr lang="en-US" altLang="ja-JP" sz="1300" i="1">
                <a:latin typeface="Franklin Gothic Demi" pitchFamily="34" charset="0"/>
                <a:ea typeface="ＭＳ Ｐゴシック" charset="-128"/>
              </a:rPr>
              <a:t>132</a:t>
            </a:r>
            <a:r>
              <a:rPr lang="en-US" altLang="ja-JP" sz="1300" i="1" baseline="30000">
                <a:latin typeface="Franklin Gothic Demi" pitchFamily="34" charset="0"/>
                <a:ea typeface="ＭＳ Ｐゴシック" charset="-128"/>
              </a:rPr>
              <a:t>nd </a:t>
            </a:r>
            <a:r>
              <a:rPr lang="en-US" altLang="ja-JP" sz="1300" i="1">
                <a:latin typeface="Franklin Gothic Demi" pitchFamily="34" charset="0"/>
                <a:ea typeface="ＭＳ Ｐゴシック" charset="-128"/>
              </a:rPr>
              <a:t>IDs</a:t>
            </a:r>
            <a:r>
              <a:rPr lang="en-US" altLang="ja-JP" sz="1300">
                <a:latin typeface="Franklin Gothic Demi" pitchFamily="34" charset="0"/>
                <a:ea typeface="ＭＳ Ｐゴシック" charset="-128"/>
              </a:rPr>
              <a:t>. Both succeed in breaking through Soviet lines; Kozlov’s defensive line collapses as his forces flee further east. Soviet formations surrender in battalion size during this flight. Manstein sends the </a:t>
            </a:r>
            <a:r>
              <a:rPr lang="en-US" altLang="ja-JP" sz="1300" i="1">
                <a:latin typeface="Franklin Gothic Demi" pitchFamily="34" charset="0"/>
                <a:ea typeface="ＭＳ Ｐゴシック" charset="-128"/>
              </a:rPr>
              <a:t>10</a:t>
            </a:r>
            <a:r>
              <a:rPr lang="en-US" altLang="ja-JP" sz="1300" i="1" baseline="30000">
                <a:latin typeface="Franklin Gothic Demi" pitchFamily="34" charset="0"/>
                <a:ea typeface="ＭＳ Ｐゴシック" charset="-128"/>
              </a:rPr>
              <a:t>th</a:t>
            </a:r>
            <a:r>
              <a:rPr lang="en-US" altLang="ja-JP" sz="1300" i="1">
                <a:latin typeface="Franklin Gothic Demi" pitchFamily="34" charset="0"/>
                <a:ea typeface="ＭＳ Ｐゴシック" charset="-128"/>
              </a:rPr>
              <a:t> Romanian ID</a:t>
            </a:r>
            <a:r>
              <a:rPr lang="en-US" altLang="ja-JP" sz="1300">
                <a:latin typeface="Franklin Gothic Demi" pitchFamily="34" charset="0"/>
                <a:ea typeface="ＭＳ Ｐゴシック" charset="-128"/>
              </a:rPr>
              <a:t> southeast to protect the coast from any amphibious landing.</a:t>
            </a:r>
          </a:p>
        </p:txBody>
      </p:sp>
      <p:pic>
        <p:nvPicPr>
          <p:cNvPr id="9336" name="Picture 120" descr="german 170th division"/>
          <p:cNvPicPr>
            <a:picLocks noChangeAspect="1" noChangeArrowheads="1"/>
          </p:cNvPicPr>
          <p:nvPr/>
        </p:nvPicPr>
        <p:blipFill>
          <a:blip r:embed="rId25"/>
          <a:srcRect/>
          <a:stretch>
            <a:fillRect/>
          </a:stretch>
        </p:blipFill>
        <p:spPr bwMode="auto">
          <a:xfrm>
            <a:off x="3579813" y="3963988"/>
            <a:ext cx="457200" cy="271462"/>
          </a:xfrm>
          <a:prstGeom prst="rect">
            <a:avLst/>
          </a:prstGeom>
          <a:noFill/>
        </p:spPr>
      </p:pic>
      <p:pic>
        <p:nvPicPr>
          <p:cNvPr id="9362" name="Picture 146" descr="german 132nd division"/>
          <p:cNvPicPr>
            <a:picLocks noChangeAspect="1" noChangeArrowheads="1"/>
          </p:cNvPicPr>
          <p:nvPr/>
        </p:nvPicPr>
        <p:blipFill>
          <a:blip r:embed="rId26"/>
          <a:srcRect/>
          <a:stretch>
            <a:fillRect/>
          </a:stretch>
        </p:blipFill>
        <p:spPr bwMode="auto">
          <a:xfrm>
            <a:off x="4800600" y="4573588"/>
            <a:ext cx="509588" cy="273050"/>
          </a:xfrm>
          <a:prstGeom prst="rect">
            <a:avLst/>
          </a:prstGeom>
          <a:noFill/>
        </p:spPr>
      </p:pic>
      <p:sp>
        <p:nvSpPr>
          <p:cNvPr id="9365" name="AutoShape 149"/>
          <p:cNvSpPr>
            <a:spLocks noChangeArrowheads="1"/>
          </p:cNvSpPr>
          <p:nvPr/>
        </p:nvSpPr>
        <p:spPr bwMode="auto">
          <a:xfrm rot="-782303">
            <a:off x="3730625" y="3571875"/>
            <a:ext cx="1374775" cy="381000"/>
          </a:xfrm>
          <a:prstGeom prst="rightArrow">
            <a:avLst>
              <a:gd name="adj1" fmla="val 50000"/>
              <a:gd name="adj2" fmla="val 90208"/>
            </a:avLst>
          </a:prstGeom>
          <a:noFill/>
          <a:ln w="38100">
            <a:solidFill>
              <a:srgbClr val="FF0000"/>
            </a:solidFill>
            <a:miter lim="800000"/>
            <a:headEnd/>
            <a:tailEnd/>
          </a:ln>
          <a:effectLst/>
        </p:spPr>
        <p:txBody>
          <a:bodyPr wrap="none" anchor="ctr"/>
          <a:lstStyle/>
          <a:p>
            <a:endParaRPr lang="ja-JP" altLang="en-US"/>
          </a:p>
        </p:txBody>
      </p:sp>
      <p:sp>
        <p:nvSpPr>
          <p:cNvPr id="9366" name="AutoShape 150"/>
          <p:cNvSpPr>
            <a:spLocks noChangeArrowheads="1"/>
          </p:cNvSpPr>
          <p:nvPr/>
        </p:nvSpPr>
        <p:spPr bwMode="auto">
          <a:xfrm rot="-2027301">
            <a:off x="4800600" y="4725988"/>
            <a:ext cx="1450975" cy="381000"/>
          </a:xfrm>
          <a:prstGeom prst="rightArrow">
            <a:avLst>
              <a:gd name="adj1" fmla="val 50000"/>
              <a:gd name="adj2" fmla="val 95208"/>
            </a:avLst>
          </a:prstGeom>
          <a:noFill/>
          <a:ln w="38100">
            <a:solidFill>
              <a:srgbClr val="FF0000"/>
            </a:solidFill>
            <a:miter lim="800000"/>
            <a:headEnd/>
            <a:tailEnd/>
          </a:ln>
          <a:effectLst/>
        </p:spPr>
        <p:txBody>
          <a:bodyPr wrap="none" anchor="ctr"/>
          <a:lstStyle/>
          <a:p>
            <a:endParaRPr lang="ja-JP" altLang="en-US"/>
          </a:p>
        </p:txBody>
      </p:sp>
      <p:sp>
        <p:nvSpPr>
          <p:cNvPr id="9367" name="AutoShape 151"/>
          <p:cNvSpPr>
            <a:spLocks noChangeArrowheads="1"/>
          </p:cNvSpPr>
          <p:nvPr/>
        </p:nvSpPr>
        <p:spPr bwMode="auto">
          <a:xfrm rot="-782303">
            <a:off x="3503613" y="2681288"/>
            <a:ext cx="763587" cy="728662"/>
          </a:xfrm>
          <a:prstGeom prst="rightArrow">
            <a:avLst>
              <a:gd name="adj1" fmla="val 50000"/>
              <a:gd name="adj2" fmla="val 26198"/>
            </a:avLst>
          </a:prstGeom>
          <a:noFill/>
          <a:ln w="38100">
            <a:solidFill>
              <a:srgbClr val="FF0000"/>
            </a:solidFill>
            <a:miter lim="800000"/>
            <a:headEnd/>
            <a:tailEnd/>
          </a:ln>
          <a:effectLst/>
        </p:spPr>
        <p:txBody>
          <a:bodyPr wrap="none" anchor="ctr"/>
          <a:lstStyle/>
          <a:p>
            <a:endParaRPr lang="ja-JP" altLang="en-US"/>
          </a:p>
        </p:txBody>
      </p:sp>
      <p:sp>
        <p:nvSpPr>
          <p:cNvPr id="9368" name="AutoShape 152"/>
          <p:cNvSpPr>
            <a:spLocks noChangeArrowheads="1"/>
          </p:cNvSpPr>
          <p:nvPr/>
        </p:nvSpPr>
        <p:spPr bwMode="auto">
          <a:xfrm rot="-1859305">
            <a:off x="4271963" y="4287838"/>
            <a:ext cx="762000" cy="728662"/>
          </a:xfrm>
          <a:prstGeom prst="rightArrow">
            <a:avLst>
              <a:gd name="adj1" fmla="val 50000"/>
              <a:gd name="adj2" fmla="val 26144"/>
            </a:avLst>
          </a:prstGeom>
          <a:noFill/>
          <a:ln w="38100">
            <a:solidFill>
              <a:srgbClr val="FF0000"/>
            </a:solidFill>
            <a:miter lim="800000"/>
            <a:headEnd/>
            <a:tailEnd/>
          </a:ln>
          <a:effectLst/>
        </p:spPr>
        <p:txBody>
          <a:bodyPr wrap="none" anchor="ctr"/>
          <a:lstStyle/>
          <a:p>
            <a:endParaRPr lang="ja-JP" altLang="en-US"/>
          </a:p>
        </p:txBody>
      </p:sp>
      <p:sp>
        <p:nvSpPr>
          <p:cNvPr id="9369" name="AutoShape 153"/>
          <p:cNvSpPr>
            <a:spLocks noChangeArrowheads="1"/>
          </p:cNvSpPr>
          <p:nvPr/>
        </p:nvSpPr>
        <p:spPr bwMode="auto">
          <a:xfrm rot="-311033">
            <a:off x="6407150" y="1519238"/>
            <a:ext cx="1085850" cy="1527175"/>
          </a:xfrm>
          <a:prstGeom prst="rightArrow">
            <a:avLst>
              <a:gd name="adj1" fmla="val 50000"/>
              <a:gd name="adj2" fmla="val 25000"/>
            </a:avLst>
          </a:prstGeom>
          <a:noFill/>
          <a:ln w="38100">
            <a:solidFill>
              <a:srgbClr val="0000FF"/>
            </a:solidFill>
            <a:prstDash val="sysDot"/>
            <a:miter lim="800000"/>
            <a:headEnd/>
            <a:tailEnd/>
          </a:ln>
          <a:effectLst/>
        </p:spPr>
        <p:txBody>
          <a:bodyPr wrap="none" anchor="ctr"/>
          <a:lstStyle/>
          <a:p>
            <a:endParaRPr lang="ja-JP" altLang="en-US"/>
          </a:p>
        </p:txBody>
      </p:sp>
      <p:sp>
        <p:nvSpPr>
          <p:cNvPr id="9370" name="Text Box 154"/>
          <p:cNvSpPr txBox="1">
            <a:spLocks noChangeArrowheads="1"/>
          </p:cNvSpPr>
          <p:nvPr/>
        </p:nvSpPr>
        <p:spPr bwMode="auto">
          <a:xfrm>
            <a:off x="0" y="0"/>
            <a:ext cx="9144000" cy="730250"/>
          </a:xfrm>
          <a:prstGeom prst="rect">
            <a:avLst/>
          </a:prstGeom>
          <a:noFill/>
          <a:ln w="9525">
            <a:noFill/>
            <a:miter lim="800000"/>
            <a:headEnd/>
            <a:tailEnd/>
          </a:ln>
          <a:effectLst/>
        </p:spPr>
        <p:txBody>
          <a:bodyPr>
            <a:spAutoFit/>
          </a:bodyPr>
          <a:lstStyle/>
          <a:p>
            <a:pPr algn="just">
              <a:spcBef>
                <a:spcPct val="50000"/>
              </a:spcBef>
            </a:pPr>
            <a:r>
              <a:rPr lang="en-US" altLang="ja-JP" sz="1400">
                <a:latin typeface="Franklin Gothic Demi" pitchFamily="34" charset="0"/>
                <a:ea typeface="ＭＳ Ｐゴシック" charset="-128"/>
              </a:rPr>
              <a:t>Manstein continues to place pressure on the rapidly deteriorating Soviet force; the </a:t>
            </a:r>
            <a:r>
              <a:rPr lang="en-US" altLang="ja-JP" sz="1400" i="1">
                <a:latin typeface="Franklin Gothic Demi" pitchFamily="34" charset="0"/>
                <a:ea typeface="ＭＳ Ｐゴシック" charset="-128"/>
              </a:rPr>
              <a:t>46</a:t>
            </a:r>
            <a:r>
              <a:rPr lang="en-US" altLang="ja-JP" sz="1400" i="1" baseline="30000">
                <a:latin typeface="Franklin Gothic Demi" pitchFamily="34" charset="0"/>
                <a:ea typeface="ＭＳ Ｐゴシック" charset="-128"/>
              </a:rPr>
              <a:t>th</a:t>
            </a:r>
            <a:r>
              <a:rPr lang="en-US" altLang="ja-JP" sz="1400" i="1">
                <a:latin typeface="Franklin Gothic Demi" pitchFamily="34" charset="0"/>
                <a:ea typeface="ＭＳ Ｐゴシック" charset="-128"/>
              </a:rPr>
              <a:t> ID</a:t>
            </a:r>
            <a:r>
              <a:rPr lang="en-US" altLang="ja-JP" sz="1400">
                <a:latin typeface="Franklin Gothic Demi" pitchFamily="34" charset="0"/>
                <a:ea typeface="ＭＳ Ｐゴシック" charset="-128"/>
              </a:rPr>
              <a:t> makes the next major breakthrough. Kozlov can do nothing but allow the Black Sea Fleet to evacuate what remains of his force out of the peninsula.</a:t>
            </a:r>
          </a:p>
        </p:txBody>
      </p:sp>
      <p:pic>
        <p:nvPicPr>
          <p:cNvPr id="9232" name="Picture 16" descr="blue hq"/>
          <p:cNvPicPr>
            <a:picLocks noChangeAspect="1" noChangeArrowheads="1"/>
          </p:cNvPicPr>
          <p:nvPr/>
        </p:nvPicPr>
        <p:blipFill>
          <a:blip r:embed="rId27"/>
          <a:srcRect/>
          <a:stretch>
            <a:fillRect/>
          </a:stretch>
        </p:blipFill>
        <p:spPr bwMode="auto">
          <a:xfrm>
            <a:off x="7700963" y="2284413"/>
            <a:ext cx="184150" cy="355600"/>
          </a:xfrm>
          <a:prstGeom prst="rect">
            <a:avLst/>
          </a:prstGeom>
          <a:noFill/>
        </p:spPr>
      </p:pic>
      <p:pic>
        <p:nvPicPr>
          <p:cNvPr id="9371" name="Picture 155" descr="red hq"/>
          <p:cNvPicPr>
            <a:picLocks noChangeAspect="1" noChangeArrowheads="1"/>
          </p:cNvPicPr>
          <p:nvPr/>
        </p:nvPicPr>
        <p:blipFill>
          <a:blip r:embed="rId28"/>
          <a:srcRect/>
          <a:stretch>
            <a:fillRect/>
          </a:stretch>
        </p:blipFill>
        <p:spPr bwMode="auto">
          <a:xfrm>
            <a:off x="220663" y="3962400"/>
            <a:ext cx="184150" cy="355600"/>
          </a:xfrm>
          <a:prstGeom prst="rect">
            <a:avLst/>
          </a:prstGeom>
          <a:noFill/>
        </p:spPr>
      </p:pic>
      <p:pic>
        <p:nvPicPr>
          <p:cNvPr id="9372" name="Picture 156" descr="red hq"/>
          <p:cNvPicPr>
            <a:picLocks noChangeAspect="1" noChangeArrowheads="1"/>
          </p:cNvPicPr>
          <p:nvPr/>
        </p:nvPicPr>
        <p:blipFill>
          <a:blip r:embed="rId28"/>
          <a:srcRect/>
          <a:stretch>
            <a:fillRect/>
          </a:stretch>
        </p:blipFill>
        <p:spPr bwMode="auto">
          <a:xfrm>
            <a:off x="7700963" y="2284413"/>
            <a:ext cx="184150" cy="355600"/>
          </a:xfrm>
          <a:prstGeom prst="rect">
            <a:avLst/>
          </a:prstGeom>
          <a:noFill/>
        </p:spPr>
      </p:pic>
      <p:sp>
        <p:nvSpPr>
          <p:cNvPr id="9373" name="AutoShape 157"/>
          <p:cNvSpPr>
            <a:spLocks noChangeArrowheads="1"/>
          </p:cNvSpPr>
          <p:nvPr/>
        </p:nvSpPr>
        <p:spPr bwMode="auto">
          <a:xfrm>
            <a:off x="6632575" y="1597025"/>
            <a:ext cx="457200" cy="306388"/>
          </a:xfrm>
          <a:prstGeom prst="rightArrow">
            <a:avLst>
              <a:gd name="adj1" fmla="val 50000"/>
              <a:gd name="adj2" fmla="val 37306"/>
            </a:avLst>
          </a:prstGeom>
          <a:noFill/>
          <a:ln w="38100">
            <a:solidFill>
              <a:srgbClr val="FF0000"/>
            </a:solidFill>
            <a:miter lim="800000"/>
            <a:headEnd/>
            <a:tailEnd/>
          </a:ln>
          <a:effectLst/>
        </p:spPr>
        <p:txBody>
          <a:bodyPr wrap="none" anchor="ctr"/>
          <a:lstStyle/>
          <a:p>
            <a:endParaRPr lang="ja-JP" altLang="en-US"/>
          </a:p>
        </p:txBody>
      </p:sp>
      <p:sp>
        <p:nvSpPr>
          <p:cNvPr id="9374" name="AutoShape 158"/>
          <p:cNvSpPr>
            <a:spLocks noChangeArrowheads="1"/>
          </p:cNvSpPr>
          <p:nvPr/>
        </p:nvSpPr>
        <p:spPr bwMode="auto">
          <a:xfrm>
            <a:off x="6480175" y="2208213"/>
            <a:ext cx="457200" cy="306387"/>
          </a:xfrm>
          <a:prstGeom prst="rightArrow">
            <a:avLst>
              <a:gd name="adj1" fmla="val 50000"/>
              <a:gd name="adj2" fmla="val 37306"/>
            </a:avLst>
          </a:prstGeom>
          <a:noFill/>
          <a:ln w="38100">
            <a:solidFill>
              <a:srgbClr val="FF0000"/>
            </a:solidFill>
            <a:miter lim="800000"/>
            <a:headEnd/>
            <a:tailEnd/>
          </a:ln>
          <a:effectLst/>
        </p:spPr>
        <p:txBody>
          <a:bodyPr wrap="none" anchor="ctr"/>
          <a:lstStyle/>
          <a:p>
            <a:endParaRPr lang="ja-JP" altLang="en-US"/>
          </a:p>
        </p:txBody>
      </p:sp>
      <p:sp>
        <p:nvSpPr>
          <p:cNvPr id="9375" name="AutoShape 159"/>
          <p:cNvSpPr>
            <a:spLocks noChangeArrowheads="1"/>
          </p:cNvSpPr>
          <p:nvPr/>
        </p:nvSpPr>
        <p:spPr bwMode="auto">
          <a:xfrm rot="-2600383">
            <a:off x="6175375" y="4040188"/>
            <a:ext cx="457200" cy="306387"/>
          </a:xfrm>
          <a:prstGeom prst="rightArrow">
            <a:avLst>
              <a:gd name="adj1" fmla="val 50000"/>
              <a:gd name="adj2" fmla="val 37306"/>
            </a:avLst>
          </a:prstGeom>
          <a:noFill/>
          <a:ln w="38100">
            <a:solidFill>
              <a:srgbClr val="FF0000"/>
            </a:solidFill>
            <a:miter lim="800000"/>
            <a:headEnd/>
            <a:tailEnd/>
          </a:ln>
          <a:effectLst/>
        </p:spPr>
        <p:txBody>
          <a:bodyPr wrap="none" anchor="ctr"/>
          <a:lstStyle/>
          <a:p>
            <a:endParaRPr lang="ja-JP" altLang="en-US"/>
          </a:p>
        </p:txBody>
      </p:sp>
      <p:sp>
        <p:nvSpPr>
          <p:cNvPr id="9376" name="AutoShape 160"/>
          <p:cNvSpPr>
            <a:spLocks noChangeArrowheads="1"/>
          </p:cNvSpPr>
          <p:nvPr/>
        </p:nvSpPr>
        <p:spPr bwMode="auto">
          <a:xfrm rot="-671707">
            <a:off x="5640388" y="3124200"/>
            <a:ext cx="457200" cy="306388"/>
          </a:xfrm>
          <a:prstGeom prst="rightArrow">
            <a:avLst>
              <a:gd name="adj1" fmla="val 50000"/>
              <a:gd name="adj2" fmla="val 37306"/>
            </a:avLst>
          </a:prstGeom>
          <a:noFill/>
          <a:ln w="38100">
            <a:solidFill>
              <a:srgbClr val="FF0000"/>
            </a:solidFill>
            <a:miter lim="800000"/>
            <a:headEnd/>
            <a:tailEnd/>
          </a:ln>
          <a:effectLst/>
        </p:spPr>
        <p:txBody>
          <a:bodyPr wrap="none" anchor="ctr"/>
          <a:lstStyle/>
          <a:p>
            <a:endParaRPr lang="ja-JP" altLang="en-US"/>
          </a:p>
        </p:txBody>
      </p:sp>
      <p:sp>
        <p:nvSpPr>
          <p:cNvPr id="9377" name="AutoShape 161"/>
          <p:cNvSpPr>
            <a:spLocks noChangeArrowheads="1"/>
          </p:cNvSpPr>
          <p:nvPr/>
        </p:nvSpPr>
        <p:spPr bwMode="auto">
          <a:xfrm rot="20300809" flipV="1">
            <a:off x="5335588" y="2132013"/>
            <a:ext cx="687387" cy="381000"/>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10799 w 21600"/>
              <a:gd name="T5" fmla="*/ 0 h 21600"/>
              <a:gd name="T6" fmla="*/ 2700 w 21600"/>
              <a:gd name="T7" fmla="*/ 10800 h 21600"/>
              <a:gd name="T8" fmla="*/ 10799 w 21600"/>
              <a:gd name="T9" fmla="*/ 5400 h 21600"/>
              <a:gd name="T10" fmla="*/ 24300 w 21600"/>
              <a:gd name="T11" fmla="*/ 10800 h 21600"/>
              <a:gd name="T12" fmla="*/ 18900 w 21600"/>
              <a:gd name="T13" fmla="*/ 16200 h 21600"/>
              <a:gd name="T14" fmla="*/ 13500 w 21600"/>
              <a:gd name="T15" fmla="*/ 10800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6200" y="10800"/>
                </a:moveTo>
                <a:cubicBezTo>
                  <a:pt x="16200" y="7817"/>
                  <a:pt x="13782" y="5400"/>
                  <a:pt x="10800" y="5400"/>
                </a:cubicBezTo>
                <a:cubicBezTo>
                  <a:pt x="7817" y="5400"/>
                  <a:pt x="5400" y="7817"/>
                  <a:pt x="5400" y="10800"/>
                </a:cubicBezTo>
                <a:lnTo>
                  <a:pt x="0" y="10800"/>
                </a:lnTo>
                <a:cubicBezTo>
                  <a:pt x="0" y="4835"/>
                  <a:pt x="4835" y="0"/>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noFill/>
          <a:ln w="38100">
            <a:solidFill>
              <a:srgbClr val="FF0000"/>
            </a:solidFill>
            <a:miter lim="800000"/>
            <a:headEnd/>
            <a:tailEnd/>
          </a:ln>
          <a:effectLst/>
        </p:spPr>
        <p:txBody>
          <a:bodyPr wrap="none" anchor="ctr"/>
          <a:lstStyle/>
          <a:p>
            <a:endParaRPr lang="ja-JP" altLang="en-US"/>
          </a:p>
        </p:txBody>
      </p:sp>
      <p:sp>
        <p:nvSpPr>
          <p:cNvPr id="9378" name="AutoShape 162"/>
          <p:cNvSpPr>
            <a:spLocks noChangeArrowheads="1"/>
          </p:cNvSpPr>
          <p:nvPr/>
        </p:nvSpPr>
        <p:spPr bwMode="auto">
          <a:xfrm rot="939546">
            <a:off x="7472363" y="1597025"/>
            <a:ext cx="457200" cy="306388"/>
          </a:xfrm>
          <a:prstGeom prst="rightArrow">
            <a:avLst>
              <a:gd name="adj1" fmla="val 50000"/>
              <a:gd name="adj2" fmla="val 37306"/>
            </a:avLst>
          </a:prstGeom>
          <a:noFill/>
          <a:ln w="38100">
            <a:solidFill>
              <a:srgbClr val="FF0000"/>
            </a:solidFill>
            <a:miter lim="800000"/>
            <a:headEnd/>
            <a:tailEnd/>
          </a:ln>
          <a:effectLst/>
        </p:spPr>
        <p:txBody>
          <a:bodyPr wrap="none" anchor="ctr"/>
          <a:lstStyle/>
          <a:p>
            <a:endParaRPr lang="ja-JP" altLang="en-US"/>
          </a:p>
        </p:txBody>
      </p:sp>
      <p:sp>
        <p:nvSpPr>
          <p:cNvPr id="9379" name="AutoShape 163"/>
          <p:cNvSpPr>
            <a:spLocks noChangeArrowheads="1"/>
          </p:cNvSpPr>
          <p:nvPr/>
        </p:nvSpPr>
        <p:spPr bwMode="auto">
          <a:xfrm rot="-2561766">
            <a:off x="6480175" y="3124200"/>
            <a:ext cx="457200" cy="306388"/>
          </a:xfrm>
          <a:prstGeom prst="rightArrow">
            <a:avLst>
              <a:gd name="adj1" fmla="val 50000"/>
              <a:gd name="adj2" fmla="val 37306"/>
            </a:avLst>
          </a:prstGeom>
          <a:noFill/>
          <a:ln w="38100">
            <a:solidFill>
              <a:srgbClr val="FF0000"/>
            </a:solidFill>
            <a:miter lim="800000"/>
            <a:headEnd/>
            <a:tailEnd/>
          </a:ln>
          <a:effectLst/>
        </p:spPr>
        <p:txBody>
          <a:bodyPr wrap="none" anchor="ctr"/>
          <a:lstStyle/>
          <a:p>
            <a:endParaRPr lang="ja-JP" altLang="en-US"/>
          </a:p>
        </p:txBody>
      </p:sp>
      <p:sp>
        <p:nvSpPr>
          <p:cNvPr id="9380" name="AutoShape 164"/>
          <p:cNvSpPr>
            <a:spLocks noChangeArrowheads="1"/>
          </p:cNvSpPr>
          <p:nvPr/>
        </p:nvSpPr>
        <p:spPr bwMode="auto">
          <a:xfrm rot="2250210">
            <a:off x="8113713" y="2246313"/>
            <a:ext cx="839787" cy="1220787"/>
          </a:xfrm>
          <a:prstGeom prst="rightArrow">
            <a:avLst>
              <a:gd name="adj1" fmla="val 50000"/>
              <a:gd name="adj2" fmla="val 25000"/>
            </a:avLst>
          </a:prstGeom>
          <a:noFill/>
          <a:ln w="38100">
            <a:solidFill>
              <a:srgbClr val="0000FF"/>
            </a:solidFill>
            <a:prstDash val="sysDot"/>
            <a:miter lim="800000"/>
            <a:headEnd/>
            <a:tailEnd/>
          </a:ln>
          <a:effectLst/>
        </p:spPr>
        <p:txBody>
          <a:bodyPr wrap="none" anchor="ctr"/>
          <a:lstStyle/>
          <a:p>
            <a:endParaRPr lang="ja-JP" altLang="en-US"/>
          </a:p>
        </p:txBody>
      </p:sp>
      <p:sp>
        <p:nvSpPr>
          <p:cNvPr id="9382" name="Text Box 166"/>
          <p:cNvSpPr txBox="1">
            <a:spLocks noChangeArrowheads="1"/>
          </p:cNvSpPr>
          <p:nvPr/>
        </p:nvSpPr>
        <p:spPr bwMode="auto">
          <a:xfrm>
            <a:off x="0" y="6362700"/>
            <a:ext cx="1519238" cy="495300"/>
          </a:xfrm>
          <a:prstGeom prst="rect">
            <a:avLst/>
          </a:prstGeom>
          <a:solidFill>
            <a:schemeClr val="bg1"/>
          </a:solidFill>
          <a:ln w="38100">
            <a:solidFill>
              <a:srgbClr val="FF0000"/>
            </a:solidFill>
            <a:miter lim="800000"/>
            <a:headEnd/>
            <a:tailEnd/>
          </a:ln>
          <a:effectLst/>
        </p:spPr>
        <p:txBody>
          <a:bodyPr>
            <a:spAutoFit/>
          </a:bodyPr>
          <a:lstStyle/>
          <a:p>
            <a:pPr algn="ctr">
              <a:lnSpc>
                <a:spcPct val="75000"/>
              </a:lnSpc>
              <a:spcBef>
                <a:spcPct val="50000"/>
              </a:spcBef>
            </a:pPr>
            <a:r>
              <a:rPr lang="en-US" altLang="ja-JP" sz="1200" b="1" i="1">
                <a:ea typeface="ＭＳ Ｐゴシック" charset="-128"/>
              </a:rPr>
              <a:t>German 11. Army</a:t>
            </a:r>
          </a:p>
          <a:p>
            <a:pPr algn="ctr">
              <a:lnSpc>
                <a:spcPct val="75000"/>
              </a:lnSpc>
              <a:spcBef>
                <a:spcPct val="50000"/>
              </a:spcBef>
            </a:pPr>
            <a:r>
              <a:rPr lang="en-US" altLang="ja-JP" sz="1200">
                <a:ea typeface="ＭＳ Ｐゴシック" charset="-128"/>
              </a:rPr>
              <a:t>(Manstein)</a:t>
            </a:r>
          </a:p>
        </p:txBody>
      </p:sp>
      <p:sp>
        <p:nvSpPr>
          <p:cNvPr id="9386" name="AutoShape 170"/>
          <p:cNvSpPr>
            <a:spLocks noChangeArrowheads="1"/>
          </p:cNvSpPr>
          <p:nvPr/>
        </p:nvSpPr>
        <p:spPr bwMode="auto">
          <a:xfrm>
            <a:off x="8083550" y="2741613"/>
            <a:ext cx="382588" cy="230187"/>
          </a:xfrm>
          <a:prstGeom prst="flowChartDelay">
            <a:avLst/>
          </a:prstGeom>
          <a:solidFill>
            <a:schemeClr val="bg1"/>
          </a:solidFill>
          <a:ln w="38100">
            <a:solidFill>
              <a:srgbClr val="0000FF"/>
            </a:solidFill>
            <a:miter lim="800000"/>
            <a:headEnd/>
            <a:tailEnd/>
          </a:ln>
          <a:effectLst/>
        </p:spPr>
        <p:txBody>
          <a:bodyPr wrap="none" anchor="ctr"/>
          <a:lstStyle/>
          <a:p>
            <a:endParaRPr lang="ja-JP" altLang="en-US"/>
          </a:p>
        </p:txBody>
      </p:sp>
      <p:sp>
        <p:nvSpPr>
          <p:cNvPr id="9387" name="AutoShape 171"/>
          <p:cNvSpPr>
            <a:spLocks noChangeArrowheads="1"/>
          </p:cNvSpPr>
          <p:nvPr/>
        </p:nvSpPr>
        <p:spPr bwMode="auto">
          <a:xfrm>
            <a:off x="8761413" y="2360613"/>
            <a:ext cx="382587" cy="230187"/>
          </a:xfrm>
          <a:prstGeom prst="flowChartDelay">
            <a:avLst/>
          </a:prstGeom>
          <a:solidFill>
            <a:schemeClr val="bg1"/>
          </a:solidFill>
          <a:ln w="38100">
            <a:solidFill>
              <a:srgbClr val="0000FF"/>
            </a:solidFill>
            <a:miter lim="800000"/>
            <a:headEnd/>
            <a:tailEnd/>
          </a:ln>
          <a:effectLst/>
        </p:spPr>
        <p:txBody>
          <a:bodyPr wrap="none" anchor="ctr"/>
          <a:lstStyle/>
          <a:p>
            <a:endParaRPr lang="ja-JP" altLang="en-US"/>
          </a:p>
        </p:txBody>
      </p:sp>
      <p:sp>
        <p:nvSpPr>
          <p:cNvPr id="9388" name="AutoShape 172"/>
          <p:cNvSpPr>
            <a:spLocks noChangeArrowheads="1"/>
          </p:cNvSpPr>
          <p:nvPr/>
        </p:nvSpPr>
        <p:spPr bwMode="auto">
          <a:xfrm>
            <a:off x="8540750" y="2665413"/>
            <a:ext cx="382588" cy="230187"/>
          </a:xfrm>
          <a:prstGeom prst="flowChartDelay">
            <a:avLst/>
          </a:prstGeom>
          <a:solidFill>
            <a:schemeClr val="bg1"/>
          </a:solidFill>
          <a:ln w="38100">
            <a:solidFill>
              <a:srgbClr val="0000FF"/>
            </a:solidFill>
            <a:miter lim="800000"/>
            <a:headEnd/>
            <a:tailEnd/>
          </a:ln>
          <a:effectLst/>
        </p:spPr>
        <p:txBody>
          <a:bodyPr wrap="none" anchor="ctr"/>
          <a:lstStyle/>
          <a:p>
            <a:endParaRPr lang="ja-JP" altLang="en-US"/>
          </a:p>
        </p:txBody>
      </p:sp>
      <p:pic>
        <p:nvPicPr>
          <p:cNvPr id="9390" name="Picture 174" descr="compass"/>
          <p:cNvPicPr>
            <a:picLocks noChangeAspect="1" noChangeArrowheads="1"/>
          </p:cNvPicPr>
          <p:nvPr/>
        </p:nvPicPr>
        <p:blipFill>
          <a:blip r:embed="rId29"/>
          <a:srcRect/>
          <a:stretch>
            <a:fillRect/>
          </a:stretch>
        </p:blipFill>
        <p:spPr bwMode="auto">
          <a:xfrm>
            <a:off x="0" y="985838"/>
            <a:ext cx="352425" cy="515937"/>
          </a:xfrm>
          <a:prstGeom prst="rect">
            <a:avLst/>
          </a:prstGeom>
          <a:noFill/>
        </p:spPr>
      </p:pic>
      <p:sp>
        <p:nvSpPr>
          <p:cNvPr id="9391" name="Text Box 175"/>
          <p:cNvSpPr txBox="1">
            <a:spLocks noChangeArrowheads="1"/>
          </p:cNvSpPr>
          <p:nvPr/>
        </p:nvSpPr>
        <p:spPr bwMode="auto">
          <a:xfrm>
            <a:off x="0" y="6073775"/>
            <a:ext cx="984250" cy="282575"/>
          </a:xfrm>
          <a:prstGeom prst="rect">
            <a:avLst/>
          </a:prstGeom>
          <a:solidFill>
            <a:schemeClr val="bg1"/>
          </a:solidFill>
          <a:ln w="38100">
            <a:solidFill>
              <a:srgbClr val="FF0000"/>
            </a:solidFill>
            <a:miter lim="800000"/>
            <a:headEnd/>
            <a:tailEnd/>
          </a:ln>
          <a:effectLst/>
        </p:spPr>
        <p:txBody>
          <a:bodyPr>
            <a:spAutoFit/>
          </a:bodyPr>
          <a:lstStyle/>
          <a:p>
            <a:pPr>
              <a:spcBef>
                <a:spcPct val="50000"/>
              </a:spcBef>
            </a:pPr>
            <a:r>
              <a:rPr lang="en-US" altLang="ja-JP" sz="1000">
                <a:ea typeface="ＭＳ Ｐゴシック" charset="-128"/>
              </a:rPr>
              <a:t>Subordinates</a:t>
            </a:r>
          </a:p>
        </p:txBody>
      </p:sp>
      <p:sp>
        <p:nvSpPr>
          <p:cNvPr id="9393" name="Text Box 177"/>
          <p:cNvSpPr txBox="1">
            <a:spLocks noChangeArrowheads="1"/>
          </p:cNvSpPr>
          <p:nvPr/>
        </p:nvSpPr>
        <p:spPr bwMode="auto">
          <a:xfrm>
            <a:off x="7700963" y="3581400"/>
            <a:ext cx="1298575" cy="434975"/>
          </a:xfrm>
          <a:prstGeom prst="rect">
            <a:avLst/>
          </a:prstGeom>
          <a:solidFill>
            <a:schemeClr val="bg1"/>
          </a:solidFill>
          <a:ln w="38100">
            <a:solidFill>
              <a:srgbClr val="0000FF"/>
            </a:solidFill>
            <a:miter lim="800000"/>
            <a:headEnd/>
            <a:tailEnd/>
          </a:ln>
          <a:effectLst/>
        </p:spPr>
        <p:txBody>
          <a:bodyPr>
            <a:spAutoFit/>
          </a:bodyPr>
          <a:lstStyle/>
          <a:p>
            <a:pPr algn="ctr">
              <a:spcBef>
                <a:spcPct val="50000"/>
              </a:spcBef>
            </a:pPr>
            <a:r>
              <a:rPr lang="en-US" altLang="ja-JP" sz="1000" b="1">
                <a:ea typeface="ＭＳ Ｐゴシック" charset="-128"/>
              </a:rPr>
              <a:t>Black Sea Fleet</a:t>
            </a:r>
            <a:r>
              <a:rPr lang="en-US" altLang="ja-JP" sz="1000">
                <a:ea typeface="ＭＳ Ｐゴシック" charset="-128"/>
              </a:rPr>
              <a:t> (Oktyabrsky)</a:t>
            </a:r>
          </a:p>
        </p:txBody>
      </p:sp>
      <p:sp>
        <p:nvSpPr>
          <p:cNvPr id="9394" name="Text Box 178"/>
          <p:cNvSpPr txBox="1">
            <a:spLocks noChangeArrowheads="1"/>
          </p:cNvSpPr>
          <p:nvPr/>
        </p:nvSpPr>
        <p:spPr bwMode="auto">
          <a:xfrm>
            <a:off x="6480175" y="4975225"/>
            <a:ext cx="2663825" cy="1882775"/>
          </a:xfrm>
          <a:prstGeom prst="rect">
            <a:avLst/>
          </a:prstGeom>
          <a:solidFill>
            <a:schemeClr val="bg1"/>
          </a:solidFill>
          <a:ln w="38100">
            <a:solidFill>
              <a:srgbClr val="FF0000"/>
            </a:solidFill>
            <a:miter lim="800000"/>
            <a:headEnd/>
            <a:tailEnd/>
          </a:ln>
          <a:effectLst/>
        </p:spPr>
        <p:txBody>
          <a:bodyPr>
            <a:spAutoFit/>
          </a:bodyPr>
          <a:lstStyle/>
          <a:p>
            <a:pPr algn="ctr">
              <a:lnSpc>
                <a:spcPct val="75000"/>
              </a:lnSpc>
              <a:spcBef>
                <a:spcPct val="50000"/>
              </a:spcBef>
            </a:pPr>
            <a:r>
              <a:rPr lang="en-US" altLang="ja-JP" sz="2000" b="1" i="1">
                <a:ea typeface="ＭＳ Ｐゴシック" charset="-128"/>
              </a:rPr>
              <a:t>German 11. Army</a:t>
            </a:r>
          </a:p>
          <a:p>
            <a:pPr algn="ctr">
              <a:lnSpc>
                <a:spcPct val="75000"/>
              </a:lnSpc>
              <a:spcBef>
                <a:spcPct val="50000"/>
              </a:spcBef>
            </a:pPr>
            <a:r>
              <a:rPr lang="en-US" altLang="ja-JP" sz="2000">
                <a:ea typeface="ＭＳ Ｐゴシック" charset="-128"/>
              </a:rPr>
              <a:t>(Erich von Manstein)</a:t>
            </a:r>
          </a:p>
          <a:p>
            <a:pPr>
              <a:lnSpc>
                <a:spcPct val="75000"/>
              </a:lnSpc>
              <a:spcBef>
                <a:spcPct val="50000"/>
              </a:spcBef>
            </a:pPr>
            <a:r>
              <a:rPr lang="en-US" altLang="ja-JP" sz="2000">
                <a:ea typeface="ＭＳ Ｐゴシック" charset="-128"/>
              </a:rPr>
              <a:t>150,000 infantry</a:t>
            </a:r>
          </a:p>
          <a:p>
            <a:pPr>
              <a:lnSpc>
                <a:spcPct val="75000"/>
              </a:lnSpc>
              <a:spcBef>
                <a:spcPct val="50000"/>
              </a:spcBef>
            </a:pPr>
            <a:r>
              <a:rPr lang="en-US" altLang="ja-JP" sz="2000">
                <a:ea typeface="ＭＳ Ｐゴシック" charset="-128"/>
              </a:rPr>
              <a:t>180 tanks</a:t>
            </a:r>
          </a:p>
          <a:p>
            <a:pPr>
              <a:lnSpc>
                <a:spcPct val="75000"/>
              </a:lnSpc>
              <a:spcBef>
                <a:spcPct val="50000"/>
              </a:spcBef>
            </a:pPr>
            <a:r>
              <a:rPr lang="en-US" altLang="ja-JP" sz="2000">
                <a:ea typeface="ＭＳ Ｐゴシック" charset="-128"/>
              </a:rPr>
              <a:t>700 aircraft</a:t>
            </a:r>
          </a:p>
        </p:txBody>
      </p:sp>
      <p:sp>
        <p:nvSpPr>
          <p:cNvPr id="9395" name="Text Box 179"/>
          <p:cNvSpPr txBox="1">
            <a:spLocks noChangeArrowheads="1"/>
          </p:cNvSpPr>
          <p:nvPr/>
        </p:nvSpPr>
        <p:spPr bwMode="auto">
          <a:xfrm>
            <a:off x="5419725" y="4975225"/>
            <a:ext cx="3732213" cy="1882775"/>
          </a:xfrm>
          <a:prstGeom prst="rect">
            <a:avLst/>
          </a:prstGeom>
          <a:solidFill>
            <a:schemeClr val="bg1"/>
          </a:solidFill>
          <a:ln w="38100">
            <a:solidFill>
              <a:srgbClr val="0000FF"/>
            </a:solidFill>
            <a:miter lim="800000"/>
            <a:headEnd/>
            <a:tailEnd/>
          </a:ln>
          <a:effectLst/>
        </p:spPr>
        <p:txBody>
          <a:bodyPr>
            <a:spAutoFit/>
          </a:bodyPr>
          <a:lstStyle/>
          <a:p>
            <a:pPr algn="ctr">
              <a:lnSpc>
                <a:spcPct val="75000"/>
              </a:lnSpc>
              <a:spcBef>
                <a:spcPct val="50000"/>
              </a:spcBef>
            </a:pPr>
            <a:r>
              <a:rPr lang="en-US" altLang="ja-JP" sz="2000" b="1">
                <a:ea typeface="ＭＳ Ｐゴシック" charset="-128"/>
              </a:rPr>
              <a:t>Soviet Crimean Army Group</a:t>
            </a:r>
          </a:p>
          <a:p>
            <a:pPr algn="ctr">
              <a:lnSpc>
                <a:spcPct val="75000"/>
              </a:lnSpc>
              <a:spcBef>
                <a:spcPct val="50000"/>
              </a:spcBef>
            </a:pPr>
            <a:r>
              <a:rPr lang="en-US" altLang="ja-JP" sz="2000">
                <a:ea typeface="ＭＳ Ｐゴシック" charset="-128"/>
              </a:rPr>
              <a:t>(D.T. Kozlov)</a:t>
            </a:r>
          </a:p>
          <a:p>
            <a:pPr>
              <a:lnSpc>
                <a:spcPct val="75000"/>
              </a:lnSpc>
              <a:spcBef>
                <a:spcPct val="50000"/>
              </a:spcBef>
            </a:pPr>
            <a:r>
              <a:rPr lang="en-US" altLang="ja-JP" sz="2000">
                <a:ea typeface="ＭＳ Ｐゴシック" charset="-128"/>
              </a:rPr>
              <a:t>296,000 infantry</a:t>
            </a:r>
          </a:p>
          <a:p>
            <a:pPr>
              <a:lnSpc>
                <a:spcPct val="75000"/>
              </a:lnSpc>
              <a:spcBef>
                <a:spcPct val="50000"/>
              </a:spcBef>
            </a:pPr>
            <a:r>
              <a:rPr lang="en-US" altLang="ja-JP" sz="2000">
                <a:ea typeface="ＭＳ Ｐゴシック" charset="-128"/>
              </a:rPr>
              <a:t>350 tanks</a:t>
            </a:r>
          </a:p>
          <a:p>
            <a:pPr>
              <a:lnSpc>
                <a:spcPct val="75000"/>
              </a:lnSpc>
              <a:spcBef>
                <a:spcPct val="50000"/>
              </a:spcBef>
            </a:pPr>
            <a:r>
              <a:rPr lang="en-US" altLang="ja-JP" sz="2000">
                <a:ea typeface="ＭＳ Ｐゴシック" charset="-128"/>
              </a:rPr>
              <a:t>400 aircraft</a:t>
            </a:r>
          </a:p>
        </p:txBody>
      </p:sp>
      <p:sp>
        <p:nvSpPr>
          <p:cNvPr id="9396" name="Text Box 180"/>
          <p:cNvSpPr txBox="1">
            <a:spLocks noChangeArrowheads="1"/>
          </p:cNvSpPr>
          <p:nvPr/>
        </p:nvSpPr>
        <p:spPr bwMode="auto">
          <a:xfrm>
            <a:off x="8083550" y="1173163"/>
            <a:ext cx="1060450" cy="282575"/>
          </a:xfrm>
          <a:prstGeom prst="rect">
            <a:avLst/>
          </a:prstGeom>
          <a:solidFill>
            <a:schemeClr val="bg1"/>
          </a:solidFill>
          <a:ln w="38100">
            <a:solidFill>
              <a:schemeClr val="tx1"/>
            </a:solidFill>
            <a:miter lim="800000"/>
            <a:headEnd/>
            <a:tailEnd/>
          </a:ln>
          <a:effectLst/>
        </p:spPr>
        <p:txBody>
          <a:bodyPr>
            <a:spAutoFit/>
          </a:bodyPr>
          <a:lstStyle/>
          <a:p>
            <a:pPr algn="ctr">
              <a:spcBef>
                <a:spcPct val="50000"/>
              </a:spcBef>
            </a:pPr>
            <a:r>
              <a:rPr lang="en-US" altLang="ja-JP" sz="1000">
                <a:ea typeface="ＭＳ Ｐゴシック" charset="-128"/>
              </a:rPr>
              <a:t>Symbol guide</a:t>
            </a:r>
          </a:p>
        </p:txBody>
      </p:sp>
      <p:sp>
        <p:nvSpPr>
          <p:cNvPr id="9381" name="Text Box 165"/>
          <p:cNvSpPr txBox="1">
            <a:spLocks noChangeArrowheads="1"/>
          </p:cNvSpPr>
          <p:nvPr/>
        </p:nvSpPr>
        <p:spPr bwMode="auto">
          <a:xfrm>
            <a:off x="6861175" y="693738"/>
            <a:ext cx="2282825" cy="495300"/>
          </a:xfrm>
          <a:prstGeom prst="rect">
            <a:avLst/>
          </a:prstGeom>
          <a:solidFill>
            <a:schemeClr val="bg1"/>
          </a:solidFill>
          <a:ln w="38100">
            <a:solidFill>
              <a:srgbClr val="0000FF"/>
            </a:solidFill>
            <a:miter lim="800000"/>
            <a:headEnd/>
            <a:tailEnd/>
          </a:ln>
          <a:effectLst/>
        </p:spPr>
        <p:txBody>
          <a:bodyPr>
            <a:spAutoFit/>
          </a:bodyPr>
          <a:lstStyle/>
          <a:p>
            <a:pPr algn="ctr">
              <a:lnSpc>
                <a:spcPct val="75000"/>
              </a:lnSpc>
              <a:spcBef>
                <a:spcPct val="50000"/>
              </a:spcBef>
            </a:pPr>
            <a:r>
              <a:rPr lang="en-US" altLang="ja-JP" sz="1200" b="1">
                <a:ea typeface="ＭＳ Ｐゴシック" charset="-128"/>
              </a:rPr>
              <a:t>Soviet Crimean Army Group</a:t>
            </a:r>
          </a:p>
          <a:p>
            <a:pPr algn="ctr">
              <a:lnSpc>
                <a:spcPct val="75000"/>
              </a:lnSpc>
              <a:spcBef>
                <a:spcPct val="50000"/>
              </a:spcBef>
            </a:pPr>
            <a:r>
              <a:rPr lang="en-US" altLang="ja-JP" sz="1200">
                <a:ea typeface="ＭＳ Ｐゴシック" charset="-128"/>
              </a:rPr>
              <a:t>(Kozlov)</a:t>
            </a:r>
          </a:p>
        </p:txBody>
      </p:sp>
      <p:sp>
        <p:nvSpPr>
          <p:cNvPr id="9416" name="Text Box 200"/>
          <p:cNvSpPr txBox="1">
            <a:spLocks noChangeArrowheads="1"/>
          </p:cNvSpPr>
          <p:nvPr/>
        </p:nvSpPr>
        <p:spPr bwMode="auto">
          <a:xfrm>
            <a:off x="0" y="701675"/>
            <a:ext cx="915988" cy="282575"/>
          </a:xfrm>
          <a:prstGeom prst="rect">
            <a:avLst/>
          </a:prstGeom>
          <a:solidFill>
            <a:schemeClr val="bg1"/>
          </a:solidFill>
          <a:ln w="38100">
            <a:solidFill>
              <a:schemeClr val="tx1"/>
            </a:solidFill>
            <a:miter lim="800000"/>
            <a:headEnd/>
            <a:tailEnd/>
          </a:ln>
          <a:effectLst/>
        </p:spPr>
        <p:txBody>
          <a:bodyPr>
            <a:spAutoFit/>
          </a:bodyPr>
          <a:lstStyle/>
          <a:p>
            <a:pPr algn="ctr">
              <a:spcBef>
                <a:spcPct val="50000"/>
              </a:spcBef>
            </a:pPr>
            <a:r>
              <a:rPr lang="en-US" altLang="ja-JP" sz="1000">
                <a:ea typeface="ＭＳ Ｐゴシック" charset="-128"/>
              </a:rPr>
              <a:t>Landmarks</a:t>
            </a:r>
          </a:p>
        </p:txBody>
      </p:sp>
      <p:sp>
        <p:nvSpPr>
          <p:cNvPr id="9417" name="Text Box 201"/>
          <p:cNvSpPr txBox="1">
            <a:spLocks noChangeArrowheads="1"/>
          </p:cNvSpPr>
          <p:nvPr/>
        </p:nvSpPr>
        <p:spPr bwMode="auto">
          <a:xfrm>
            <a:off x="7015163" y="2513013"/>
            <a:ext cx="534987" cy="266700"/>
          </a:xfrm>
          <a:prstGeom prst="rect">
            <a:avLst/>
          </a:prstGeom>
          <a:solidFill>
            <a:schemeClr val="bg1">
              <a:alpha val="80000"/>
            </a:schemeClr>
          </a:solidFill>
          <a:ln w="38100">
            <a:solidFill>
              <a:schemeClr val="tx1"/>
            </a:solidFill>
            <a:miter lim="800000"/>
            <a:headEnd/>
            <a:tailEnd/>
          </a:ln>
          <a:effectLst/>
        </p:spPr>
        <p:txBody>
          <a:bodyPr>
            <a:spAutoFit/>
          </a:bodyPr>
          <a:lstStyle/>
          <a:p>
            <a:pPr algn="ctr">
              <a:spcBef>
                <a:spcPct val="50000"/>
              </a:spcBef>
            </a:pPr>
            <a:r>
              <a:rPr lang="en-US" altLang="ja-JP" sz="900">
                <a:ea typeface="ＭＳ Ｐゴシック" charset="-128"/>
              </a:rPr>
              <a:t>Kerch</a:t>
            </a:r>
          </a:p>
        </p:txBody>
      </p:sp>
      <p:sp>
        <p:nvSpPr>
          <p:cNvPr id="9418" name="Text Box 202"/>
          <p:cNvSpPr txBox="1">
            <a:spLocks noChangeArrowheads="1"/>
          </p:cNvSpPr>
          <p:nvPr/>
        </p:nvSpPr>
        <p:spPr bwMode="auto">
          <a:xfrm>
            <a:off x="8083550" y="4192588"/>
            <a:ext cx="762000" cy="403225"/>
          </a:xfrm>
          <a:prstGeom prst="rect">
            <a:avLst/>
          </a:prstGeom>
          <a:solidFill>
            <a:schemeClr val="bg1">
              <a:alpha val="80000"/>
            </a:schemeClr>
          </a:solidFill>
          <a:ln w="38100">
            <a:solidFill>
              <a:srgbClr val="A6FD31"/>
            </a:solidFill>
            <a:miter lim="800000"/>
            <a:headEnd/>
            <a:tailEnd/>
          </a:ln>
          <a:effectLst/>
        </p:spPr>
        <p:txBody>
          <a:bodyPr>
            <a:spAutoFit/>
          </a:bodyPr>
          <a:lstStyle/>
          <a:p>
            <a:pPr algn="ctr">
              <a:spcBef>
                <a:spcPct val="50000"/>
              </a:spcBef>
            </a:pPr>
            <a:r>
              <a:rPr lang="en-US" altLang="ja-JP" sz="900">
                <a:ea typeface="ＭＳ Ｐゴシック" charset="-128"/>
              </a:rPr>
              <a:t>Taman Peninsula</a:t>
            </a:r>
          </a:p>
        </p:txBody>
      </p:sp>
      <p:sp>
        <p:nvSpPr>
          <p:cNvPr id="9419" name="Text Box 203"/>
          <p:cNvSpPr txBox="1">
            <a:spLocks noChangeArrowheads="1"/>
          </p:cNvSpPr>
          <p:nvPr/>
        </p:nvSpPr>
        <p:spPr bwMode="auto">
          <a:xfrm>
            <a:off x="5259388" y="6477000"/>
            <a:ext cx="762000" cy="266700"/>
          </a:xfrm>
          <a:prstGeom prst="rect">
            <a:avLst/>
          </a:prstGeom>
          <a:solidFill>
            <a:schemeClr val="bg1">
              <a:alpha val="80000"/>
            </a:schemeClr>
          </a:solidFill>
          <a:ln w="38100">
            <a:solidFill>
              <a:srgbClr val="0033CC"/>
            </a:solidFill>
            <a:miter lim="800000"/>
            <a:headEnd/>
            <a:tailEnd/>
          </a:ln>
          <a:effectLst/>
        </p:spPr>
        <p:txBody>
          <a:bodyPr>
            <a:spAutoFit/>
          </a:bodyPr>
          <a:lstStyle/>
          <a:p>
            <a:pPr algn="ctr">
              <a:spcBef>
                <a:spcPct val="50000"/>
              </a:spcBef>
            </a:pPr>
            <a:r>
              <a:rPr lang="en-US" altLang="ja-JP" sz="900">
                <a:ea typeface="ＭＳ Ｐゴシック" charset="-128"/>
              </a:rPr>
              <a:t>Black Sea</a:t>
            </a:r>
          </a:p>
        </p:txBody>
      </p:sp>
      <p:sp>
        <p:nvSpPr>
          <p:cNvPr id="9420" name="Text Box 204"/>
          <p:cNvSpPr txBox="1">
            <a:spLocks noChangeArrowheads="1"/>
          </p:cNvSpPr>
          <p:nvPr/>
        </p:nvSpPr>
        <p:spPr bwMode="auto">
          <a:xfrm>
            <a:off x="7854950" y="3352800"/>
            <a:ext cx="534988" cy="403225"/>
          </a:xfrm>
          <a:prstGeom prst="rect">
            <a:avLst/>
          </a:prstGeom>
          <a:solidFill>
            <a:schemeClr val="bg1">
              <a:alpha val="80000"/>
            </a:schemeClr>
          </a:solidFill>
          <a:ln w="38100">
            <a:solidFill>
              <a:srgbClr val="0033CC"/>
            </a:solidFill>
            <a:miter lim="800000"/>
            <a:headEnd/>
            <a:tailEnd/>
          </a:ln>
          <a:effectLst/>
        </p:spPr>
        <p:txBody>
          <a:bodyPr>
            <a:spAutoFit/>
          </a:bodyPr>
          <a:lstStyle/>
          <a:p>
            <a:pPr algn="ctr">
              <a:spcBef>
                <a:spcPct val="50000"/>
              </a:spcBef>
            </a:pPr>
            <a:r>
              <a:rPr lang="en-US" altLang="ja-JP" sz="900">
                <a:ea typeface="ＭＳ Ｐゴシック" charset="-128"/>
              </a:rPr>
              <a:t>Kerch Strait</a:t>
            </a:r>
          </a:p>
        </p:txBody>
      </p:sp>
      <p:sp>
        <p:nvSpPr>
          <p:cNvPr id="9421" name="Text Box 205"/>
          <p:cNvSpPr txBox="1">
            <a:spLocks noChangeArrowheads="1"/>
          </p:cNvSpPr>
          <p:nvPr/>
        </p:nvSpPr>
        <p:spPr bwMode="auto">
          <a:xfrm>
            <a:off x="4495800" y="3733800"/>
            <a:ext cx="1068388" cy="266700"/>
          </a:xfrm>
          <a:prstGeom prst="rect">
            <a:avLst/>
          </a:prstGeom>
          <a:solidFill>
            <a:schemeClr val="bg1">
              <a:alpha val="80000"/>
            </a:schemeClr>
          </a:solidFill>
          <a:ln w="38100">
            <a:solidFill>
              <a:srgbClr val="A6FD31"/>
            </a:solidFill>
            <a:miter lim="800000"/>
            <a:headEnd/>
            <a:tailEnd/>
          </a:ln>
          <a:effectLst/>
        </p:spPr>
        <p:txBody>
          <a:bodyPr>
            <a:spAutoFit/>
          </a:bodyPr>
          <a:lstStyle/>
          <a:p>
            <a:pPr algn="ctr">
              <a:spcBef>
                <a:spcPct val="50000"/>
              </a:spcBef>
            </a:pPr>
            <a:r>
              <a:rPr lang="en-US" altLang="ja-JP" sz="900">
                <a:ea typeface="ＭＳ Ｐゴシック" charset="-128"/>
              </a:rPr>
              <a:t>Kerch Peninsula</a:t>
            </a:r>
          </a:p>
        </p:txBody>
      </p:sp>
      <p:sp>
        <p:nvSpPr>
          <p:cNvPr id="9422" name="Text Box 206"/>
          <p:cNvSpPr txBox="1">
            <a:spLocks noChangeArrowheads="1"/>
          </p:cNvSpPr>
          <p:nvPr/>
        </p:nvSpPr>
        <p:spPr bwMode="auto">
          <a:xfrm>
            <a:off x="2128838" y="2360613"/>
            <a:ext cx="915987" cy="266700"/>
          </a:xfrm>
          <a:prstGeom prst="rect">
            <a:avLst/>
          </a:prstGeom>
          <a:solidFill>
            <a:schemeClr val="bg1">
              <a:alpha val="80000"/>
            </a:schemeClr>
          </a:solidFill>
          <a:ln w="38100">
            <a:solidFill>
              <a:srgbClr val="0033CC"/>
            </a:solidFill>
            <a:miter lim="800000"/>
            <a:headEnd/>
            <a:tailEnd/>
          </a:ln>
          <a:effectLst/>
        </p:spPr>
        <p:txBody>
          <a:bodyPr>
            <a:spAutoFit/>
          </a:bodyPr>
          <a:lstStyle/>
          <a:p>
            <a:pPr algn="ctr">
              <a:spcBef>
                <a:spcPct val="50000"/>
              </a:spcBef>
            </a:pPr>
            <a:r>
              <a:rPr lang="en-US" altLang="ja-JP" sz="900">
                <a:ea typeface="ＭＳ Ｐゴシック" charset="-128"/>
              </a:rPr>
              <a:t>Bay of Arabat</a:t>
            </a:r>
          </a:p>
        </p:txBody>
      </p:sp>
      <p:sp>
        <p:nvSpPr>
          <p:cNvPr id="9423" name="Text Box 207"/>
          <p:cNvSpPr txBox="1">
            <a:spLocks noChangeArrowheads="1"/>
          </p:cNvSpPr>
          <p:nvPr/>
        </p:nvSpPr>
        <p:spPr bwMode="auto">
          <a:xfrm>
            <a:off x="2205038" y="5641975"/>
            <a:ext cx="763587" cy="266700"/>
          </a:xfrm>
          <a:prstGeom prst="rect">
            <a:avLst/>
          </a:prstGeom>
          <a:solidFill>
            <a:schemeClr val="bg1">
              <a:alpha val="80000"/>
            </a:schemeClr>
          </a:solidFill>
          <a:ln w="38100">
            <a:solidFill>
              <a:srgbClr val="0033CC"/>
            </a:solidFill>
            <a:miter lim="800000"/>
            <a:headEnd/>
            <a:tailEnd/>
          </a:ln>
          <a:effectLst/>
        </p:spPr>
        <p:txBody>
          <a:bodyPr>
            <a:spAutoFit/>
          </a:bodyPr>
          <a:lstStyle/>
          <a:p>
            <a:pPr algn="ctr">
              <a:spcBef>
                <a:spcPct val="50000"/>
              </a:spcBef>
            </a:pPr>
            <a:r>
              <a:rPr lang="en-US" altLang="ja-JP" sz="900">
                <a:ea typeface="ＭＳ Ｐゴシック" charset="-128"/>
              </a:rPr>
              <a:t>Caffa Bay</a:t>
            </a:r>
          </a:p>
        </p:txBody>
      </p:sp>
      <p:sp>
        <p:nvSpPr>
          <p:cNvPr id="9424" name="Text Box 208"/>
          <p:cNvSpPr txBox="1">
            <a:spLocks noChangeArrowheads="1"/>
          </p:cNvSpPr>
          <p:nvPr/>
        </p:nvSpPr>
        <p:spPr bwMode="auto">
          <a:xfrm>
            <a:off x="831850" y="1749425"/>
            <a:ext cx="611188" cy="403225"/>
          </a:xfrm>
          <a:prstGeom prst="rect">
            <a:avLst/>
          </a:prstGeom>
          <a:solidFill>
            <a:schemeClr val="bg1">
              <a:alpha val="80000"/>
            </a:schemeClr>
          </a:solidFill>
          <a:ln w="38100">
            <a:solidFill>
              <a:srgbClr val="A6FD31"/>
            </a:solidFill>
            <a:miter lim="800000"/>
            <a:headEnd/>
            <a:tailEnd/>
          </a:ln>
          <a:effectLst/>
        </p:spPr>
        <p:txBody>
          <a:bodyPr>
            <a:spAutoFit/>
          </a:bodyPr>
          <a:lstStyle/>
          <a:p>
            <a:pPr algn="ctr">
              <a:spcBef>
                <a:spcPct val="50000"/>
              </a:spcBef>
            </a:pPr>
            <a:r>
              <a:rPr lang="en-US" altLang="ja-JP" sz="900">
                <a:ea typeface="ＭＳ Ｐゴシック" charset="-128"/>
              </a:rPr>
              <a:t>Arabat Spit</a:t>
            </a:r>
          </a:p>
        </p:txBody>
      </p:sp>
      <p:sp>
        <p:nvSpPr>
          <p:cNvPr id="9425" name="Text Box 209"/>
          <p:cNvSpPr txBox="1">
            <a:spLocks noChangeArrowheads="1"/>
          </p:cNvSpPr>
          <p:nvPr/>
        </p:nvSpPr>
        <p:spPr bwMode="auto">
          <a:xfrm>
            <a:off x="1366838" y="3200400"/>
            <a:ext cx="915987" cy="266700"/>
          </a:xfrm>
          <a:prstGeom prst="rect">
            <a:avLst/>
          </a:prstGeom>
          <a:solidFill>
            <a:schemeClr val="bg1">
              <a:alpha val="80000"/>
            </a:schemeClr>
          </a:solidFill>
          <a:ln w="38100">
            <a:solidFill>
              <a:schemeClr val="tx1"/>
            </a:solidFill>
            <a:miter lim="800000"/>
            <a:headEnd/>
            <a:tailEnd/>
          </a:ln>
          <a:effectLst/>
        </p:spPr>
        <p:txBody>
          <a:bodyPr>
            <a:spAutoFit/>
          </a:bodyPr>
          <a:lstStyle/>
          <a:p>
            <a:pPr algn="ctr">
              <a:spcBef>
                <a:spcPct val="50000"/>
              </a:spcBef>
            </a:pPr>
            <a:r>
              <a:rPr lang="en-US" altLang="ja-JP" sz="900">
                <a:ea typeface="ＭＳ Ｐゴシック" charset="-128"/>
              </a:rPr>
              <a:t>Kamenskoye</a:t>
            </a:r>
          </a:p>
        </p:txBody>
      </p:sp>
      <p:sp>
        <p:nvSpPr>
          <p:cNvPr id="9426" name="Text Box 210"/>
          <p:cNvSpPr txBox="1">
            <a:spLocks noChangeArrowheads="1"/>
          </p:cNvSpPr>
          <p:nvPr/>
        </p:nvSpPr>
        <p:spPr bwMode="auto">
          <a:xfrm>
            <a:off x="527050" y="5718175"/>
            <a:ext cx="763588" cy="266700"/>
          </a:xfrm>
          <a:prstGeom prst="rect">
            <a:avLst/>
          </a:prstGeom>
          <a:solidFill>
            <a:schemeClr val="bg1">
              <a:alpha val="80000"/>
            </a:schemeClr>
          </a:solidFill>
          <a:ln w="38100">
            <a:solidFill>
              <a:schemeClr val="tx1"/>
            </a:solidFill>
            <a:miter lim="800000"/>
            <a:headEnd/>
            <a:tailEnd/>
          </a:ln>
          <a:effectLst/>
        </p:spPr>
        <p:txBody>
          <a:bodyPr>
            <a:spAutoFit/>
          </a:bodyPr>
          <a:lstStyle/>
          <a:p>
            <a:pPr algn="ctr">
              <a:spcBef>
                <a:spcPct val="50000"/>
              </a:spcBef>
            </a:pPr>
            <a:r>
              <a:rPr lang="en-US" altLang="ja-JP" sz="900">
                <a:ea typeface="ＭＳ Ｐゴシック" charset="-128"/>
              </a:rPr>
              <a:t>Feodosiya</a:t>
            </a:r>
          </a:p>
        </p:txBody>
      </p:sp>
      <p:sp>
        <p:nvSpPr>
          <p:cNvPr id="9427" name="Text Box 211"/>
          <p:cNvSpPr txBox="1">
            <a:spLocks noChangeArrowheads="1"/>
          </p:cNvSpPr>
          <p:nvPr/>
        </p:nvSpPr>
        <p:spPr bwMode="auto">
          <a:xfrm>
            <a:off x="1824038" y="3505200"/>
            <a:ext cx="915987" cy="266700"/>
          </a:xfrm>
          <a:prstGeom prst="rect">
            <a:avLst/>
          </a:prstGeom>
          <a:solidFill>
            <a:schemeClr val="bg1">
              <a:alpha val="80000"/>
            </a:schemeClr>
          </a:solidFill>
          <a:ln w="38100">
            <a:solidFill>
              <a:schemeClr val="tx1"/>
            </a:solidFill>
            <a:miter lim="800000"/>
            <a:headEnd/>
            <a:tailEnd/>
          </a:ln>
          <a:effectLst/>
        </p:spPr>
        <p:txBody>
          <a:bodyPr>
            <a:spAutoFit/>
          </a:bodyPr>
          <a:lstStyle/>
          <a:p>
            <a:pPr algn="ctr">
              <a:spcBef>
                <a:spcPct val="50000"/>
              </a:spcBef>
            </a:pPr>
            <a:r>
              <a:rPr lang="en-US" altLang="ja-JP" sz="900">
                <a:ea typeface="ＭＳ Ｐゴシック" charset="-128"/>
              </a:rPr>
              <a:t>Semysotka</a:t>
            </a:r>
          </a:p>
        </p:txBody>
      </p:sp>
      <p:sp>
        <p:nvSpPr>
          <p:cNvPr id="9392" name="Text Box 176"/>
          <p:cNvSpPr txBox="1">
            <a:spLocks noChangeArrowheads="1"/>
          </p:cNvSpPr>
          <p:nvPr/>
        </p:nvSpPr>
        <p:spPr bwMode="auto">
          <a:xfrm>
            <a:off x="2282825" y="1901825"/>
            <a:ext cx="4656138" cy="3706813"/>
          </a:xfrm>
          <a:prstGeom prst="rect">
            <a:avLst/>
          </a:prstGeom>
          <a:solidFill>
            <a:schemeClr val="bg1">
              <a:alpha val="64999"/>
            </a:schemeClr>
          </a:solidFill>
          <a:ln w="38100">
            <a:solidFill>
              <a:srgbClr val="FF0000"/>
            </a:solidFill>
            <a:miter lim="800000"/>
            <a:headEnd/>
            <a:tailEnd/>
          </a:ln>
          <a:effectLst/>
        </p:spPr>
        <p:txBody>
          <a:bodyPr>
            <a:spAutoFit/>
          </a:bodyPr>
          <a:lstStyle/>
          <a:p>
            <a:pPr>
              <a:spcBef>
                <a:spcPct val="50000"/>
              </a:spcBef>
            </a:pPr>
            <a:r>
              <a:rPr lang="en-US" altLang="ja-JP" i="1">
                <a:ea typeface="ＭＳ Ｐゴシック" charset="-128"/>
              </a:rPr>
              <a:t>4</a:t>
            </a:r>
            <a:r>
              <a:rPr lang="en-US" altLang="ja-JP" i="1" baseline="30000">
                <a:ea typeface="ＭＳ Ｐゴシック" charset="-128"/>
              </a:rPr>
              <a:t>th</a:t>
            </a:r>
            <a:r>
              <a:rPr lang="en-US" altLang="ja-JP" i="1">
                <a:ea typeface="ＭＳ Ｐゴシック" charset="-128"/>
              </a:rPr>
              <a:t> Mountain Division</a:t>
            </a:r>
            <a:r>
              <a:rPr lang="en-US" altLang="ja-JP">
                <a:ea typeface="ＭＳ Ｐゴシック" charset="-128"/>
              </a:rPr>
              <a:t> – Eglseer</a:t>
            </a:r>
          </a:p>
          <a:p>
            <a:pPr>
              <a:spcBef>
                <a:spcPct val="50000"/>
              </a:spcBef>
            </a:pPr>
            <a:r>
              <a:rPr lang="en-US" altLang="ja-JP" i="1">
                <a:ea typeface="ＭＳ Ｐゴシック" charset="-128"/>
              </a:rPr>
              <a:t>10</a:t>
            </a:r>
            <a:r>
              <a:rPr lang="en-US" altLang="ja-JP" i="1" baseline="30000">
                <a:ea typeface="ＭＳ Ｐゴシック" charset="-128"/>
              </a:rPr>
              <a:t>th</a:t>
            </a:r>
            <a:r>
              <a:rPr lang="en-US" altLang="ja-JP" i="1">
                <a:ea typeface="ＭＳ Ｐゴシック" charset="-128"/>
              </a:rPr>
              <a:t> Romanian Infantry Division</a:t>
            </a:r>
            <a:r>
              <a:rPr lang="en-US" altLang="ja-JP">
                <a:ea typeface="ＭＳ Ｐゴシック" charset="-128"/>
              </a:rPr>
              <a:t> – Caracas</a:t>
            </a:r>
          </a:p>
          <a:p>
            <a:pPr>
              <a:spcBef>
                <a:spcPct val="50000"/>
              </a:spcBef>
            </a:pPr>
            <a:r>
              <a:rPr lang="en-US" altLang="ja-JP" i="1">
                <a:ea typeface="ＭＳ Ｐゴシック" charset="-128"/>
              </a:rPr>
              <a:t>19</a:t>
            </a:r>
            <a:r>
              <a:rPr lang="en-US" altLang="ja-JP" i="1" baseline="30000">
                <a:ea typeface="ＭＳ Ｐゴシック" charset="-128"/>
              </a:rPr>
              <a:t>th</a:t>
            </a:r>
            <a:r>
              <a:rPr lang="en-US" altLang="ja-JP" i="1">
                <a:ea typeface="ＭＳ Ｐゴシック" charset="-128"/>
              </a:rPr>
              <a:t> Romanian Infantry Division</a:t>
            </a:r>
            <a:r>
              <a:rPr lang="en-US" altLang="ja-JP">
                <a:ea typeface="ＭＳ Ｐゴシック" charset="-128"/>
              </a:rPr>
              <a:t> – Schmidt</a:t>
            </a:r>
          </a:p>
          <a:p>
            <a:pPr>
              <a:spcBef>
                <a:spcPct val="50000"/>
              </a:spcBef>
            </a:pPr>
            <a:r>
              <a:rPr lang="en-US" altLang="ja-JP" i="1">
                <a:ea typeface="ＭＳ Ｐゴシック" charset="-128"/>
              </a:rPr>
              <a:t>22</a:t>
            </a:r>
            <a:r>
              <a:rPr lang="en-US" altLang="ja-JP" i="1" baseline="30000">
                <a:ea typeface="ＭＳ Ｐゴシック" charset="-128"/>
              </a:rPr>
              <a:t>nd</a:t>
            </a:r>
            <a:r>
              <a:rPr lang="en-US" altLang="ja-JP" i="1">
                <a:ea typeface="ＭＳ Ｐゴシック" charset="-128"/>
              </a:rPr>
              <a:t> Panzer Division</a:t>
            </a:r>
            <a:r>
              <a:rPr lang="en-US" altLang="ja-JP">
                <a:ea typeface="ＭＳ Ｐゴシック" charset="-128"/>
              </a:rPr>
              <a:t> – Apell</a:t>
            </a:r>
          </a:p>
          <a:p>
            <a:pPr>
              <a:spcBef>
                <a:spcPct val="50000"/>
              </a:spcBef>
            </a:pPr>
            <a:r>
              <a:rPr lang="en-US" altLang="ja-JP" i="1">
                <a:ea typeface="ＭＳ Ｐゴシック" charset="-128"/>
              </a:rPr>
              <a:t>28</a:t>
            </a:r>
            <a:r>
              <a:rPr lang="en-US" altLang="ja-JP" i="1" baseline="30000">
                <a:ea typeface="ＭＳ Ｐゴシック" charset="-128"/>
              </a:rPr>
              <a:t>th</a:t>
            </a:r>
            <a:r>
              <a:rPr lang="en-US" altLang="ja-JP" i="1">
                <a:ea typeface="ＭＳ Ｐゴシック" charset="-128"/>
              </a:rPr>
              <a:t> Infantry Division</a:t>
            </a:r>
            <a:r>
              <a:rPr lang="en-US" altLang="ja-JP">
                <a:ea typeface="ＭＳ Ｐゴシック" charset="-128"/>
              </a:rPr>
              <a:t> – Sinnhuber</a:t>
            </a:r>
          </a:p>
          <a:p>
            <a:pPr>
              <a:spcBef>
                <a:spcPct val="50000"/>
              </a:spcBef>
            </a:pPr>
            <a:r>
              <a:rPr lang="en-US" altLang="ja-JP" i="1">
                <a:ea typeface="ＭＳ Ｐゴシック" charset="-128"/>
              </a:rPr>
              <a:t>46</a:t>
            </a:r>
            <a:r>
              <a:rPr lang="en-US" altLang="ja-JP" i="1" baseline="30000">
                <a:ea typeface="ＭＳ Ｐゴシック" charset="-128"/>
              </a:rPr>
              <a:t>th</a:t>
            </a:r>
            <a:r>
              <a:rPr lang="en-US" altLang="ja-JP" i="1">
                <a:ea typeface="ＭＳ Ｐゴシック" charset="-128"/>
              </a:rPr>
              <a:t> Infantry Division</a:t>
            </a:r>
            <a:r>
              <a:rPr lang="en-US" altLang="ja-JP">
                <a:ea typeface="ＭＳ Ｐゴシック" charset="-128"/>
              </a:rPr>
              <a:t> – Haccius</a:t>
            </a:r>
          </a:p>
          <a:p>
            <a:pPr>
              <a:spcBef>
                <a:spcPct val="50000"/>
              </a:spcBef>
            </a:pPr>
            <a:r>
              <a:rPr lang="en-US" altLang="ja-JP" i="1">
                <a:ea typeface="ＭＳ Ｐゴシック" charset="-128"/>
              </a:rPr>
              <a:t>50</a:t>
            </a:r>
            <a:r>
              <a:rPr lang="en-US" altLang="ja-JP" i="1" baseline="30000">
                <a:ea typeface="ＭＳ Ｐゴシック" charset="-128"/>
              </a:rPr>
              <a:t>th</a:t>
            </a:r>
            <a:r>
              <a:rPr lang="en-US" altLang="ja-JP" i="1">
                <a:ea typeface="ＭＳ Ｐゴシック" charset="-128"/>
              </a:rPr>
              <a:t> Infantry Division</a:t>
            </a:r>
            <a:r>
              <a:rPr lang="en-US" altLang="ja-JP">
                <a:ea typeface="ＭＳ Ｐゴシック" charset="-128"/>
              </a:rPr>
              <a:t> – Schmidt</a:t>
            </a:r>
          </a:p>
          <a:p>
            <a:pPr>
              <a:spcBef>
                <a:spcPct val="50000"/>
              </a:spcBef>
            </a:pPr>
            <a:r>
              <a:rPr lang="en-US" altLang="ja-JP" i="1">
                <a:ea typeface="ＭＳ Ｐゴシック" charset="-128"/>
              </a:rPr>
              <a:t>132</a:t>
            </a:r>
            <a:r>
              <a:rPr lang="en-US" altLang="ja-JP" i="1" baseline="30000">
                <a:ea typeface="ＭＳ Ｐゴシック" charset="-128"/>
              </a:rPr>
              <a:t>nd</a:t>
            </a:r>
            <a:r>
              <a:rPr lang="en-US" altLang="ja-JP" i="1">
                <a:ea typeface="ＭＳ Ｐゴシック" charset="-128"/>
              </a:rPr>
              <a:t> Infantry Division</a:t>
            </a:r>
            <a:r>
              <a:rPr lang="en-US" altLang="ja-JP">
                <a:ea typeface="ＭＳ Ｐゴシック" charset="-128"/>
              </a:rPr>
              <a:t> – Lindemann</a:t>
            </a:r>
          </a:p>
          <a:p>
            <a:pPr>
              <a:spcBef>
                <a:spcPct val="50000"/>
              </a:spcBef>
            </a:pPr>
            <a:r>
              <a:rPr lang="en-US" altLang="ja-JP" i="1">
                <a:ea typeface="ＭＳ Ｐゴシック" charset="-128"/>
              </a:rPr>
              <a:t>170</a:t>
            </a:r>
            <a:r>
              <a:rPr lang="en-US" altLang="ja-JP" i="1" baseline="30000">
                <a:ea typeface="ＭＳ Ｐゴシック" charset="-128"/>
              </a:rPr>
              <a:t>th</a:t>
            </a:r>
            <a:r>
              <a:rPr lang="en-US" altLang="ja-JP" i="1">
                <a:ea typeface="ＭＳ Ｐゴシック" charset="-128"/>
              </a:rPr>
              <a:t> Infantry Division</a:t>
            </a:r>
            <a:r>
              <a:rPr lang="en-US" altLang="ja-JP">
                <a:ea typeface="ＭＳ Ｐゴシック" charset="-128"/>
              </a:rPr>
              <a:t> – Sander </a:t>
            </a:r>
          </a:p>
        </p:txBody>
      </p:sp>
      <p:grpSp>
        <p:nvGrpSpPr>
          <p:cNvPr id="9397" name="Group 181"/>
          <p:cNvGrpSpPr>
            <a:grpSpLocks/>
          </p:cNvGrpSpPr>
          <p:nvPr/>
        </p:nvGrpSpPr>
        <p:grpSpPr bwMode="auto">
          <a:xfrm>
            <a:off x="603250" y="2132013"/>
            <a:ext cx="7993063" cy="3289300"/>
            <a:chOff x="340" y="1389"/>
            <a:chExt cx="5035" cy="2072"/>
          </a:xfrm>
        </p:grpSpPr>
        <p:sp>
          <p:nvSpPr>
            <p:cNvPr id="9398" name="Text Box 182"/>
            <p:cNvSpPr txBox="1">
              <a:spLocks noChangeArrowheads="1"/>
            </p:cNvSpPr>
            <p:nvPr/>
          </p:nvSpPr>
          <p:spPr bwMode="auto">
            <a:xfrm>
              <a:off x="340" y="1389"/>
              <a:ext cx="5035" cy="2072"/>
            </a:xfrm>
            <a:prstGeom prst="rect">
              <a:avLst/>
            </a:prstGeom>
            <a:solidFill>
              <a:schemeClr val="bg1">
                <a:alpha val="89999"/>
              </a:schemeClr>
            </a:solidFill>
            <a:ln w="38100">
              <a:solidFill>
                <a:schemeClr val="tx1"/>
              </a:solidFill>
              <a:miter lim="800000"/>
              <a:headEnd/>
              <a:tailEnd/>
            </a:ln>
            <a:effectLst/>
          </p:spPr>
          <p:txBody>
            <a:bodyPr>
              <a:spAutoFit/>
            </a:bodyPr>
            <a:lstStyle/>
            <a:p>
              <a:pPr>
                <a:lnSpc>
                  <a:spcPct val="105000"/>
                </a:lnSpc>
                <a:spcBef>
                  <a:spcPct val="50000"/>
                </a:spcBef>
              </a:pPr>
              <a:r>
                <a:rPr lang="en-US" altLang="ja-JP" sz="2000">
                  <a:ea typeface="ＭＳ Ｐゴシック" charset="-128"/>
                </a:rPr>
                <a:t>German</a:t>
              </a:r>
              <a:r>
                <a:rPr lang="en-US" altLang="ja-JP" sz="2000" i="1">
                  <a:ea typeface="ＭＳ Ｐゴシック" charset="-128"/>
                </a:rPr>
                <a:t> 11. Army</a:t>
              </a:r>
              <a:r>
                <a:rPr lang="en-US" altLang="ja-JP" sz="2000">
                  <a:ea typeface="ＭＳ Ｐゴシック" charset="-128"/>
                </a:rPr>
                <a:t>			Soviet Crimean Army Group</a:t>
              </a:r>
            </a:p>
            <a:p>
              <a:pPr>
                <a:lnSpc>
                  <a:spcPct val="105000"/>
                </a:lnSpc>
                <a:spcBef>
                  <a:spcPct val="50000"/>
                </a:spcBef>
              </a:pPr>
              <a:r>
                <a:rPr lang="en-US" altLang="ja-JP" sz="2000">
                  <a:ea typeface="ＭＳ Ｐゴシック" charset="-128"/>
                </a:rPr>
                <a:t>Infantry division				Infantry division</a:t>
              </a:r>
            </a:p>
            <a:p>
              <a:pPr>
                <a:lnSpc>
                  <a:spcPct val="105000"/>
                </a:lnSpc>
                <a:spcBef>
                  <a:spcPct val="50000"/>
                </a:spcBef>
              </a:pPr>
              <a:r>
                <a:rPr lang="en-US" altLang="ja-JP" sz="2000">
                  <a:ea typeface="ＭＳ Ｐゴシック" charset="-128"/>
                </a:rPr>
                <a:t>Mountain division			Mountain division</a:t>
              </a:r>
            </a:p>
            <a:p>
              <a:pPr>
                <a:lnSpc>
                  <a:spcPct val="105000"/>
                </a:lnSpc>
                <a:spcBef>
                  <a:spcPct val="50000"/>
                </a:spcBef>
              </a:pPr>
              <a:r>
                <a:rPr lang="en-US" altLang="ja-JP" sz="2000" i="1">
                  <a:ea typeface="ＭＳ Ｐゴシック" charset="-128"/>
                </a:rPr>
                <a:t>Panzer</a:t>
              </a:r>
              <a:r>
                <a:rPr lang="en-US" altLang="ja-JP" sz="2000">
                  <a:ea typeface="ＭＳ Ｐゴシック" charset="-128"/>
                </a:rPr>
                <a:t> division				Tank brigade</a:t>
              </a:r>
            </a:p>
            <a:p>
              <a:pPr>
                <a:lnSpc>
                  <a:spcPct val="105000"/>
                </a:lnSpc>
                <a:spcBef>
                  <a:spcPct val="50000"/>
                </a:spcBef>
              </a:pPr>
              <a:r>
                <a:rPr lang="en-US" altLang="ja-JP" sz="2000">
                  <a:ea typeface="ＭＳ Ｐゴシック" charset="-128"/>
                </a:rPr>
                <a:t>Romanian infantry division		Cavalry division</a:t>
              </a:r>
            </a:p>
            <a:p>
              <a:pPr>
                <a:lnSpc>
                  <a:spcPct val="105000"/>
                </a:lnSpc>
                <a:spcBef>
                  <a:spcPct val="50000"/>
                </a:spcBef>
              </a:pPr>
              <a:r>
                <a:rPr lang="en-US" altLang="ja-JP" sz="2000">
                  <a:ea typeface="ＭＳ Ｐゴシック" charset="-128"/>
                </a:rPr>
                <a:t>Headquarters				Headquarters</a:t>
              </a:r>
            </a:p>
            <a:p>
              <a:pPr>
                <a:lnSpc>
                  <a:spcPct val="105000"/>
                </a:lnSpc>
                <a:spcBef>
                  <a:spcPct val="50000"/>
                </a:spcBef>
              </a:pPr>
              <a:r>
                <a:rPr lang="en-US" altLang="ja-JP" sz="2000">
                  <a:ea typeface="ＭＳ Ｐゴシック" charset="-128"/>
                </a:rPr>
                <a:t>					Naval units</a:t>
              </a:r>
            </a:p>
          </p:txBody>
        </p:sp>
        <p:pic>
          <p:nvPicPr>
            <p:cNvPr id="9399" name="Picture 183" descr="german 4th mountain division"/>
            <p:cNvPicPr>
              <a:picLocks noChangeAspect="1" noChangeArrowheads="1"/>
            </p:cNvPicPr>
            <p:nvPr/>
          </p:nvPicPr>
          <p:blipFill>
            <a:blip r:embed="rId5"/>
            <a:srcRect/>
            <a:stretch>
              <a:fillRect/>
            </a:stretch>
          </p:blipFill>
          <p:spPr bwMode="auto">
            <a:xfrm>
              <a:off x="2427" y="2024"/>
              <a:ext cx="263" cy="192"/>
            </a:xfrm>
            <a:prstGeom prst="rect">
              <a:avLst/>
            </a:prstGeom>
            <a:noFill/>
          </p:spPr>
        </p:pic>
        <p:pic>
          <p:nvPicPr>
            <p:cNvPr id="9400" name="Picture 184" descr="german 170th division"/>
            <p:cNvPicPr>
              <a:picLocks noChangeAspect="1" noChangeArrowheads="1"/>
            </p:cNvPicPr>
            <p:nvPr/>
          </p:nvPicPr>
          <p:blipFill>
            <a:blip r:embed="rId25"/>
            <a:srcRect/>
            <a:stretch>
              <a:fillRect/>
            </a:stretch>
          </p:blipFill>
          <p:spPr bwMode="auto">
            <a:xfrm>
              <a:off x="2427" y="1752"/>
              <a:ext cx="288" cy="171"/>
            </a:xfrm>
            <a:prstGeom prst="rect">
              <a:avLst/>
            </a:prstGeom>
            <a:noFill/>
          </p:spPr>
        </p:pic>
        <p:pic>
          <p:nvPicPr>
            <p:cNvPr id="9401" name="Picture 185" descr="romanian 10th division"/>
            <p:cNvPicPr>
              <a:picLocks noChangeAspect="1" noChangeArrowheads="1"/>
            </p:cNvPicPr>
            <p:nvPr/>
          </p:nvPicPr>
          <p:blipFill>
            <a:blip r:embed="rId30"/>
            <a:srcRect/>
            <a:stretch>
              <a:fillRect/>
            </a:stretch>
          </p:blipFill>
          <p:spPr bwMode="auto">
            <a:xfrm>
              <a:off x="2427" y="2659"/>
              <a:ext cx="267" cy="169"/>
            </a:xfrm>
            <a:prstGeom prst="rect">
              <a:avLst/>
            </a:prstGeom>
            <a:noFill/>
            <a:ln w="9525">
              <a:noFill/>
              <a:miter lim="800000"/>
              <a:headEnd/>
              <a:tailEnd/>
            </a:ln>
          </p:spPr>
        </p:pic>
        <p:pic>
          <p:nvPicPr>
            <p:cNvPr id="9402" name="Picture 186" descr="soviet 63rd mountain division"/>
            <p:cNvPicPr>
              <a:picLocks noChangeAspect="1" noChangeArrowheads="1"/>
            </p:cNvPicPr>
            <p:nvPr/>
          </p:nvPicPr>
          <p:blipFill>
            <a:blip r:embed="rId31"/>
            <a:srcRect/>
            <a:stretch>
              <a:fillRect/>
            </a:stretch>
          </p:blipFill>
          <p:spPr bwMode="auto">
            <a:xfrm>
              <a:off x="4831" y="1979"/>
              <a:ext cx="265" cy="196"/>
            </a:xfrm>
            <a:prstGeom prst="rect">
              <a:avLst/>
            </a:prstGeom>
            <a:noFill/>
          </p:spPr>
        </p:pic>
        <p:pic>
          <p:nvPicPr>
            <p:cNvPr id="9403" name="Picture 187" descr="soviet 72nd cavalry division"/>
            <p:cNvPicPr>
              <a:picLocks noChangeAspect="1" noChangeArrowheads="1"/>
            </p:cNvPicPr>
            <p:nvPr/>
          </p:nvPicPr>
          <p:blipFill>
            <a:blip r:embed="rId11"/>
            <a:srcRect/>
            <a:stretch>
              <a:fillRect/>
            </a:stretch>
          </p:blipFill>
          <p:spPr bwMode="auto">
            <a:xfrm>
              <a:off x="4831" y="2614"/>
              <a:ext cx="288" cy="194"/>
            </a:xfrm>
            <a:prstGeom prst="rect">
              <a:avLst/>
            </a:prstGeom>
            <a:noFill/>
          </p:spPr>
        </p:pic>
        <p:pic>
          <p:nvPicPr>
            <p:cNvPr id="9404" name="Picture 188" descr="soviet 271st division"/>
            <p:cNvPicPr>
              <a:picLocks noChangeAspect="1" noChangeArrowheads="1"/>
            </p:cNvPicPr>
            <p:nvPr/>
          </p:nvPicPr>
          <p:blipFill>
            <a:blip r:embed="rId32"/>
            <a:srcRect/>
            <a:stretch>
              <a:fillRect/>
            </a:stretch>
          </p:blipFill>
          <p:spPr bwMode="auto">
            <a:xfrm>
              <a:off x="4831" y="1752"/>
              <a:ext cx="288" cy="171"/>
            </a:xfrm>
            <a:prstGeom prst="rect">
              <a:avLst/>
            </a:prstGeom>
            <a:noFill/>
          </p:spPr>
        </p:pic>
        <p:pic>
          <p:nvPicPr>
            <p:cNvPr id="9405" name="Picture 189" descr="blue armour"/>
            <p:cNvPicPr>
              <a:picLocks noChangeAspect="1" noChangeArrowheads="1"/>
            </p:cNvPicPr>
            <p:nvPr/>
          </p:nvPicPr>
          <p:blipFill>
            <a:blip r:embed="rId10"/>
            <a:srcRect/>
            <a:stretch>
              <a:fillRect/>
            </a:stretch>
          </p:blipFill>
          <p:spPr bwMode="auto">
            <a:xfrm>
              <a:off x="4876" y="2387"/>
              <a:ext cx="144" cy="92"/>
            </a:xfrm>
            <a:prstGeom prst="rect">
              <a:avLst/>
            </a:prstGeom>
            <a:noFill/>
          </p:spPr>
        </p:pic>
        <p:pic>
          <p:nvPicPr>
            <p:cNvPr id="9406" name="Picture 190" descr="german 22nd panzer division"/>
            <p:cNvPicPr>
              <a:picLocks noChangeAspect="1" noChangeArrowheads="1"/>
            </p:cNvPicPr>
            <p:nvPr/>
          </p:nvPicPr>
          <p:blipFill>
            <a:blip r:embed="rId9"/>
            <a:srcRect/>
            <a:stretch>
              <a:fillRect/>
            </a:stretch>
          </p:blipFill>
          <p:spPr bwMode="auto">
            <a:xfrm>
              <a:off x="2427" y="2341"/>
              <a:ext cx="265" cy="171"/>
            </a:xfrm>
            <a:prstGeom prst="rect">
              <a:avLst/>
            </a:prstGeom>
            <a:noFill/>
          </p:spPr>
        </p:pic>
        <p:sp>
          <p:nvSpPr>
            <p:cNvPr id="9407" name="AutoShape 191"/>
            <p:cNvSpPr>
              <a:spLocks noChangeArrowheads="1"/>
            </p:cNvSpPr>
            <p:nvPr/>
          </p:nvSpPr>
          <p:spPr bwMode="auto">
            <a:xfrm>
              <a:off x="4876" y="3249"/>
              <a:ext cx="241" cy="145"/>
            </a:xfrm>
            <a:prstGeom prst="flowChartDelay">
              <a:avLst/>
            </a:prstGeom>
            <a:solidFill>
              <a:schemeClr val="bg1"/>
            </a:solidFill>
            <a:ln w="38100">
              <a:solidFill>
                <a:srgbClr val="0000FF"/>
              </a:solidFill>
              <a:miter lim="800000"/>
              <a:headEnd/>
              <a:tailEnd/>
            </a:ln>
            <a:effectLst/>
          </p:spPr>
          <p:txBody>
            <a:bodyPr wrap="none" anchor="ctr"/>
            <a:lstStyle/>
            <a:p>
              <a:endParaRPr lang="ja-JP" altLang="en-US"/>
            </a:p>
          </p:txBody>
        </p:sp>
        <p:pic>
          <p:nvPicPr>
            <p:cNvPr id="9408" name="Picture 192" descr="red hq"/>
            <p:cNvPicPr>
              <a:picLocks noChangeAspect="1" noChangeArrowheads="1"/>
            </p:cNvPicPr>
            <p:nvPr/>
          </p:nvPicPr>
          <p:blipFill>
            <a:blip r:embed="rId28"/>
            <a:srcRect/>
            <a:stretch>
              <a:fillRect/>
            </a:stretch>
          </p:blipFill>
          <p:spPr bwMode="auto">
            <a:xfrm>
              <a:off x="2472" y="2886"/>
              <a:ext cx="116" cy="224"/>
            </a:xfrm>
            <a:prstGeom prst="rect">
              <a:avLst/>
            </a:prstGeom>
            <a:noFill/>
          </p:spPr>
        </p:pic>
        <p:pic>
          <p:nvPicPr>
            <p:cNvPr id="9409" name="Picture 193" descr="blue hq"/>
            <p:cNvPicPr>
              <a:picLocks noChangeAspect="1" noChangeArrowheads="1"/>
            </p:cNvPicPr>
            <p:nvPr/>
          </p:nvPicPr>
          <p:blipFill>
            <a:blip r:embed="rId27"/>
            <a:srcRect/>
            <a:stretch>
              <a:fillRect/>
            </a:stretch>
          </p:blipFill>
          <p:spPr bwMode="auto">
            <a:xfrm>
              <a:off x="4921" y="2886"/>
              <a:ext cx="116" cy="224"/>
            </a:xfrm>
            <a:prstGeom prst="rect">
              <a:avLst/>
            </a:prstGeom>
            <a:noFill/>
          </p:spPr>
        </p:pic>
      </p:gr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nodeType="withEffect">
                                  <p:stCondLst>
                                    <p:cond delay="0"/>
                                  </p:stCondLst>
                                  <p:childTnLst>
                                    <p:animScale>
                                      <p:cBhvr>
                                        <p:cTn id="6" dur="100" fill="hold"/>
                                        <p:tgtEl>
                                          <p:spTgt spid="9352"/>
                                        </p:tgtEl>
                                      </p:cBhvr>
                                      <p:by x="85000" y="85000"/>
                                    </p:animScale>
                                  </p:childTnLst>
                                </p:cTn>
                              </p:par>
                              <p:par>
                                <p:cTn id="7" presetID="6" presetClass="emph" presetSubtype="0" fill="hold" nodeType="withEffect">
                                  <p:stCondLst>
                                    <p:cond delay="0"/>
                                  </p:stCondLst>
                                  <p:childTnLst>
                                    <p:animScale>
                                      <p:cBhvr>
                                        <p:cTn id="8" dur="100" fill="hold"/>
                                        <p:tgtEl>
                                          <p:spTgt spid="9345"/>
                                        </p:tgtEl>
                                      </p:cBhvr>
                                      <p:by x="85000" y="85000"/>
                                    </p:animScale>
                                  </p:childTnLst>
                                </p:cTn>
                              </p:par>
                              <p:par>
                                <p:cTn id="9" presetID="6" presetClass="emph" presetSubtype="0" fill="hold" nodeType="withEffect">
                                  <p:stCondLst>
                                    <p:cond delay="0"/>
                                  </p:stCondLst>
                                  <p:childTnLst>
                                    <p:animScale>
                                      <p:cBhvr>
                                        <p:cTn id="10" dur="100" fill="hold"/>
                                        <p:tgtEl>
                                          <p:spTgt spid="9347"/>
                                        </p:tgtEl>
                                      </p:cBhvr>
                                      <p:by x="85000" y="85000"/>
                                    </p:animScale>
                                  </p:childTnLst>
                                </p:cTn>
                              </p:par>
                              <p:par>
                                <p:cTn id="11" presetID="6" presetClass="emph" presetSubtype="0" fill="hold" nodeType="withEffect">
                                  <p:stCondLst>
                                    <p:cond delay="0"/>
                                  </p:stCondLst>
                                  <p:childTnLst>
                                    <p:animScale>
                                      <p:cBhvr>
                                        <p:cTn id="12" dur="100" fill="hold"/>
                                        <p:tgtEl>
                                          <p:spTgt spid="9343"/>
                                        </p:tgtEl>
                                      </p:cBhvr>
                                      <p:by x="85000" y="85000"/>
                                    </p:animScale>
                                  </p:childTnLst>
                                </p:cTn>
                              </p:par>
                              <p:par>
                                <p:cTn id="13" presetID="6" presetClass="emph" presetSubtype="0" fill="hold" nodeType="withEffect">
                                  <p:stCondLst>
                                    <p:cond delay="0"/>
                                  </p:stCondLst>
                                  <p:childTnLst>
                                    <p:animScale>
                                      <p:cBhvr>
                                        <p:cTn id="14" dur="100" fill="hold"/>
                                        <p:tgtEl>
                                          <p:spTgt spid="9344"/>
                                        </p:tgtEl>
                                      </p:cBhvr>
                                      <p:by x="85000" y="85000"/>
                                    </p:animScale>
                                  </p:childTnLst>
                                </p:cTn>
                              </p:par>
                              <p:par>
                                <p:cTn id="15" presetID="6" presetClass="emph" presetSubtype="0" fill="hold" nodeType="withEffect">
                                  <p:stCondLst>
                                    <p:cond delay="0"/>
                                  </p:stCondLst>
                                  <p:childTnLst>
                                    <p:animScale>
                                      <p:cBhvr>
                                        <p:cTn id="16" dur="100" fill="hold"/>
                                        <p:tgtEl>
                                          <p:spTgt spid="9360"/>
                                        </p:tgtEl>
                                      </p:cBhvr>
                                      <p:by x="85000" y="85000"/>
                                    </p:animScale>
                                  </p:childTnLst>
                                </p:cTn>
                              </p:par>
                              <p:par>
                                <p:cTn id="17" presetID="6" presetClass="emph" presetSubtype="0" fill="hold" nodeType="withEffect">
                                  <p:stCondLst>
                                    <p:cond delay="0"/>
                                  </p:stCondLst>
                                  <p:childTnLst>
                                    <p:animScale>
                                      <p:cBhvr>
                                        <p:cTn id="18" dur="100" fill="hold"/>
                                        <p:tgtEl>
                                          <p:spTgt spid="9350"/>
                                        </p:tgtEl>
                                      </p:cBhvr>
                                      <p:by x="85000" y="85000"/>
                                    </p:animScale>
                                  </p:childTnLst>
                                </p:cTn>
                              </p:par>
                              <p:par>
                                <p:cTn id="19" presetID="6" presetClass="emph" presetSubtype="0" fill="hold" nodeType="withEffect">
                                  <p:stCondLst>
                                    <p:cond delay="0"/>
                                  </p:stCondLst>
                                  <p:childTnLst>
                                    <p:animScale>
                                      <p:cBhvr>
                                        <p:cTn id="20" dur="100" fill="hold"/>
                                        <p:tgtEl>
                                          <p:spTgt spid="9349"/>
                                        </p:tgtEl>
                                      </p:cBhvr>
                                      <p:by x="85000" y="85000"/>
                                    </p:animScale>
                                  </p:childTnLst>
                                </p:cTn>
                              </p:par>
                              <p:par>
                                <p:cTn id="21" presetID="6" presetClass="emph" presetSubtype="0" fill="hold" nodeType="withEffect">
                                  <p:stCondLst>
                                    <p:cond delay="0"/>
                                  </p:stCondLst>
                                  <p:childTnLst>
                                    <p:animScale>
                                      <p:cBhvr>
                                        <p:cTn id="22" dur="100" fill="hold"/>
                                        <p:tgtEl>
                                          <p:spTgt spid="9353"/>
                                        </p:tgtEl>
                                      </p:cBhvr>
                                      <p:by x="85000" y="85000"/>
                                    </p:animScale>
                                  </p:childTnLst>
                                </p:cTn>
                              </p:par>
                              <p:par>
                                <p:cTn id="23" presetID="6" presetClass="emph" presetSubtype="0" fill="hold" nodeType="withEffect">
                                  <p:stCondLst>
                                    <p:cond delay="0"/>
                                  </p:stCondLst>
                                  <p:childTnLst>
                                    <p:animScale>
                                      <p:cBhvr>
                                        <p:cTn id="24" dur="100" fill="hold"/>
                                        <p:tgtEl>
                                          <p:spTgt spid="9354"/>
                                        </p:tgtEl>
                                      </p:cBhvr>
                                      <p:by x="85000" y="85000"/>
                                    </p:animScale>
                                  </p:childTnLst>
                                </p:cTn>
                              </p:par>
                              <p:par>
                                <p:cTn id="25" presetID="6" presetClass="emph" presetSubtype="0" fill="hold" nodeType="withEffect">
                                  <p:stCondLst>
                                    <p:cond delay="0"/>
                                  </p:stCondLst>
                                  <p:childTnLst>
                                    <p:animScale>
                                      <p:cBhvr>
                                        <p:cTn id="26" dur="100" fill="hold"/>
                                        <p:tgtEl>
                                          <p:spTgt spid="9351"/>
                                        </p:tgtEl>
                                      </p:cBhvr>
                                      <p:by x="85000" y="85000"/>
                                    </p:animScale>
                                  </p:childTnLst>
                                </p:cTn>
                              </p:par>
                              <p:par>
                                <p:cTn id="27" presetID="6" presetClass="emph" presetSubtype="0" fill="hold" nodeType="withEffect">
                                  <p:stCondLst>
                                    <p:cond delay="0"/>
                                  </p:stCondLst>
                                  <p:childTnLst>
                                    <p:animScale>
                                      <p:cBhvr>
                                        <p:cTn id="28" dur="100" fill="hold"/>
                                        <p:tgtEl>
                                          <p:spTgt spid="9355"/>
                                        </p:tgtEl>
                                      </p:cBhvr>
                                      <p:by x="85000" y="85000"/>
                                    </p:animScale>
                                  </p:childTnLst>
                                </p:cTn>
                              </p:par>
                              <p:par>
                                <p:cTn id="29" presetID="16" presetClass="entr" presetSubtype="26" fill="hold" grpId="0" nodeType="withEffect">
                                  <p:stCondLst>
                                    <p:cond delay="0"/>
                                  </p:stCondLst>
                                  <p:childTnLst>
                                    <p:set>
                                      <p:cBhvr>
                                        <p:cTn id="30" dur="1" fill="hold">
                                          <p:stCondLst>
                                            <p:cond delay="0"/>
                                          </p:stCondLst>
                                        </p:cTn>
                                        <p:tgtEl>
                                          <p:spTgt spid="9363"/>
                                        </p:tgtEl>
                                        <p:attrNameLst>
                                          <p:attrName>style.visibility</p:attrName>
                                        </p:attrNameLst>
                                      </p:cBhvr>
                                      <p:to>
                                        <p:strVal val="visible"/>
                                      </p:to>
                                    </p:set>
                                    <p:animEffect transition="in" filter="barn(inHorizontal)">
                                      <p:cBhvr>
                                        <p:cTn id="31" dur="1000"/>
                                        <p:tgtEl>
                                          <p:spTgt spid="9363"/>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xit" presetSubtype="26" fill="hold" grpId="1" nodeType="clickEffect">
                                  <p:stCondLst>
                                    <p:cond delay="0"/>
                                  </p:stCondLst>
                                  <p:childTnLst>
                                    <p:animEffect transition="out" filter="barn(inHorizontal)">
                                      <p:cBhvr>
                                        <p:cTn id="35" dur="1000"/>
                                        <p:tgtEl>
                                          <p:spTgt spid="9363"/>
                                        </p:tgtEl>
                                      </p:cBhvr>
                                    </p:animEffect>
                                    <p:set>
                                      <p:cBhvr>
                                        <p:cTn id="36" dur="1" fill="hold">
                                          <p:stCondLst>
                                            <p:cond delay="999"/>
                                          </p:stCondLst>
                                        </p:cTn>
                                        <p:tgtEl>
                                          <p:spTgt spid="9363"/>
                                        </p:tgtEl>
                                        <p:attrNameLst>
                                          <p:attrName>style.visibility</p:attrName>
                                        </p:attrNameLst>
                                      </p:cBhvr>
                                      <p:to>
                                        <p:strVal val="hidden"/>
                                      </p:to>
                                    </p:set>
                                  </p:childTnLst>
                                </p:cTn>
                              </p:par>
                            </p:childTnLst>
                          </p:cTn>
                        </p:par>
                        <p:par>
                          <p:cTn id="37" fill="hold">
                            <p:stCondLst>
                              <p:cond delay="1000"/>
                            </p:stCondLst>
                            <p:childTnLst>
                              <p:par>
                                <p:cTn id="38" presetID="16" presetClass="entr" presetSubtype="26" fill="hold" grpId="0" nodeType="afterEffect">
                                  <p:stCondLst>
                                    <p:cond delay="0"/>
                                  </p:stCondLst>
                                  <p:childTnLst>
                                    <p:set>
                                      <p:cBhvr>
                                        <p:cTn id="39" dur="1" fill="hold">
                                          <p:stCondLst>
                                            <p:cond delay="0"/>
                                          </p:stCondLst>
                                        </p:cTn>
                                        <p:tgtEl>
                                          <p:spTgt spid="9364"/>
                                        </p:tgtEl>
                                        <p:attrNameLst>
                                          <p:attrName>style.visibility</p:attrName>
                                        </p:attrNameLst>
                                      </p:cBhvr>
                                      <p:to>
                                        <p:strVal val="visible"/>
                                      </p:to>
                                    </p:set>
                                    <p:animEffect transition="in" filter="barn(inHorizontal)">
                                      <p:cBhvr>
                                        <p:cTn id="40" dur="1000"/>
                                        <p:tgtEl>
                                          <p:spTgt spid="9364"/>
                                        </p:tgtEl>
                                      </p:cBhvr>
                                    </p:animEffect>
                                  </p:childTnLst>
                                </p:cTn>
                              </p:par>
                            </p:childTnLst>
                          </p:cTn>
                        </p:par>
                      </p:childTnLst>
                    </p:cTn>
                  </p:par>
                  <p:par>
                    <p:cTn id="41" fill="hold">
                      <p:stCondLst>
                        <p:cond delay="indefinite"/>
                      </p:stCondLst>
                      <p:childTnLst>
                        <p:par>
                          <p:cTn id="42" fill="hold">
                            <p:stCondLst>
                              <p:cond delay="0"/>
                            </p:stCondLst>
                            <p:childTnLst>
                              <p:par>
                                <p:cTn id="43" presetID="0" presetClass="path" presetSubtype="0" accel="50000" decel="50000" fill="hold" nodeType="clickEffect">
                                  <p:stCondLst>
                                    <p:cond delay="0"/>
                                  </p:stCondLst>
                                  <p:childTnLst>
                                    <p:animMotion origin="layout" path="M 2.22222E-6 4.44444E-6 C 0.01198 -0.00093 0.05139 0.00439 0.07222 -0.00533 C 0.09305 -0.01505 0.11406 -0.04792 0.125 -0.05903 " pathEditMode="relative" rAng="0" ptsTypes="aaa">
                                      <p:cBhvr>
                                        <p:cTn id="44" dur="3000" fill="hold"/>
                                        <p:tgtEl>
                                          <p:spTgt spid="9362"/>
                                        </p:tgtEl>
                                        <p:attrNameLst>
                                          <p:attrName>ppt_x</p:attrName>
                                          <p:attrName>ppt_y</p:attrName>
                                        </p:attrNameLst>
                                      </p:cBhvr>
                                      <p:rCtr x="63" y="-27"/>
                                    </p:animMotion>
                                  </p:childTnLst>
                                </p:cTn>
                              </p:par>
                              <p:par>
                                <p:cTn id="45" presetID="0" presetClass="path" presetSubtype="0" accel="50000" decel="50000" fill="hold" nodeType="withEffect">
                                  <p:stCondLst>
                                    <p:cond delay="0"/>
                                  </p:stCondLst>
                                  <p:childTnLst>
                                    <p:animMotion origin="layout" path="M -3.05556E-6 4.81481E-6 C 0.00417 -0.01065 0.01354 -0.04908 0.02518 -0.06436 C 0.03681 -0.07963 0.06042 -0.08635 0.06962 -0.09213 " pathEditMode="relative" rAng="0" ptsTypes="aaa">
                                      <p:cBhvr>
                                        <p:cTn id="46" dur="2500" fill="hold"/>
                                        <p:tgtEl>
                                          <p:spTgt spid="9336"/>
                                        </p:tgtEl>
                                        <p:attrNameLst>
                                          <p:attrName>ppt_x</p:attrName>
                                          <p:attrName>ppt_y</p:attrName>
                                        </p:attrNameLst>
                                      </p:cBhvr>
                                      <p:rCtr x="35" y="-46"/>
                                    </p:animMotion>
                                  </p:childTnLst>
                                </p:cTn>
                              </p:par>
                              <p:par>
                                <p:cTn id="47" presetID="0" presetClass="path" presetSubtype="0" accel="50000" decel="50000" fill="hold" nodeType="withEffect">
                                  <p:stCondLst>
                                    <p:cond delay="500"/>
                                  </p:stCondLst>
                                  <p:childTnLst>
                                    <p:animMotion origin="layout" path="M -2.77778E-6 3.7037E-6 L 0.08351 -0.0669 " pathEditMode="relative" ptsTypes="AA">
                                      <p:cBhvr>
                                        <p:cTn id="48" dur="2500" fill="hold"/>
                                        <p:tgtEl>
                                          <p:spTgt spid="9334"/>
                                        </p:tgtEl>
                                        <p:attrNameLst>
                                          <p:attrName>ppt_x</p:attrName>
                                          <p:attrName>ppt_y</p:attrName>
                                        </p:attrNameLst>
                                      </p:cBhvr>
                                    </p:animMotion>
                                  </p:childTnLst>
                                </p:cTn>
                              </p:par>
                              <p:par>
                                <p:cTn id="49" presetID="0" presetClass="path" presetSubtype="0" accel="50000" decel="50000" fill="hold" nodeType="withEffect">
                                  <p:stCondLst>
                                    <p:cond delay="1000"/>
                                  </p:stCondLst>
                                  <p:childTnLst>
                                    <p:animMotion origin="layout" path="M -3.05556E-6 -2.22222E-6 C 0.01441 -0.0324 0.029 -0.06481 0.05278 -0.07037 C 0.07657 -0.07592 0.10973 -0.05463 0.14306 -0.03333 " pathEditMode="relative" ptsTypes="aaA">
                                      <p:cBhvr>
                                        <p:cTn id="50" dur="3000" fill="hold"/>
                                        <p:tgtEl>
                                          <p:spTgt spid="9337"/>
                                        </p:tgtEl>
                                        <p:attrNameLst>
                                          <p:attrName>ppt_x</p:attrName>
                                          <p:attrName>ppt_y</p:attrName>
                                        </p:attrNameLst>
                                      </p:cBhvr>
                                    </p:animMotion>
                                  </p:childTnLst>
                                </p:cTn>
                              </p:par>
                              <p:par>
                                <p:cTn id="51" presetID="9" presetClass="exit" presetSubtype="0" fill="hold" nodeType="withEffect">
                                  <p:stCondLst>
                                    <p:cond delay="1000"/>
                                  </p:stCondLst>
                                  <p:childTnLst>
                                    <p:animEffect transition="out" filter="dissolve">
                                      <p:cBhvr>
                                        <p:cTn id="52" dur="1000"/>
                                        <p:tgtEl>
                                          <p:spTgt spid="9360"/>
                                        </p:tgtEl>
                                      </p:cBhvr>
                                    </p:animEffect>
                                    <p:set>
                                      <p:cBhvr>
                                        <p:cTn id="53" dur="1" fill="hold">
                                          <p:stCondLst>
                                            <p:cond delay="999"/>
                                          </p:stCondLst>
                                        </p:cTn>
                                        <p:tgtEl>
                                          <p:spTgt spid="9360"/>
                                        </p:tgtEl>
                                        <p:attrNameLst>
                                          <p:attrName>style.visibility</p:attrName>
                                        </p:attrNameLst>
                                      </p:cBhvr>
                                      <p:to>
                                        <p:strVal val="hidden"/>
                                      </p:to>
                                    </p:set>
                                  </p:childTnLst>
                                </p:cTn>
                              </p:par>
                              <p:par>
                                <p:cTn id="54" presetID="0" presetClass="path" presetSubtype="0" accel="50000" decel="50000" fill="hold" nodeType="withEffect">
                                  <p:stCondLst>
                                    <p:cond delay="500"/>
                                  </p:stCondLst>
                                  <p:childTnLst>
                                    <p:animMotion origin="layout" path="M -3.61111E-6 -0.00023 L 0.20868 -0.23379 " pathEditMode="relative" rAng="0" ptsTypes="AA">
                                      <p:cBhvr>
                                        <p:cTn id="55" dur="3000" fill="hold"/>
                                        <p:tgtEl>
                                          <p:spTgt spid="9343"/>
                                        </p:tgtEl>
                                        <p:attrNameLst>
                                          <p:attrName>ppt_x</p:attrName>
                                          <p:attrName>ppt_y</p:attrName>
                                        </p:attrNameLst>
                                      </p:cBhvr>
                                      <p:rCtr x="104" y="-117"/>
                                    </p:animMotion>
                                  </p:childTnLst>
                                </p:cTn>
                              </p:par>
                              <p:par>
                                <p:cTn id="56" presetID="0" presetClass="path" presetSubtype="0" accel="50000" decel="50000" fill="hold" nodeType="withEffect">
                                  <p:stCondLst>
                                    <p:cond delay="1500"/>
                                  </p:stCondLst>
                                  <p:childTnLst>
                                    <p:animMotion origin="layout" path="M -3.88889E-6 3.33333E-6 L 0.01858 0.02639 " pathEditMode="relative" rAng="0" ptsTypes="AA">
                                      <p:cBhvr>
                                        <p:cTn id="57" dur="2000" fill="hold"/>
                                        <p:tgtEl>
                                          <p:spTgt spid="9344"/>
                                        </p:tgtEl>
                                        <p:attrNameLst>
                                          <p:attrName>ppt_x</p:attrName>
                                          <p:attrName>ppt_y</p:attrName>
                                        </p:attrNameLst>
                                      </p:cBhvr>
                                      <p:rCtr x="9" y="13"/>
                                    </p:animMotion>
                                  </p:childTnLst>
                                </p:cTn>
                              </p:par>
                              <p:par>
                                <p:cTn id="58" presetID="0" presetClass="path" presetSubtype="0" accel="50000" decel="50000" fill="hold" nodeType="withEffect">
                                  <p:stCondLst>
                                    <p:cond delay="1500"/>
                                  </p:stCondLst>
                                  <p:childTnLst>
                                    <p:animMotion origin="layout" path="M -3.61111E-6 0 L 0.09167 0.00231 " pathEditMode="relative" rAng="0" ptsTypes="AA">
                                      <p:cBhvr>
                                        <p:cTn id="59" dur="2000" fill="hold"/>
                                        <p:tgtEl>
                                          <p:spTgt spid="9352"/>
                                        </p:tgtEl>
                                        <p:attrNameLst>
                                          <p:attrName>ppt_x</p:attrName>
                                          <p:attrName>ppt_y</p:attrName>
                                        </p:attrNameLst>
                                      </p:cBhvr>
                                      <p:rCtr x="46" y="1"/>
                                    </p:animMotion>
                                  </p:childTnLst>
                                </p:cTn>
                              </p:par>
                              <p:par>
                                <p:cTn id="60" presetID="0" presetClass="path" presetSubtype="0" accel="50000" decel="50000" fill="hold" nodeType="withEffect">
                                  <p:stCondLst>
                                    <p:cond delay="1000"/>
                                  </p:stCondLst>
                                  <p:childTnLst>
                                    <p:animMotion origin="layout" path="M 2.77778E-7 3.7037E-6 L -0.025 0.05578 " pathEditMode="relative" ptsTypes="AA">
                                      <p:cBhvr>
                                        <p:cTn id="61" dur="2000" fill="hold"/>
                                        <p:tgtEl>
                                          <p:spTgt spid="9353"/>
                                        </p:tgtEl>
                                        <p:attrNameLst>
                                          <p:attrName>ppt_x</p:attrName>
                                          <p:attrName>ppt_y</p:attrName>
                                        </p:attrNameLst>
                                      </p:cBhvr>
                                    </p:animMotion>
                                  </p:childTnLst>
                                </p:cTn>
                              </p:par>
                              <p:par>
                                <p:cTn id="62" presetID="0" presetClass="path" presetSubtype="0" accel="50000" decel="50000" fill="hold" nodeType="withEffect">
                                  <p:stCondLst>
                                    <p:cond delay="1000"/>
                                  </p:stCondLst>
                                  <p:childTnLst>
                                    <p:animMotion origin="layout" path="M -3.33333E-6 7.03704E-6 L -0.03351 7.03704E-6 " pathEditMode="relative" ptsTypes="AA">
                                      <p:cBhvr>
                                        <p:cTn id="63" dur="2000" fill="hold"/>
                                        <p:tgtEl>
                                          <p:spTgt spid="9341"/>
                                        </p:tgtEl>
                                        <p:attrNameLst>
                                          <p:attrName>ppt_x</p:attrName>
                                          <p:attrName>ppt_y</p:attrName>
                                        </p:attrNameLst>
                                      </p:cBhvr>
                                    </p:animMotion>
                                  </p:childTnLst>
                                </p:cTn>
                              </p:par>
                              <p:par>
                                <p:cTn id="64" presetID="0" presetClass="path" presetSubtype="0" accel="50000" decel="50000" fill="hold" nodeType="withEffect">
                                  <p:stCondLst>
                                    <p:cond delay="1000"/>
                                  </p:stCondLst>
                                  <p:childTnLst>
                                    <p:animMotion origin="layout" path="M -1.38889E-6 1.48148E-6 C -0.00139 -0.03704 -0.0026 -0.07384 0.01667 -0.08889 C 0.03594 -0.10394 0.08733 -0.09722 0.11528 -0.09074 C 0.14323 -0.08426 0.15399 -0.05695 0.18472 -0.05 C 0.21545 -0.04306 0.27622 -0.04931 0.30018 -0.04908 " pathEditMode="relative" rAng="0" ptsTypes="aaaaa">
                                      <p:cBhvr>
                                        <p:cTn id="65" dur="4000" fill="hold"/>
                                        <p:tgtEl>
                                          <p:spTgt spid="9349"/>
                                        </p:tgtEl>
                                        <p:attrNameLst>
                                          <p:attrName>ppt_x</p:attrName>
                                          <p:attrName>ppt_y</p:attrName>
                                        </p:attrNameLst>
                                      </p:cBhvr>
                                      <p:rCtr x="149" y="-52"/>
                                    </p:animMotion>
                                  </p:childTnLst>
                                </p:cTn>
                              </p:par>
                              <p:par>
                                <p:cTn id="66" presetID="0" presetClass="path" presetSubtype="0" accel="50000" decel="50000" fill="hold" nodeType="withEffect">
                                  <p:stCondLst>
                                    <p:cond delay="1300"/>
                                  </p:stCondLst>
                                  <p:childTnLst>
                                    <p:animMotion origin="layout" path="M -5.55556E-7 8.88889E-6 C 0.02361 -0.01087 0.04739 -0.02152 0.0625 -0.03333 C 0.0776 -0.04513 0.07413 -0.06388 0.09027 -0.07036 C 0.10642 -0.07685 0.12864 -0.08124 0.15972 -0.07222 C 0.1908 -0.06319 0.2335 -0.04004 0.27639 -0.01666 " pathEditMode="relative" ptsTypes="aaaaA">
                                      <p:cBhvr>
                                        <p:cTn id="67" dur="4000" fill="hold"/>
                                        <p:tgtEl>
                                          <p:spTgt spid="9354"/>
                                        </p:tgtEl>
                                        <p:attrNameLst>
                                          <p:attrName>ppt_x</p:attrName>
                                          <p:attrName>ppt_y</p:attrName>
                                        </p:attrNameLst>
                                      </p:cBhvr>
                                    </p:animMotion>
                                  </p:childTnLst>
                                </p:cTn>
                              </p:par>
                              <p:par>
                                <p:cTn id="68" presetID="0" presetClass="path" presetSubtype="0" accel="50000" decel="50000" fill="hold" nodeType="withEffect">
                                  <p:stCondLst>
                                    <p:cond delay="1600"/>
                                  </p:stCondLst>
                                  <p:childTnLst>
                                    <p:animMotion origin="layout" path="M 2.22222E-6 -2.22222E-6 C 0.02361 -0.0456 0.04739 -0.09097 0.07222 -0.11296 C 0.09705 -0.13495 0.12344 -0.13379 0.14861 -0.13148 C 0.17378 -0.12916 0.20798 -0.10555 0.22361 -0.09884 " pathEditMode="relative" rAng="0" ptsTypes="aaaa">
                                      <p:cBhvr>
                                        <p:cTn id="69" dur="4000" fill="hold"/>
                                        <p:tgtEl>
                                          <p:spTgt spid="9351"/>
                                        </p:tgtEl>
                                        <p:attrNameLst>
                                          <p:attrName>ppt_x</p:attrName>
                                          <p:attrName>ppt_y</p:attrName>
                                        </p:attrNameLst>
                                      </p:cBhvr>
                                      <p:rCtr x="112" y="-68"/>
                                    </p:animMotion>
                                  </p:childTnLst>
                                </p:cTn>
                              </p:par>
                              <p:par>
                                <p:cTn id="70" presetID="0" presetClass="path" presetSubtype="0" accel="50000" decel="50000" fill="hold" nodeType="withEffect">
                                  <p:stCondLst>
                                    <p:cond delay="1000"/>
                                  </p:stCondLst>
                                  <p:childTnLst>
                                    <p:animMotion origin="layout" path="M 3.33333E-6 7.40741E-7 C 0.01232 -0.0081 0.04375 -0.03519 0.07361 -0.04931 C 0.10347 -0.06343 0.1467 -0.08102 0.17916 -0.08495 C 0.21163 -0.08889 0.24948 -0.07477 0.26805 -0.07222 " pathEditMode="relative" rAng="0" ptsTypes="aaaa">
                                      <p:cBhvr>
                                        <p:cTn id="71" dur="4500" fill="hold"/>
                                        <p:tgtEl>
                                          <p:spTgt spid="9345"/>
                                        </p:tgtEl>
                                        <p:attrNameLst>
                                          <p:attrName>ppt_x</p:attrName>
                                          <p:attrName>ppt_y</p:attrName>
                                        </p:attrNameLst>
                                      </p:cBhvr>
                                      <p:rCtr x="134" y="-44"/>
                                    </p:animMotion>
                                  </p:childTnLst>
                                </p:cTn>
                              </p:par>
                              <p:par>
                                <p:cTn id="72" presetID="0" presetClass="path" presetSubtype="0" accel="50000" decel="50000" fill="hold" nodeType="withEffect">
                                  <p:stCondLst>
                                    <p:cond delay="3000"/>
                                  </p:stCondLst>
                                  <p:childTnLst>
                                    <p:animMotion origin="layout" path="M -3.33333E-6 4.07407E-6 C 0.0073 -0.0088 0.03021 -0.04098 0.04341 -0.05324 C 0.0566 -0.06551 0.06858 -0.06806 0.07952 -0.07362 C 0.09045 -0.07917 0.10052 -0.08496 0.10868 -0.08704 C 0.11684 -0.08912 0.12414 -0.08658 0.12813 -0.08658 " pathEditMode="relative" rAng="0" ptsTypes="aaaaa">
                                      <p:cBhvr>
                                        <p:cTn id="73" dur="3000" fill="hold"/>
                                        <p:tgtEl>
                                          <p:spTgt spid="9348"/>
                                        </p:tgtEl>
                                        <p:attrNameLst>
                                          <p:attrName>ppt_x</p:attrName>
                                          <p:attrName>ppt_y</p:attrName>
                                        </p:attrNameLst>
                                      </p:cBhvr>
                                      <p:rCtr x="64" y="-45"/>
                                    </p:animMotion>
                                  </p:childTnLst>
                                </p:cTn>
                              </p:par>
                              <p:par>
                                <p:cTn id="74" presetID="0" presetClass="path" presetSubtype="0" accel="50000" decel="50000" fill="hold" nodeType="withEffect">
                                  <p:stCondLst>
                                    <p:cond delay="3000"/>
                                  </p:stCondLst>
                                  <p:childTnLst>
                                    <p:animMotion origin="layout" path="M 0 -1.85185E-6 C 0.02622 -0.0169 0.11615 -0.07963 0.15764 -0.10139 C 0.19913 -0.12315 0.23021 -0.12477 0.24931 -0.13102 " pathEditMode="relative" rAng="0" ptsTypes="aaa">
                                      <p:cBhvr>
                                        <p:cTn id="75" dur="3000" fill="hold"/>
                                        <p:tgtEl>
                                          <p:spTgt spid="9338"/>
                                        </p:tgtEl>
                                        <p:attrNameLst>
                                          <p:attrName>ppt_x</p:attrName>
                                          <p:attrName>ppt_y</p:attrName>
                                        </p:attrNameLst>
                                      </p:cBhvr>
                                      <p:rCtr x="125" y="-66"/>
                                    </p:animMotion>
                                  </p:childTnLst>
                                </p:cTn>
                              </p:par>
                              <p:par>
                                <p:cTn id="76" presetID="0" presetClass="path" presetSubtype="0" accel="50000" decel="50000" fill="hold" nodeType="withEffect">
                                  <p:stCondLst>
                                    <p:cond delay="3000"/>
                                  </p:stCondLst>
                                  <p:childTnLst>
                                    <p:animMotion origin="layout" path="M 3.33333E-6 0.00024 L 0.22014 -0.12337 " pathEditMode="relative" rAng="0" ptsTypes="AA">
                                      <p:cBhvr>
                                        <p:cTn id="77" dur="3000" fill="hold"/>
                                        <p:tgtEl>
                                          <p:spTgt spid="9361"/>
                                        </p:tgtEl>
                                        <p:attrNameLst>
                                          <p:attrName>ppt_x</p:attrName>
                                          <p:attrName>ppt_y</p:attrName>
                                        </p:attrNameLst>
                                      </p:cBhvr>
                                      <p:rCtr x="110" y="-62"/>
                                    </p:animMotion>
                                  </p:childTnLst>
                                </p:cTn>
                              </p:par>
                              <p:par>
                                <p:cTn id="78" presetID="0" presetClass="path" presetSubtype="0" accel="50000" decel="50000" fill="hold" nodeType="withEffect">
                                  <p:stCondLst>
                                    <p:cond delay="3200"/>
                                  </p:stCondLst>
                                  <p:childTnLst>
                                    <p:animMotion origin="layout" path="M 3.05556E-6 0 L 0.09184 -0.11944 " pathEditMode="relative" rAng="0" ptsTypes="AA">
                                      <p:cBhvr>
                                        <p:cTn id="79" dur="2500" fill="hold"/>
                                        <p:tgtEl>
                                          <p:spTgt spid="9355"/>
                                        </p:tgtEl>
                                        <p:attrNameLst>
                                          <p:attrName>ppt_x</p:attrName>
                                          <p:attrName>ppt_y</p:attrName>
                                        </p:attrNameLst>
                                      </p:cBhvr>
                                      <p:rCtr x="46" y="-60"/>
                                    </p:animMotion>
                                  </p:childTnLst>
                                </p:cTn>
                              </p:par>
                              <p:par>
                                <p:cTn id="80" presetID="0" presetClass="path" presetSubtype="0" accel="50000" decel="50000" fill="hold" nodeType="withEffect">
                                  <p:stCondLst>
                                    <p:cond delay="3200"/>
                                  </p:stCondLst>
                                  <p:childTnLst>
                                    <p:animMotion origin="layout" path="M 3.05556E-6 -3.7037E-6 L 0.05434 -0.08773 " pathEditMode="relative" rAng="0" ptsTypes="AA">
                                      <p:cBhvr>
                                        <p:cTn id="81" dur="3000" fill="hold"/>
                                        <p:tgtEl>
                                          <p:spTgt spid="9347"/>
                                        </p:tgtEl>
                                        <p:attrNameLst>
                                          <p:attrName>ppt_x</p:attrName>
                                          <p:attrName>ppt_y</p:attrName>
                                        </p:attrNameLst>
                                      </p:cBhvr>
                                      <p:rCtr x="27" y="-44"/>
                                    </p:animMotion>
                                  </p:childTnLst>
                                </p:cTn>
                              </p:par>
                              <p:par>
                                <p:cTn id="82" presetID="0" presetClass="path" presetSubtype="0" accel="50000" decel="50000" fill="hold" nodeType="withEffect">
                                  <p:stCondLst>
                                    <p:cond delay="3200"/>
                                  </p:stCondLst>
                                  <p:childTnLst>
                                    <p:animMotion origin="layout" path="M 0.06962 -0.09213 L 0.15018 -0.09399 L 0.17101 -0.09399 " pathEditMode="relative" rAng="0" ptsTypes="AAA">
                                      <p:cBhvr>
                                        <p:cTn id="83" dur="2500" fill="hold"/>
                                        <p:tgtEl>
                                          <p:spTgt spid="9336"/>
                                        </p:tgtEl>
                                        <p:attrNameLst>
                                          <p:attrName>ppt_x</p:attrName>
                                          <p:attrName>ppt_y</p:attrName>
                                        </p:attrNameLst>
                                      </p:cBhvr>
                                      <p:rCtr x="51" y="-1"/>
                                    </p:animMotion>
                                  </p:childTnLst>
                                </p:cTn>
                              </p:par>
                              <p:par>
                                <p:cTn id="84" presetID="9" presetClass="exit" presetSubtype="0" fill="hold" nodeType="withEffect">
                                  <p:stCondLst>
                                    <p:cond delay="3200"/>
                                  </p:stCondLst>
                                  <p:childTnLst>
                                    <p:animEffect transition="out" filter="dissolve">
                                      <p:cBhvr>
                                        <p:cTn id="85" dur="1000"/>
                                        <p:tgtEl>
                                          <p:spTgt spid="9341"/>
                                        </p:tgtEl>
                                      </p:cBhvr>
                                    </p:animEffect>
                                    <p:set>
                                      <p:cBhvr>
                                        <p:cTn id="86" dur="1" fill="hold">
                                          <p:stCondLst>
                                            <p:cond delay="999"/>
                                          </p:stCondLst>
                                        </p:cTn>
                                        <p:tgtEl>
                                          <p:spTgt spid="9341"/>
                                        </p:tgtEl>
                                        <p:attrNameLst>
                                          <p:attrName>style.visibility</p:attrName>
                                        </p:attrNameLst>
                                      </p:cBhvr>
                                      <p:to>
                                        <p:strVal val="hidden"/>
                                      </p:to>
                                    </p:set>
                                  </p:childTnLst>
                                </p:cTn>
                              </p:par>
                              <p:par>
                                <p:cTn id="87" presetID="0" presetClass="path" presetSubtype="0" accel="50000" decel="50000" fill="hold" nodeType="withEffect">
                                  <p:stCondLst>
                                    <p:cond delay="3200"/>
                                  </p:stCondLst>
                                  <p:childTnLst>
                                    <p:animMotion origin="layout" path="M -0.025 0.05579 L 0.02344 -0.01759 L 0.08351 -0.04421 " pathEditMode="relative" rAng="0" ptsTypes="AAA">
                                      <p:cBhvr>
                                        <p:cTn id="88" dur="3000" fill="hold"/>
                                        <p:tgtEl>
                                          <p:spTgt spid="9353"/>
                                        </p:tgtEl>
                                        <p:attrNameLst>
                                          <p:attrName>ppt_x</p:attrName>
                                          <p:attrName>ppt_y</p:attrName>
                                        </p:attrNameLst>
                                      </p:cBhvr>
                                      <p:rCtr x="54" y="-50"/>
                                    </p:animMotion>
                                  </p:childTnLst>
                                </p:cTn>
                              </p:par>
                              <p:par>
                                <p:cTn id="89" presetID="0" presetClass="path" presetSubtype="0" accel="50000" decel="50000" fill="hold" nodeType="withEffect">
                                  <p:stCondLst>
                                    <p:cond delay="3000"/>
                                  </p:stCondLst>
                                  <p:childTnLst>
                                    <p:animMotion origin="layout" path="M 0.08351 -0.0669 C 0.10434 -0.07754 0.18299 -0.11759 0.20903 -0.13102 " pathEditMode="relative" rAng="0" ptsTypes="aa">
                                      <p:cBhvr>
                                        <p:cTn id="90" dur="3000" fill="hold"/>
                                        <p:tgtEl>
                                          <p:spTgt spid="9334"/>
                                        </p:tgtEl>
                                        <p:attrNameLst>
                                          <p:attrName>ppt_x</p:attrName>
                                          <p:attrName>ppt_y</p:attrName>
                                        </p:attrNameLst>
                                      </p:cBhvr>
                                      <p:rCtr x="63" y="-32"/>
                                    </p:animMotion>
                                  </p:childTnLst>
                                </p:cTn>
                              </p:par>
                            </p:childTnLst>
                          </p:cTn>
                        </p:par>
                        <p:par>
                          <p:cTn id="91" fill="hold">
                            <p:stCondLst>
                              <p:cond delay="6200"/>
                            </p:stCondLst>
                            <p:childTnLst>
                              <p:par>
                                <p:cTn id="92" presetID="10" presetClass="entr" presetSubtype="0" fill="hold" grpId="0" nodeType="afterEffect">
                                  <p:stCondLst>
                                    <p:cond delay="1000"/>
                                  </p:stCondLst>
                                  <p:childTnLst>
                                    <p:set>
                                      <p:cBhvr>
                                        <p:cTn id="93" dur="1" fill="hold">
                                          <p:stCondLst>
                                            <p:cond delay="0"/>
                                          </p:stCondLst>
                                        </p:cTn>
                                        <p:tgtEl>
                                          <p:spTgt spid="9366"/>
                                        </p:tgtEl>
                                        <p:attrNameLst>
                                          <p:attrName>style.visibility</p:attrName>
                                        </p:attrNameLst>
                                      </p:cBhvr>
                                      <p:to>
                                        <p:strVal val="visible"/>
                                      </p:to>
                                    </p:set>
                                    <p:animEffect transition="in" filter="fade">
                                      <p:cBhvr>
                                        <p:cTn id="94" dur="2000"/>
                                        <p:tgtEl>
                                          <p:spTgt spid="9366"/>
                                        </p:tgtEl>
                                      </p:cBhvr>
                                    </p:animEffect>
                                  </p:childTnLst>
                                </p:cTn>
                              </p:par>
                              <p:par>
                                <p:cTn id="95" presetID="10" presetClass="entr" presetSubtype="0" fill="hold" grpId="0" nodeType="withEffect">
                                  <p:stCondLst>
                                    <p:cond delay="1000"/>
                                  </p:stCondLst>
                                  <p:childTnLst>
                                    <p:set>
                                      <p:cBhvr>
                                        <p:cTn id="96" dur="1" fill="hold">
                                          <p:stCondLst>
                                            <p:cond delay="0"/>
                                          </p:stCondLst>
                                        </p:cTn>
                                        <p:tgtEl>
                                          <p:spTgt spid="9365"/>
                                        </p:tgtEl>
                                        <p:attrNameLst>
                                          <p:attrName>style.visibility</p:attrName>
                                        </p:attrNameLst>
                                      </p:cBhvr>
                                      <p:to>
                                        <p:strVal val="visible"/>
                                      </p:to>
                                    </p:set>
                                    <p:animEffect transition="in" filter="fade">
                                      <p:cBhvr>
                                        <p:cTn id="97" dur="2000"/>
                                        <p:tgtEl>
                                          <p:spTgt spid="9365"/>
                                        </p:tgtEl>
                                      </p:cBhvr>
                                    </p:animEffect>
                                  </p:childTnLst>
                                </p:cTn>
                              </p:par>
                              <p:par>
                                <p:cTn id="98" presetID="10" presetClass="entr" presetSubtype="0" fill="hold" grpId="0" nodeType="withEffect">
                                  <p:stCondLst>
                                    <p:cond delay="1000"/>
                                  </p:stCondLst>
                                  <p:childTnLst>
                                    <p:set>
                                      <p:cBhvr>
                                        <p:cTn id="99" dur="1" fill="hold">
                                          <p:stCondLst>
                                            <p:cond delay="0"/>
                                          </p:stCondLst>
                                        </p:cTn>
                                        <p:tgtEl>
                                          <p:spTgt spid="9367"/>
                                        </p:tgtEl>
                                        <p:attrNameLst>
                                          <p:attrName>style.visibility</p:attrName>
                                        </p:attrNameLst>
                                      </p:cBhvr>
                                      <p:to>
                                        <p:strVal val="visible"/>
                                      </p:to>
                                    </p:set>
                                    <p:animEffect transition="in" filter="fade">
                                      <p:cBhvr>
                                        <p:cTn id="100" dur="2000"/>
                                        <p:tgtEl>
                                          <p:spTgt spid="9367"/>
                                        </p:tgtEl>
                                      </p:cBhvr>
                                    </p:animEffect>
                                  </p:childTnLst>
                                </p:cTn>
                              </p:par>
                              <p:par>
                                <p:cTn id="101" presetID="10" presetClass="entr" presetSubtype="0" fill="hold" grpId="0" nodeType="withEffect">
                                  <p:stCondLst>
                                    <p:cond delay="1000"/>
                                  </p:stCondLst>
                                  <p:childTnLst>
                                    <p:set>
                                      <p:cBhvr>
                                        <p:cTn id="102" dur="1" fill="hold">
                                          <p:stCondLst>
                                            <p:cond delay="0"/>
                                          </p:stCondLst>
                                        </p:cTn>
                                        <p:tgtEl>
                                          <p:spTgt spid="9368"/>
                                        </p:tgtEl>
                                        <p:attrNameLst>
                                          <p:attrName>style.visibility</p:attrName>
                                        </p:attrNameLst>
                                      </p:cBhvr>
                                      <p:to>
                                        <p:strVal val="visible"/>
                                      </p:to>
                                    </p:set>
                                    <p:animEffect transition="in" filter="fade">
                                      <p:cBhvr>
                                        <p:cTn id="103" dur="2000"/>
                                        <p:tgtEl>
                                          <p:spTgt spid="9368"/>
                                        </p:tgtEl>
                                      </p:cBhvr>
                                    </p:animEffect>
                                  </p:childTnLst>
                                </p:cTn>
                              </p:par>
                              <p:par>
                                <p:cTn id="104" presetID="10" presetClass="entr" presetSubtype="0" fill="hold" grpId="0" nodeType="withEffect">
                                  <p:stCondLst>
                                    <p:cond delay="1000"/>
                                  </p:stCondLst>
                                  <p:childTnLst>
                                    <p:set>
                                      <p:cBhvr>
                                        <p:cTn id="105" dur="1" fill="hold">
                                          <p:stCondLst>
                                            <p:cond delay="0"/>
                                          </p:stCondLst>
                                        </p:cTn>
                                        <p:tgtEl>
                                          <p:spTgt spid="9369"/>
                                        </p:tgtEl>
                                        <p:attrNameLst>
                                          <p:attrName>style.visibility</p:attrName>
                                        </p:attrNameLst>
                                      </p:cBhvr>
                                      <p:to>
                                        <p:strVal val="visible"/>
                                      </p:to>
                                    </p:set>
                                    <p:animEffect transition="in" filter="fade">
                                      <p:cBhvr>
                                        <p:cTn id="106" dur="2000"/>
                                        <p:tgtEl>
                                          <p:spTgt spid="9369"/>
                                        </p:tgtEl>
                                      </p:cBhvr>
                                    </p:animEffect>
                                  </p:childTnLst>
                                </p:cTn>
                              </p:par>
                            </p:childTnLst>
                          </p:cTn>
                        </p:par>
                      </p:childTnLst>
                    </p:cTn>
                  </p:par>
                  <p:par>
                    <p:cTn id="107" fill="hold">
                      <p:stCondLst>
                        <p:cond delay="indefinite"/>
                      </p:stCondLst>
                      <p:childTnLst>
                        <p:par>
                          <p:cTn id="108" fill="hold">
                            <p:stCondLst>
                              <p:cond delay="0"/>
                            </p:stCondLst>
                            <p:childTnLst>
                              <p:par>
                                <p:cTn id="109" presetID="10" presetClass="exit" presetSubtype="0" fill="hold" grpId="1" nodeType="clickEffect">
                                  <p:stCondLst>
                                    <p:cond delay="0"/>
                                  </p:stCondLst>
                                  <p:childTnLst>
                                    <p:animEffect transition="out" filter="fade">
                                      <p:cBhvr>
                                        <p:cTn id="110" dur="2000"/>
                                        <p:tgtEl>
                                          <p:spTgt spid="9365"/>
                                        </p:tgtEl>
                                      </p:cBhvr>
                                    </p:animEffect>
                                    <p:set>
                                      <p:cBhvr>
                                        <p:cTn id="111" dur="1" fill="hold">
                                          <p:stCondLst>
                                            <p:cond delay="1999"/>
                                          </p:stCondLst>
                                        </p:cTn>
                                        <p:tgtEl>
                                          <p:spTgt spid="9365"/>
                                        </p:tgtEl>
                                        <p:attrNameLst>
                                          <p:attrName>style.visibility</p:attrName>
                                        </p:attrNameLst>
                                      </p:cBhvr>
                                      <p:to>
                                        <p:strVal val="hidden"/>
                                      </p:to>
                                    </p:set>
                                  </p:childTnLst>
                                </p:cTn>
                              </p:par>
                              <p:par>
                                <p:cTn id="112" presetID="10" presetClass="exit" presetSubtype="0" fill="hold" grpId="1" nodeType="withEffect">
                                  <p:stCondLst>
                                    <p:cond delay="0"/>
                                  </p:stCondLst>
                                  <p:childTnLst>
                                    <p:animEffect transition="out" filter="fade">
                                      <p:cBhvr>
                                        <p:cTn id="113" dur="2000"/>
                                        <p:tgtEl>
                                          <p:spTgt spid="9367"/>
                                        </p:tgtEl>
                                      </p:cBhvr>
                                    </p:animEffect>
                                    <p:set>
                                      <p:cBhvr>
                                        <p:cTn id="114" dur="1" fill="hold">
                                          <p:stCondLst>
                                            <p:cond delay="1999"/>
                                          </p:stCondLst>
                                        </p:cTn>
                                        <p:tgtEl>
                                          <p:spTgt spid="9367"/>
                                        </p:tgtEl>
                                        <p:attrNameLst>
                                          <p:attrName>style.visibility</p:attrName>
                                        </p:attrNameLst>
                                      </p:cBhvr>
                                      <p:to>
                                        <p:strVal val="hidden"/>
                                      </p:to>
                                    </p:set>
                                  </p:childTnLst>
                                </p:cTn>
                              </p:par>
                              <p:par>
                                <p:cTn id="115" presetID="10" presetClass="exit" presetSubtype="0" fill="hold" grpId="1" nodeType="withEffect">
                                  <p:stCondLst>
                                    <p:cond delay="0"/>
                                  </p:stCondLst>
                                  <p:childTnLst>
                                    <p:animEffect transition="out" filter="fade">
                                      <p:cBhvr>
                                        <p:cTn id="116" dur="2000"/>
                                        <p:tgtEl>
                                          <p:spTgt spid="9368"/>
                                        </p:tgtEl>
                                      </p:cBhvr>
                                    </p:animEffect>
                                    <p:set>
                                      <p:cBhvr>
                                        <p:cTn id="117" dur="1" fill="hold">
                                          <p:stCondLst>
                                            <p:cond delay="1999"/>
                                          </p:stCondLst>
                                        </p:cTn>
                                        <p:tgtEl>
                                          <p:spTgt spid="9368"/>
                                        </p:tgtEl>
                                        <p:attrNameLst>
                                          <p:attrName>style.visibility</p:attrName>
                                        </p:attrNameLst>
                                      </p:cBhvr>
                                      <p:to>
                                        <p:strVal val="hidden"/>
                                      </p:to>
                                    </p:set>
                                  </p:childTnLst>
                                </p:cTn>
                              </p:par>
                              <p:par>
                                <p:cTn id="118" presetID="10" presetClass="exit" presetSubtype="0" fill="hold" grpId="1" nodeType="withEffect">
                                  <p:stCondLst>
                                    <p:cond delay="0"/>
                                  </p:stCondLst>
                                  <p:childTnLst>
                                    <p:animEffect transition="out" filter="fade">
                                      <p:cBhvr>
                                        <p:cTn id="119" dur="2000"/>
                                        <p:tgtEl>
                                          <p:spTgt spid="9366"/>
                                        </p:tgtEl>
                                      </p:cBhvr>
                                    </p:animEffect>
                                    <p:set>
                                      <p:cBhvr>
                                        <p:cTn id="120" dur="1" fill="hold">
                                          <p:stCondLst>
                                            <p:cond delay="1999"/>
                                          </p:stCondLst>
                                        </p:cTn>
                                        <p:tgtEl>
                                          <p:spTgt spid="9366"/>
                                        </p:tgtEl>
                                        <p:attrNameLst>
                                          <p:attrName>style.visibility</p:attrName>
                                        </p:attrNameLst>
                                      </p:cBhvr>
                                      <p:to>
                                        <p:strVal val="hidden"/>
                                      </p:to>
                                    </p:set>
                                  </p:childTnLst>
                                </p:cTn>
                              </p:par>
                              <p:par>
                                <p:cTn id="121" presetID="10" presetClass="exit" presetSubtype="0" fill="hold" grpId="1" nodeType="withEffect">
                                  <p:stCondLst>
                                    <p:cond delay="0"/>
                                  </p:stCondLst>
                                  <p:childTnLst>
                                    <p:animEffect transition="out" filter="fade">
                                      <p:cBhvr>
                                        <p:cTn id="122" dur="2000"/>
                                        <p:tgtEl>
                                          <p:spTgt spid="9369"/>
                                        </p:tgtEl>
                                      </p:cBhvr>
                                    </p:animEffect>
                                    <p:set>
                                      <p:cBhvr>
                                        <p:cTn id="123" dur="1" fill="hold">
                                          <p:stCondLst>
                                            <p:cond delay="1999"/>
                                          </p:stCondLst>
                                        </p:cTn>
                                        <p:tgtEl>
                                          <p:spTgt spid="9369"/>
                                        </p:tgtEl>
                                        <p:attrNameLst>
                                          <p:attrName>style.visibility</p:attrName>
                                        </p:attrNameLst>
                                      </p:cBhvr>
                                      <p:to>
                                        <p:strVal val="hidden"/>
                                      </p:to>
                                    </p:set>
                                  </p:childTnLst>
                                </p:cTn>
                              </p:par>
                              <p:par>
                                <p:cTn id="124" presetID="16" presetClass="exit" presetSubtype="26" fill="hold" grpId="1" nodeType="withEffect">
                                  <p:stCondLst>
                                    <p:cond delay="0"/>
                                  </p:stCondLst>
                                  <p:childTnLst>
                                    <p:animEffect transition="out" filter="barn(inHorizontal)">
                                      <p:cBhvr>
                                        <p:cTn id="125" dur="1000"/>
                                        <p:tgtEl>
                                          <p:spTgt spid="9364"/>
                                        </p:tgtEl>
                                      </p:cBhvr>
                                    </p:animEffect>
                                    <p:set>
                                      <p:cBhvr>
                                        <p:cTn id="126" dur="1" fill="hold">
                                          <p:stCondLst>
                                            <p:cond delay="999"/>
                                          </p:stCondLst>
                                        </p:cTn>
                                        <p:tgtEl>
                                          <p:spTgt spid="9364"/>
                                        </p:tgtEl>
                                        <p:attrNameLst>
                                          <p:attrName>style.visibility</p:attrName>
                                        </p:attrNameLst>
                                      </p:cBhvr>
                                      <p:to>
                                        <p:strVal val="hidden"/>
                                      </p:to>
                                    </p:set>
                                  </p:childTnLst>
                                </p:cTn>
                              </p:par>
                            </p:childTnLst>
                          </p:cTn>
                        </p:par>
                        <p:par>
                          <p:cTn id="127" fill="hold">
                            <p:stCondLst>
                              <p:cond delay="2000"/>
                            </p:stCondLst>
                            <p:childTnLst>
                              <p:par>
                                <p:cTn id="128" presetID="16" presetClass="entr" presetSubtype="26" fill="hold" grpId="0" nodeType="afterEffect">
                                  <p:stCondLst>
                                    <p:cond delay="0"/>
                                  </p:stCondLst>
                                  <p:childTnLst>
                                    <p:set>
                                      <p:cBhvr>
                                        <p:cTn id="129" dur="1" fill="hold">
                                          <p:stCondLst>
                                            <p:cond delay="0"/>
                                          </p:stCondLst>
                                        </p:cTn>
                                        <p:tgtEl>
                                          <p:spTgt spid="9370"/>
                                        </p:tgtEl>
                                        <p:attrNameLst>
                                          <p:attrName>style.visibility</p:attrName>
                                        </p:attrNameLst>
                                      </p:cBhvr>
                                      <p:to>
                                        <p:strVal val="visible"/>
                                      </p:to>
                                    </p:set>
                                    <p:animEffect transition="in" filter="barn(inHorizontal)">
                                      <p:cBhvr>
                                        <p:cTn id="130" dur="1000"/>
                                        <p:tgtEl>
                                          <p:spTgt spid="9370"/>
                                        </p:tgtEl>
                                      </p:cBhvr>
                                    </p:animEffect>
                                  </p:childTnLst>
                                </p:cTn>
                              </p:par>
                            </p:childTnLst>
                          </p:cTn>
                        </p:par>
                      </p:childTnLst>
                    </p:cTn>
                  </p:par>
                  <p:par>
                    <p:cTn id="131" fill="hold">
                      <p:stCondLst>
                        <p:cond delay="indefinite"/>
                      </p:stCondLst>
                      <p:childTnLst>
                        <p:par>
                          <p:cTn id="132" fill="hold">
                            <p:stCondLst>
                              <p:cond delay="0"/>
                            </p:stCondLst>
                            <p:childTnLst>
                              <p:par>
                                <p:cTn id="133" presetID="0" presetClass="path" presetSubtype="0" accel="50000" decel="50000" fill="hold" nodeType="clickEffect">
                                  <p:stCondLst>
                                    <p:cond delay="0"/>
                                  </p:stCondLst>
                                  <p:childTnLst>
                                    <p:animMotion origin="layout" path="M 0.22014 -0.12337 C 0.23142 -0.12569 0.26823 -0.12523 0.2875 -0.13773 C 0.30677 -0.15023 0.325 -0.18634 0.33541 -0.19884 C 0.34583 -0.21134 0.34705 -0.20995 0.35 -0.21273 " pathEditMode="relative" rAng="0" ptsTypes="aaaa">
                                      <p:cBhvr>
                                        <p:cTn id="134" dur="2800" fill="hold"/>
                                        <p:tgtEl>
                                          <p:spTgt spid="9361"/>
                                        </p:tgtEl>
                                        <p:attrNameLst>
                                          <p:attrName>ppt_x</p:attrName>
                                          <p:attrName>ppt_y</p:attrName>
                                        </p:attrNameLst>
                                      </p:cBhvr>
                                      <p:rCtr x="65" y="-45"/>
                                    </p:animMotion>
                                  </p:childTnLst>
                                </p:cTn>
                              </p:par>
                              <p:par>
                                <p:cTn id="135" presetID="0" presetClass="path" presetSubtype="0" accel="50000" decel="50000" fill="hold" nodeType="withEffect">
                                  <p:stCondLst>
                                    <p:cond delay="1000"/>
                                  </p:stCondLst>
                                  <p:childTnLst>
                                    <p:animMotion origin="layout" path="M 0.24931 -0.13102 C 0.27361 -0.13032 0.30174 -0.12685 0.31806 -0.13935 C 0.33438 -0.15185 0.32604 -0.19537 0.34688 -0.20602 C 0.36771 -0.21666 0.42309 -0.2037 0.44306 -0.20324 " pathEditMode="relative" rAng="0" ptsTypes="aaaa">
                                      <p:cBhvr>
                                        <p:cTn id="136" dur="3000" fill="hold"/>
                                        <p:tgtEl>
                                          <p:spTgt spid="9338"/>
                                        </p:tgtEl>
                                        <p:attrNameLst>
                                          <p:attrName>ppt_x</p:attrName>
                                          <p:attrName>ppt_y</p:attrName>
                                        </p:attrNameLst>
                                      </p:cBhvr>
                                      <p:rCtr x="97" y="-41"/>
                                    </p:animMotion>
                                  </p:childTnLst>
                                </p:cTn>
                              </p:par>
                              <p:par>
                                <p:cTn id="137" presetID="0" presetClass="path" presetSubtype="0" accel="50000" decel="50000" fill="hold" nodeType="withEffect">
                                  <p:stCondLst>
                                    <p:cond delay="0"/>
                                  </p:stCondLst>
                                  <p:childTnLst>
                                    <p:animMotion origin="layout" path="M 0.27743 -0.01828 L 0.35972 -0.05717 L 0.42708 -0.10949 " pathEditMode="relative" rAng="0" ptsTypes="AAA">
                                      <p:cBhvr>
                                        <p:cTn id="138" dur="2300" fill="hold"/>
                                        <p:tgtEl>
                                          <p:spTgt spid="9354"/>
                                        </p:tgtEl>
                                        <p:attrNameLst>
                                          <p:attrName>ppt_x</p:attrName>
                                          <p:attrName>ppt_y</p:attrName>
                                        </p:attrNameLst>
                                      </p:cBhvr>
                                      <p:rCtr x="75" y="-46"/>
                                    </p:animMotion>
                                  </p:childTnLst>
                                </p:cTn>
                              </p:par>
                              <p:par>
                                <p:cTn id="139" presetID="9" presetClass="exit" presetSubtype="0" fill="hold" nodeType="withEffect">
                                  <p:stCondLst>
                                    <p:cond delay="1000"/>
                                  </p:stCondLst>
                                  <p:childTnLst>
                                    <p:animEffect transition="out" filter="dissolve">
                                      <p:cBhvr>
                                        <p:cTn id="140" dur="1000"/>
                                        <p:tgtEl>
                                          <p:spTgt spid="9353"/>
                                        </p:tgtEl>
                                      </p:cBhvr>
                                    </p:animEffect>
                                    <p:set>
                                      <p:cBhvr>
                                        <p:cTn id="141" dur="1" fill="hold">
                                          <p:stCondLst>
                                            <p:cond delay="999"/>
                                          </p:stCondLst>
                                        </p:cTn>
                                        <p:tgtEl>
                                          <p:spTgt spid="9353"/>
                                        </p:tgtEl>
                                        <p:attrNameLst>
                                          <p:attrName>style.visibility</p:attrName>
                                        </p:attrNameLst>
                                      </p:cBhvr>
                                      <p:to>
                                        <p:strVal val="hidden"/>
                                      </p:to>
                                    </p:set>
                                  </p:childTnLst>
                                </p:cTn>
                              </p:par>
                              <p:par>
                                <p:cTn id="142" presetID="0" presetClass="path" presetSubtype="0" accel="50000" decel="50000" fill="hold" nodeType="withEffect">
                                  <p:stCondLst>
                                    <p:cond delay="200"/>
                                  </p:stCondLst>
                                  <p:childTnLst>
                                    <p:animMotion origin="layout" path="M 0.22361 -0.09884 L 0.27326 -0.11736 L 0.39305 -0.11458 " pathEditMode="relative" rAng="0" ptsTypes="AAA">
                                      <p:cBhvr>
                                        <p:cTn id="143" dur="2700" fill="hold"/>
                                        <p:tgtEl>
                                          <p:spTgt spid="9351"/>
                                        </p:tgtEl>
                                        <p:attrNameLst>
                                          <p:attrName>ppt_x</p:attrName>
                                          <p:attrName>ppt_y</p:attrName>
                                        </p:attrNameLst>
                                      </p:cBhvr>
                                      <p:rCtr x="85" y="-9"/>
                                    </p:animMotion>
                                  </p:childTnLst>
                                </p:cTn>
                              </p:par>
                              <p:par>
                                <p:cTn id="144" presetID="0" presetClass="path" presetSubtype="0" accel="50000" decel="50000" fill="hold" nodeType="withEffect">
                                  <p:stCondLst>
                                    <p:cond delay="500"/>
                                  </p:stCondLst>
                                  <p:childTnLst>
                                    <p:animMotion origin="layout" path="M 0.20902 -0.13102 L 0.32604 -0.1868 " pathEditMode="relative" rAng="0" ptsTypes="AA">
                                      <p:cBhvr>
                                        <p:cTn id="145" dur="2500" fill="hold"/>
                                        <p:tgtEl>
                                          <p:spTgt spid="9334"/>
                                        </p:tgtEl>
                                        <p:attrNameLst>
                                          <p:attrName>ppt_x</p:attrName>
                                          <p:attrName>ppt_y</p:attrName>
                                        </p:attrNameLst>
                                      </p:cBhvr>
                                      <p:rCtr x="59" y="-28"/>
                                    </p:animMotion>
                                  </p:childTnLst>
                                </p:cTn>
                              </p:par>
                              <p:par>
                                <p:cTn id="146" presetID="0" presetClass="path" presetSubtype="0" accel="50000" decel="50000" fill="hold" nodeType="withEffect">
                                  <p:stCondLst>
                                    <p:cond delay="500"/>
                                  </p:stCondLst>
                                  <p:childTnLst>
                                    <p:animMotion origin="layout" path="M -3.88889E-6 4.81481E-6 L 0.14202 -0.08635 " pathEditMode="relative" rAng="0" ptsTypes="AA">
                                      <p:cBhvr>
                                        <p:cTn id="147" dur="2500" fill="hold"/>
                                        <p:tgtEl>
                                          <p:spTgt spid="9350"/>
                                        </p:tgtEl>
                                        <p:attrNameLst>
                                          <p:attrName>ppt_x</p:attrName>
                                          <p:attrName>ppt_y</p:attrName>
                                        </p:attrNameLst>
                                      </p:cBhvr>
                                      <p:rCtr x="71" y="-43"/>
                                    </p:animMotion>
                                  </p:childTnLst>
                                </p:cTn>
                              </p:par>
                              <p:par>
                                <p:cTn id="148" presetID="0" presetClass="path" presetSubtype="0" accel="50000" decel="50000" fill="hold" nodeType="withEffect">
                                  <p:stCondLst>
                                    <p:cond delay="500"/>
                                  </p:stCondLst>
                                  <p:childTnLst>
                                    <p:animMotion origin="layout" path="M 0.12813 -0.08657 L 0.21111 -0.11435 " pathEditMode="relative" rAng="0" ptsTypes="AA">
                                      <p:cBhvr>
                                        <p:cTn id="149" dur="2500" fill="hold"/>
                                        <p:tgtEl>
                                          <p:spTgt spid="9348"/>
                                        </p:tgtEl>
                                        <p:attrNameLst>
                                          <p:attrName>ppt_x</p:attrName>
                                          <p:attrName>ppt_y</p:attrName>
                                        </p:attrNameLst>
                                      </p:cBhvr>
                                      <p:rCtr x="41" y="-14"/>
                                    </p:animMotion>
                                  </p:childTnLst>
                                </p:cTn>
                              </p:par>
                              <p:par>
                                <p:cTn id="150" presetID="0" presetClass="path" presetSubtype="0" accel="50000" decel="50000" fill="hold" nodeType="withEffect">
                                  <p:stCondLst>
                                    <p:cond delay="800"/>
                                  </p:stCondLst>
                                  <p:childTnLst>
                                    <p:animMotion origin="layout" path="M 0.17101 -0.09399 L 0.2533 -0.13241 " pathEditMode="relative" rAng="0" ptsTypes="AA">
                                      <p:cBhvr>
                                        <p:cTn id="151" dur="3000" fill="hold"/>
                                        <p:tgtEl>
                                          <p:spTgt spid="9336"/>
                                        </p:tgtEl>
                                        <p:attrNameLst>
                                          <p:attrName>ppt_x</p:attrName>
                                          <p:attrName>ppt_y</p:attrName>
                                        </p:attrNameLst>
                                      </p:cBhvr>
                                      <p:rCtr x="41" y="-19"/>
                                    </p:animMotion>
                                  </p:childTnLst>
                                </p:cTn>
                              </p:par>
                              <p:par>
                                <p:cTn id="152" presetID="0" presetClass="path" presetSubtype="0" accel="50000" decel="50000" fill="hold" nodeType="withEffect">
                                  <p:stCondLst>
                                    <p:cond delay="800"/>
                                  </p:stCondLst>
                                  <p:childTnLst>
                                    <p:animMotion origin="layout" path="M 0.125 -0.0588 L 0.21285 -0.12292 " pathEditMode="relative" rAng="0" ptsTypes="AA">
                                      <p:cBhvr>
                                        <p:cTn id="153" dur="3000" fill="hold"/>
                                        <p:tgtEl>
                                          <p:spTgt spid="9362"/>
                                        </p:tgtEl>
                                        <p:attrNameLst>
                                          <p:attrName>ppt_x</p:attrName>
                                          <p:attrName>ppt_y</p:attrName>
                                        </p:attrNameLst>
                                      </p:cBhvr>
                                      <p:rCtr x="44" y="-32"/>
                                    </p:animMotion>
                                  </p:childTnLst>
                                </p:cTn>
                              </p:par>
                              <p:par>
                                <p:cTn id="154" presetID="0" presetClass="path" presetSubtype="0" accel="50000" decel="50000" fill="hold" nodeType="withEffect">
                                  <p:stCondLst>
                                    <p:cond delay="800"/>
                                  </p:stCondLst>
                                  <p:childTnLst>
                                    <p:animMotion origin="layout" path="M 0.14306 -0.03333 L 0.2099 0.01111 " pathEditMode="relative" ptsTypes="AA">
                                      <p:cBhvr>
                                        <p:cTn id="155" dur="3000" fill="hold"/>
                                        <p:tgtEl>
                                          <p:spTgt spid="9337"/>
                                        </p:tgtEl>
                                        <p:attrNameLst>
                                          <p:attrName>ppt_x</p:attrName>
                                          <p:attrName>ppt_y</p:attrName>
                                        </p:attrNameLst>
                                      </p:cBhvr>
                                    </p:animMotion>
                                  </p:childTnLst>
                                </p:cTn>
                              </p:par>
                              <p:par>
                                <p:cTn id="156" presetID="0" presetClass="path" presetSubtype="0" accel="50000" decel="50000" fill="hold" nodeType="withEffect">
                                  <p:stCondLst>
                                    <p:cond delay="800"/>
                                  </p:stCondLst>
                                  <p:childTnLst>
                                    <p:animMotion origin="layout" path="M 0.01858 0.02639 C 0.03195 0.02199 0.07639 0.01412 0.09844 -0.00023 C 0.12049 -0.01458 0.13976 -0.04745 0.15053 -0.05995 " pathEditMode="relative" rAng="0" ptsTypes="aaa">
                                      <p:cBhvr>
                                        <p:cTn id="157" dur="3000" fill="hold"/>
                                        <p:tgtEl>
                                          <p:spTgt spid="9344"/>
                                        </p:tgtEl>
                                        <p:attrNameLst>
                                          <p:attrName>ppt_x</p:attrName>
                                          <p:attrName>ppt_y</p:attrName>
                                        </p:attrNameLst>
                                      </p:cBhvr>
                                      <p:rCtr x="66" y="-43"/>
                                    </p:animMotion>
                                  </p:childTnLst>
                                </p:cTn>
                              </p:par>
                              <p:par>
                                <p:cTn id="158" presetID="0" presetClass="path" presetSubtype="0" accel="50000" decel="50000" fill="hold" nodeType="withEffect">
                                  <p:stCondLst>
                                    <p:cond delay="800"/>
                                  </p:stCondLst>
                                  <p:childTnLst>
                                    <p:animMotion origin="layout" path="M 0.26805 -0.07222 L 0.30208 -0.09468 " pathEditMode="relative" rAng="0" ptsTypes="AA">
                                      <p:cBhvr>
                                        <p:cTn id="159" dur="3000" fill="hold"/>
                                        <p:tgtEl>
                                          <p:spTgt spid="9345"/>
                                        </p:tgtEl>
                                        <p:attrNameLst>
                                          <p:attrName>ppt_x</p:attrName>
                                          <p:attrName>ppt_y</p:attrName>
                                        </p:attrNameLst>
                                      </p:cBhvr>
                                      <p:rCtr x="17" y="-11"/>
                                    </p:animMotion>
                                  </p:childTnLst>
                                </p:cTn>
                              </p:par>
                              <p:par>
                                <p:cTn id="160" presetID="0" presetClass="path" presetSubtype="0" accel="50000" decel="50000" fill="hold" nodeType="withEffect">
                                  <p:stCondLst>
                                    <p:cond delay="500"/>
                                  </p:stCondLst>
                                  <p:childTnLst>
                                    <p:animMotion origin="layout" path="M 0.05434 -0.08773 L 0.13108 -0.0905 L 0.16233 -0.12523 " pathEditMode="relative" rAng="0" ptsTypes="AAA">
                                      <p:cBhvr>
                                        <p:cTn id="161" dur="3000" fill="hold"/>
                                        <p:tgtEl>
                                          <p:spTgt spid="9347"/>
                                        </p:tgtEl>
                                        <p:attrNameLst>
                                          <p:attrName>ppt_x</p:attrName>
                                          <p:attrName>ppt_y</p:attrName>
                                        </p:attrNameLst>
                                      </p:cBhvr>
                                      <p:rCtr x="54" y="-19"/>
                                    </p:animMotion>
                                  </p:childTnLst>
                                </p:cTn>
                              </p:par>
                              <p:par>
                                <p:cTn id="162" presetID="0" presetClass="path" presetSubtype="0" accel="50000" decel="50000" fill="hold" nodeType="withEffect">
                                  <p:stCondLst>
                                    <p:cond delay="800"/>
                                  </p:stCondLst>
                                  <p:childTnLst>
                                    <p:animMotion origin="layout" path="M 0.09063 -0.11667 L 0.20104 -0.13472 " pathEditMode="relative" rAng="0" ptsTypes="AA">
                                      <p:cBhvr>
                                        <p:cTn id="163" dur="3000" fill="hold"/>
                                        <p:tgtEl>
                                          <p:spTgt spid="9355"/>
                                        </p:tgtEl>
                                        <p:attrNameLst>
                                          <p:attrName>ppt_x</p:attrName>
                                          <p:attrName>ppt_y</p:attrName>
                                        </p:attrNameLst>
                                      </p:cBhvr>
                                      <p:rCtr x="55" y="-9"/>
                                    </p:animMotion>
                                  </p:childTnLst>
                                </p:cTn>
                              </p:par>
                              <p:par>
                                <p:cTn id="164" presetID="0" presetClass="path" presetSubtype="0" accel="50000" decel="50000" fill="hold" nodeType="withEffect">
                                  <p:stCondLst>
                                    <p:cond delay="800"/>
                                  </p:stCondLst>
                                  <p:childTnLst>
                                    <p:animMotion origin="layout" path="M 0.09166 0.00231 L 0.10833 -0.0088 " pathEditMode="relative" ptsTypes="AA">
                                      <p:cBhvr>
                                        <p:cTn id="165" dur="3000" fill="hold"/>
                                        <p:tgtEl>
                                          <p:spTgt spid="9352"/>
                                        </p:tgtEl>
                                        <p:attrNameLst>
                                          <p:attrName>ppt_x</p:attrName>
                                          <p:attrName>ppt_y</p:attrName>
                                        </p:attrNameLst>
                                      </p:cBhvr>
                                    </p:animMotion>
                                  </p:childTnLst>
                                </p:cTn>
                              </p:par>
                              <p:par>
                                <p:cTn id="166" presetID="0" presetClass="path" presetSubtype="0" accel="50000" decel="50000" fill="hold" nodeType="withEffect">
                                  <p:stCondLst>
                                    <p:cond delay="2800"/>
                                  </p:stCondLst>
                                  <p:childTnLst>
                                    <p:animMotion origin="layout" path="M 0.35 -0.21273 L 0.375 -0.1794 " pathEditMode="relative" ptsTypes="AA">
                                      <p:cBhvr>
                                        <p:cTn id="167" dur="1000" fill="hold"/>
                                        <p:tgtEl>
                                          <p:spTgt spid="9361"/>
                                        </p:tgtEl>
                                        <p:attrNameLst>
                                          <p:attrName>ppt_x</p:attrName>
                                          <p:attrName>ppt_y</p:attrName>
                                        </p:attrNameLst>
                                      </p:cBhvr>
                                    </p:animMotion>
                                  </p:childTnLst>
                                </p:cTn>
                              </p:par>
                            </p:childTnLst>
                          </p:cTn>
                        </p:par>
                        <p:par>
                          <p:cTn id="168" fill="hold">
                            <p:stCondLst>
                              <p:cond delay="4000"/>
                            </p:stCondLst>
                            <p:childTnLst>
                              <p:par>
                                <p:cTn id="169" presetID="0" presetClass="path" presetSubtype="0" accel="50000" decel="50000" fill="hold" nodeType="afterEffect">
                                  <p:stCondLst>
                                    <p:cond delay="500"/>
                                  </p:stCondLst>
                                  <p:childTnLst>
                                    <p:animMotion origin="layout" path="M 0.14202 -0.08635 L 0.3257 -0.01945 " pathEditMode="relative" rAng="0" ptsTypes="AA">
                                      <p:cBhvr>
                                        <p:cTn id="170" dur="3000" fill="hold"/>
                                        <p:tgtEl>
                                          <p:spTgt spid="9350"/>
                                        </p:tgtEl>
                                        <p:attrNameLst>
                                          <p:attrName>ppt_x</p:attrName>
                                          <p:attrName>ppt_y</p:attrName>
                                        </p:attrNameLst>
                                      </p:cBhvr>
                                      <p:rCtr x="92" y="33"/>
                                    </p:animMotion>
                                  </p:childTnLst>
                                </p:cTn>
                              </p:par>
                              <p:par>
                                <p:cTn id="171" presetID="0" presetClass="path" presetSubtype="0" accel="50000" decel="50000" fill="hold" nodeType="withEffect">
                                  <p:stCondLst>
                                    <p:cond delay="500"/>
                                  </p:stCondLst>
                                  <p:childTnLst>
                                    <p:animMotion origin="layout" path="M 0.42708 -0.10949 L 0.60121 -0.06712 " pathEditMode="relative" rAng="0" ptsTypes="AA">
                                      <p:cBhvr>
                                        <p:cTn id="172" dur="3000" fill="hold"/>
                                        <p:tgtEl>
                                          <p:spTgt spid="9354"/>
                                        </p:tgtEl>
                                        <p:attrNameLst>
                                          <p:attrName>ppt_x</p:attrName>
                                          <p:attrName>ppt_y</p:attrName>
                                        </p:attrNameLst>
                                      </p:cBhvr>
                                      <p:rCtr x="87" y="21"/>
                                    </p:animMotion>
                                  </p:childTnLst>
                                </p:cTn>
                              </p:par>
                              <p:par>
                                <p:cTn id="173" presetID="0" presetClass="path" presetSubtype="0" accel="50000" decel="50000" fill="hold" nodeType="withEffect">
                                  <p:stCondLst>
                                    <p:cond delay="500"/>
                                  </p:stCondLst>
                                  <p:childTnLst>
                                    <p:animMotion origin="layout" path="M 0.39306 -0.11458 L 0.53959 -0.10093 " pathEditMode="relative" rAng="0" ptsTypes="AA">
                                      <p:cBhvr>
                                        <p:cTn id="174" dur="3000" fill="hold"/>
                                        <p:tgtEl>
                                          <p:spTgt spid="9351"/>
                                        </p:tgtEl>
                                        <p:attrNameLst>
                                          <p:attrName>ppt_x</p:attrName>
                                          <p:attrName>ppt_y</p:attrName>
                                        </p:attrNameLst>
                                      </p:cBhvr>
                                      <p:rCtr x="73" y="7"/>
                                    </p:animMotion>
                                  </p:childTnLst>
                                </p:cTn>
                              </p:par>
                              <p:par>
                                <p:cTn id="175" presetID="0" presetClass="path" presetSubtype="0" accel="50000" decel="50000" fill="hold" nodeType="withEffect">
                                  <p:stCondLst>
                                    <p:cond delay="500"/>
                                  </p:stCondLst>
                                  <p:childTnLst>
                                    <p:animMotion origin="layout" path="M 0.30017 -0.04908 L 0.43385 -0.0713 " pathEditMode="relative" ptsTypes="AA">
                                      <p:cBhvr>
                                        <p:cTn id="176" dur="3000" fill="hold"/>
                                        <p:tgtEl>
                                          <p:spTgt spid="9349"/>
                                        </p:tgtEl>
                                        <p:attrNameLst>
                                          <p:attrName>ppt_x</p:attrName>
                                          <p:attrName>ppt_y</p:attrName>
                                        </p:attrNameLst>
                                      </p:cBhvr>
                                    </p:animMotion>
                                  </p:childTnLst>
                                </p:cTn>
                              </p:par>
                              <p:par>
                                <p:cTn id="177" presetID="0" presetClass="path" presetSubtype="0" accel="50000" decel="50000" fill="hold" nodeType="withEffect">
                                  <p:stCondLst>
                                    <p:cond delay="500"/>
                                  </p:stCondLst>
                                  <p:childTnLst>
                                    <p:animMotion origin="layout" path="M 0.20104 -0.13472 L 0.30972 -0.19051 " pathEditMode="relative" rAng="0" ptsTypes="AA">
                                      <p:cBhvr>
                                        <p:cTn id="178" dur="3000" fill="hold"/>
                                        <p:tgtEl>
                                          <p:spTgt spid="9355"/>
                                        </p:tgtEl>
                                        <p:attrNameLst>
                                          <p:attrName>ppt_x</p:attrName>
                                          <p:attrName>ppt_y</p:attrName>
                                        </p:attrNameLst>
                                      </p:cBhvr>
                                      <p:rCtr x="54" y="-28"/>
                                    </p:animMotion>
                                  </p:childTnLst>
                                </p:cTn>
                              </p:par>
                              <p:par>
                                <p:cTn id="179" presetID="0" presetClass="path" presetSubtype="0" accel="50000" decel="50000" fill="hold" nodeType="withEffect">
                                  <p:stCondLst>
                                    <p:cond delay="500"/>
                                  </p:stCondLst>
                                  <p:childTnLst>
                                    <p:animMotion origin="layout" path="M 0.30209 -0.09468 L 0.36042 -0.13935 " pathEditMode="relative" rAng="0" ptsTypes="AA">
                                      <p:cBhvr>
                                        <p:cTn id="180" dur="3000" fill="hold"/>
                                        <p:tgtEl>
                                          <p:spTgt spid="9345"/>
                                        </p:tgtEl>
                                        <p:attrNameLst>
                                          <p:attrName>ppt_x</p:attrName>
                                          <p:attrName>ppt_y</p:attrName>
                                        </p:attrNameLst>
                                      </p:cBhvr>
                                      <p:rCtr x="29" y="-22"/>
                                    </p:animMotion>
                                  </p:childTnLst>
                                </p:cTn>
                              </p:par>
                              <p:par>
                                <p:cTn id="181" presetID="0" presetClass="path" presetSubtype="0" accel="50000" decel="50000" fill="hold" nodeType="withEffect">
                                  <p:stCondLst>
                                    <p:cond delay="500"/>
                                  </p:stCondLst>
                                  <p:childTnLst>
                                    <p:animMotion origin="layout" path="M 0.1059 -0.01019 L 0.22882 -0.08241 " pathEditMode="relative" rAng="0" ptsTypes="AA">
                                      <p:cBhvr>
                                        <p:cTn id="182" dur="3000" fill="hold"/>
                                        <p:tgtEl>
                                          <p:spTgt spid="9352"/>
                                        </p:tgtEl>
                                        <p:attrNameLst>
                                          <p:attrName>ppt_x</p:attrName>
                                          <p:attrName>ppt_y</p:attrName>
                                        </p:attrNameLst>
                                      </p:cBhvr>
                                      <p:rCtr x="61" y="-36"/>
                                    </p:animMotion>
                                  </p:childTnLst>
                                </p:cTn>
                              </p:par>
                              <p:par>
                                <p:cTn id="183" presetID="0" presetClass="path" presetSubtype="0" accel="50000" decel="50000" fill="hold" nodeType="withEffect">
                                  <p:stCondLst>
                                    <p:cond delay="500"/>
                                  </p:stCondLst>
                                  <p:childTnLst>
                                    <p:animMotion origin="layout" path="M 0.16129 -0.12245 L 0.24254 -0.18217 " pathEditMode="relative" rAng="0" ptsTypes="AA">
                                      <p:cBhvr>
                                        <p:cTn id="184" dur="3000" fill="hold"/>
                                        <p:tgtEl>
                                          <p:spTgt spid="9347"/>
                                        </p:tgtEl>
                                        <p:attrNameLst>
                                          <p:attrName>ppt_x</p:attrName>
                                          <p:attrName>ppt_y</p:attrName>
                                        </p:attrNameLst>
                                      </p:cBhvr>
                                      <p:rCtr x="41" y="-30"/>
                                    </p:animMotion>
                                  </p:childTnLst>
                                </p:cTn>
                              </p:par>
                              <p:par>
                                <p:cTn id="185" presetID="0" presetClass="path" presetSubtype="0" accel="50000" decel="50000" fill="hold" nodeType="withEffect">
                                  <p:stCondLst>
                                    <p:cond delay="500"/>
                                  </p:stCondLst>
                                  <p:childTnLst>
                                    <p:animMotion origin="layout" path="M 0.15052 -0.05995 L 0.18385 -0.08217 " pathEditMode="relative" rAng="0" ptsTypes="AA">
                                      <p:cBhvr>
                                        <p:cTn id="186" dur="3000" fill="hold"/>
                                        <p:tgtEl>
                                          <p:spTgt spid="9344"/>
                                        </p:tgtEl>
                                        <p:attrNameLst>
                                          <p:attrName>ppt_x</p:attrName>
                                          <p:attrName>ppt_y</p:attrName>
                                        </p:attrNameLst>
                                      </p:cBhvr>
                                      <p:rCtr x="17" y="-11"/>
                                    </p:animMotion>
                                  </p:childTnLst>
                                </p:cTn>
                              </p:par>
                              <p:par>
                                <p:cTn id="187" presetID="10" presetClass="exit" presetSubtype="0" fill="hold" nodeType="withEffect">
                                  <p:stCondLst>
                                    <p:cond delay="1500"/>
                                  </p:stCondLst>
                                  <p:childTnLst>
                                    <p:animEffect transition="out" filter="fade">
                                      <p:cBhvr>
                                        <p:cTn id="188" dur="2000"/>
                                        <p:tgtEl>
                                          <p:spTgt spid="9350"/>
                                        </p:tgtEl>
                                      </p:cBhvr>
                                    </p:animEffect>
                                    <p:set>
                                      <p:cBhvr>
                                        <p:cTn id="189" dur="1" fill="hold">
                                          <p:stCondLst>
                                            <p:cond delay="1999"/>
                                          </p:stCondLst>
                                        </p:cTn>
                                        <p:tgtEl>
                                          <p:spTgt spid="9350"/>
                                        </p:tgtEl>
                                        <p:attrNameLst>
                                          <p:attrName>style.visibility</p:attrName>
                                        </p:attrNameLst>
                                      </p:cBhvr>
                                      <p:to>
                                        <p:strVal val="hidden"/>
                                      </p:to>
                                    </p:set>
                                  </p:childTnLst>
                                </p:cTn>
                              </p:par>
                              <p:par>
                                <p:cTn id="190" presetID="10" presetClass="exit" presetSubtype="0" fill="hold" nodeType="withEffect">
                                  <p:stCondLst>
                                    <p:cond delay="1500"/>
                                  </p:stCondLst>
                                  <p:childTnLst>
                                    <p:animEffect transition="out" filter="fade">
                                      <p:cBhvr>
                                        <p:cTn id="191" dur="2000"/>
                                        <p:tgtEl>
                                          <p:spTgt spid="9344"/>
                                        </p:tgtEl>
                                      </p:cBhvr>
                                    </p:animEffect>
                                    <p:set>
                                      <p:cBhvr>
                                        <p:cTn id="192" dur="1" fill="hold">
                                          <p:stCondLst>
                                            <p:cond delay="1999"/>
                                          </p:stCondLst>
                                        </p:cTn>
                                        <p:tgtEl>
                                          <p:spTgt spid="9344"/>
                                        </p:tgtEl>
                                        <p:attrNameLst>
                                          <p:attrName>style.visibility</p:attrName>
                                        </p:attrNameLst>
                                      </p:cBhvr>
                                      <p:to>
                                        <p:strVal val="hidden"/>
                                      </p:to>
                                    </p:set>
                                  </p:childTnLst>
                                </p:cTn>
                              </p:par>
                              <p:par>
                                <p:cTn id="193" presetID="10" presetClass="exit" presetSubtype="0" fill="hold" nodeType="withEffect">
                                  <p:stCondLst>
                                    <p:cond delay="1500"/>
                                  </p:stCondLst>
                                  <p:childTnLst>
                                    <p:animEffect transition="out" filter="fade">
                                      <p:cBhvr>
                                        <p:cTn id="194" dur="2000"/>
                                        <p:tgtEl>
                                          <p:spTgt spid="9347"/>
                                        </p:tgtEl>
                                      </p:cBhvr>
                                    </p:animEffect>
                                    <p:set>
                                      <p:cBhvr>
                                        <p:cTn id="195" dur="1" fill="hold">
                                          <p:stCondLst>
                                            <p:cond delay="1999"/>
                                          </p:stCondLst>
                                        </p:cTn>
                                        <p:tgtEl>
                                          <p:spTgt spid="9347"/>
                                        </p:tgtEl>
                                        <p:attrNameLst>
                                          <p:attrName>style.visibility</p:attrName>
                                        </p:attrNameLst>
                                      </p:cBhvr>
                                      <p:to>
                                        <p:strVal val="hidden"/>
                                      </p:to>
                                    </p:set>
                                  </p:childTnLst>
                                </p:cTn>
                              </p:par>
                              <p:par>
                                <p:cTn id="196" presetID="10" presetClass="exit" presetSubtype="0" fill="hold" nodeType="withEffect">
                                  <p:stCondLst>
                                    <p:cond delay="1500"/>
                                  </p:stCondLst>
                                  <p:childTnLst>
                                    <p:animEffect transition="out" filter="fade">
                                      <p:cBhvr>
                                        <p:cTn id="197" dur="2000"/>
                                        <p:tgtEl>
                                          <p:spTgt spid="9343"/>
                                        </p:tgtEl>
                                      </p:cBhvr>
                                    </p:animEffect>
                                    <p:set>
                                      <p:cBhvr>
                                        <p:cTn id="198" dur="1" fill="hold">
                                          <p:stCondLst>
                                            <p:cond delay="1999"/>
                                          </p:stCondLst>
                                        </p:cTn>
                                        <p:tgtEl>
                                          <p:spTgt spid="9343"/>
                                        </p:tgtEl>
                                        <p:attrNameLst>
                                          <p:attrName>style.visibility</p:attrName>
                                        </p:attrNameLst>
                                      </p:cBhvr>
                                      <p:to>
                                        <p:strVal val="hidden"/>
                                      </p:to>
                                    </p:set>
                                  </p:childTnLst>
                                </p:cTn>
                              </p:par>
                              <p:par>
                                <p:cTn id="199" presetID="10" presetClass="exit" presetSubtype="0" fill="hold" nodeType="withEffect">
                                  <p:stCondLst>
                                    <p:cond delay="1500"/>
                                  </p:stCondLst>
                                  <p:childTnLst>
                                    <p:animEffect transition="out" filter="fade">
                                      <p:cBhvr>
                                        <p:cTn id="200" dur="2000"/>
                                        <p:tgtEl>
                                          <p:spTgt spid="9355"/>
                                        </p:tgtEl>
                                      </p:cBhvr>
                                    </p:animEffect>
                                    <p:set>
                                      <p:cBhvr>
                                        <p:cTn id="201" dur="1" fill="hold">
                                          <p:stCondLst>
                                            <p:cond delay="1999"/>
                                          </p:stCondLst>
                                        </p:cTn>
                                        <p:tgtEl>
                                          <p:spTgt spid="9355"/>
                                        </p:tgtEl>
                                        <p:attrNameLst>
                                          <p:attrName>style.visibility</p:attrName>
                                        </p:attrNameLst>
                                      </p:cBhvr>
                                      <p:to>
                                        <p:strVal val="hidden"/>
                                      </p:to>
                                    </p:set>
                                  </p:childTnLst>
                                </p:cTn>
                              </p:par>
                              <p:par>
                                <p:cTn id="202" presetID="10" presetClass="exit" presetSubtype="0" fill="hold" nodeType="withEffect">
                                  <p:stCondLst>
                                    <p:cond delay="1500"/>
                                  </p:stCondLst>
                                  <p:childTnLst>
                                    <p:animEffect transition="out" filter="fade">
                                      <p:cBhvr>
                                        <p:cTn id="203" dur="2000"/>
                                        <p:tgtEl>
                                          <p:spTgt spid="9345"/>
                                        </p:tgtEl>
                                      </p:cBhvr>
                                    </p:animEffect>
                                    <p:set>
                                      <p:cBhvr>
                                        <p:cTn id="204" dur="1" fill="hold">
                                          <p:stCondLst>
                                            <p:cond delay="1999"/>
                                          </p:stCondLst>
                                        </p:cTn>
                                        <p:tgtEl>
                                          <p:spTgt spid="9345"/>
                                        </p:tgtEl>
                                        <p:attrNameLst>
                                          <p:attrName>style.visibility</p:attrName>
                                        </p:attrNameLst>
                                      </p:cBhvr>
                                      <p:to>
                                        <p:strVal val="hidden"/>
                                      </p:to>
                                    </p:set>
                                  </p:childTnLst>
                                </p:cTn>
                              </p:par>
                              <p:par>
                                <p:cTn id="205" presetID="10" presetClass="exit" presetSubtype="0" fill="hold" nodeType="withEffect">
                                  <p:stCondLst>
                                    <p:cond delay="1500"/>
                                  </p:stCondLst>
                                  <p:childTnLst>
                                    <p:animEffect transition="out" filter="fade">
                                      <p:cBhvr>
                                        <p:cTn id="206" dur="2000"/>
                                        <p:tgtEl>
                                          <p:spTgt spid="9349"/>
                                        </p:tgtEl>
                                      </p:cBhvr>
                                    </p:animEffect>
                                    <p:set>
                                      <p:cBhvr>
                                        <p:cTn id="207" dur="1" fill="hold">
                                          <p:stCondLst>
                                            <p:cond delay="1999"/>
                                          </p:stCondLst>
                                        </p:cTn>
                                        <p:tgtEl>
                                          <p:spTgt spid="9349"/>
                                        </p:tgtEl>
                                        <p:attrNameLst>
                                          <p:attrName>style.visibility</p:attrName>
                                        </p:attrNameLst>
                                      </p:cBhvr>
                                      <p:to>
                                        <p:strVal val="hidden"/>
                                      </p:to>
                                    </p:set>
                                  </p:childTnLst>
                                </p:cTn>
                              </p:par>
                              <p:par>
                                <p:cTn id="208" presetID="10" presetClass="exit" presetSubtype="0" fill="hold" nodeType="withEffect">
                                  <p:stCondLst>
                                    <p:cond delay="1500"/>
                                  </p:stCondLst>
                                  <p:childTnLst>
                                    <p:animEffect transition="out" filter="fade">
                                      <p:cBhvr>
                                        <p:cTn id="209" dur="2000"/>
                                        <p:tgtEl>
                                          <p:spTgt spid="9351"/>
                                        </p:tgtEl>
                                      </p:cBhvr>
                                    </p:animEffect>
                                    <p:set>
                                      <p:cBhvr>
                                        <p:cTn id="210" dur="1" fill="hold">
                                          <p:stCondLst>
                                            <p:cond delay="1999"/>
                                          </p:stCondLst>
                                        </p:cTn>
                                        <p:tgtEl>
                                          <p:spTgt spid="9351"/>
                                        </p:tgtEl>
                                        <p:attrNameLst>
                                          <p:attrName>style.visibility</p:attrName>
                                        </p:attrNameLst>
                                      </p:cBhvr>
                                      <p:to>
                                        <p:strVal val="hidden"/>
                                      </p:to>
                                    </p:set>
                                  </p:childTnLst>
                                </p:cTn>
                              </p:par>
                              <p:par>
                                <p:cTn id="211" presetID="10" presetClass="exit" presetSubtype="0" fill="hold" nodeType="withEffect">
                                  <p:stCondLst>
                                    <p:cond delay="1500"/>
                                  </p:stCondLst>
                                  <p:childTnLst>
                                    <p:animEffect transition="out" filter="fade">
                                      <p:cBhvr>
                                        <p:cTn id="212" dur="2000"/>
                                        <p:tgtEl>
                                          <p:spTgt spid="9354"/>
                                        </p:tgtEl>
                                      </p:cBhvr>
                                    </p:animEffect>
                                    <p:set>
                                      <p:cBhvr>
                                        <p:cTn id="213" dur="1" fill="hold">
                                          <p:stCondLst>
                                            <p:cond delay="1999"/>
                                          </p:stCondLst>
                                        </p:cTn>
                                        <p:tgtEl>
                                          <p:spTgt spid="9354"/>
                                        </p:tgtEl>
                                        <p:attrNameLst>
                                          <p:attrName>style.visibility</p:attrName>
                                        </p:attrNameLst>
                                      </p:cBhvr>
                                      <p:to>
                                        <p:strVal val="hidden"/>
                                      </p:to>
                                    </p:set>
                                  </p:childTnLst>
                                </p:cTn>
                              </p:par>
                              <p:par>
                                <p:cTn id="214" presetID="10" presetClass="exit" presetSubtype="0" fill="hold" nodeType="withEffect">
                                  <p:stCondLst>
                                    <p:cond delay="1500"/>
                                  </p:stCondLst>
                                  <p:childTnLst>
                                    <p:animEffect transition="out" filter="fade">
                                      <p:cBhvr>
                                        <p:cTn id="215" dur="2000"/>
                                        <p:tgtEl>
                                          <p:spTgt spid="9352"/>
                                        </p:tgtEl>
                                      </p:cBhvr>
                                    </p:animEffect>
                                    <p:set>
                                      <p:cBhvr>
                                        <p:cTn id="216" dur="1" fill="hold">
                                          <p:stCondLst>
                                            <p:cond delay="1999"/>
                                          </p:stCondLst>
                                        </p:cTn>
                                        <p:tgtEl>
                                          <p:spTgt spid="9352"/>
                                        </p:tgtEl>
                                        <p:attrNameLst>
                                          <p:attrName>style.visibility</p:attrName>
                                        </p:attrNameLst>
                                      </p:cBhvr>
                                      <p:to>
                                        <p:strVal val="hidden"/>
                                      </p:to>
                                    </p:set>
                                  </p:childTnLst>
                                </p:cTn>
                              </p:par>
                              <p:par>
                                <p:cTn id="217" presetID="0" presetClass="path" presetSubtype="0" accel="50000" decel="50000" fill="hold" nodeType="withEffect">
                                  <p:stCondLst>
                                    <p:cond delay="500"/>
                                  </p:stCondLst>
                                  <p:childTnLst>
                                    <p:animMotion origin="layout" path="M 0.44306 -0.20324 C 0.49618 -0.20416 0.54948 -0.20509 0.5816 -0.20185 C 0.61372 -0.19861 0.62465 -0.1912 0.63577 -0.18379 " pathEditMode="relative" ptsTypes="aaA">
                                      <p:cBhvr>
                                        <p:cTn id="218" dur="3000" fill="hold"/>
                                        <p:tgtEl>
                                          <p:spTgt spid="9338"/>
                                        </p:tgtEl>
                                        <p:attrNameLst>
                                          <p:attrName>ppt_x</p:attrName>
                                          <p:attrName>ppt_y</p:attrName>
                                        </p:attrNameLst>
                                      </p:cBhvr>
                                    </p:animMotion>
                                  </p:childTnLst>
                                </p:cTn>
                              </p:par>
                              <p:par>
                                <p:cTn id="219" presetID="0" presetClass="path" presetSubtype="0" accel="50000" decel="50000" fill="hold" nodeType="withEffect">
                                  <p:stCondLst>
                                    <p:cond delay="500"/>
                                  </p:stCondLst>
                                  <p:childTnLst>
                                    <p:animMotion origin="layout" path="M 0.375 -0.17939 C 0.38663 -0.17384 0.39826 -0.16828 0.41771 -0.17245 C 0.43715 -0.17662 0.47118 -0.20046 0.49166 -0.20439 C 0.51215 -0.20833 0.53333 -0.19722 0.54062 -0.19606 " pathEditMode="relative" rAng="0" ptsTypes="aaaA">
                                      <p:cBhvr>
                                        <p:cTn id="220" dur="3000" fill="hold"/>
                                        <p:tgtEl>
                                          <p:spTgt spid="9361"/>
                                        </p:tgtEl>
                                        <p:attrNameLst>
                                          <p:attrName>ppt_x</p:attrName>
                                          <p:attrName>ppt_y</p:attrName>
                                        </p:attrNameLst>
                                      </p:cBhvr>
                                      <p:rCtr x="83" y="-9"/>
                                    </p:animMotion>
                                  </p:childTnLst>
                                </p:cTn>
                              </p:par>
                              <p:par>
                                <p:cTn id="221" presetID="0" presetClass="path" presetSubtype="0" accel="50000" decel="50000" fill="hold" nodeType="withEffect">
                                  <p:stCondLst>
                                    <p:cond delay="500"/>
                                  </p:stCondLst>
                                  <p:childTnLst>
                                    <p:animMotion origin="layout" path="M 0.32604 -0.1868 C 0.35312 -0.19768 0.3802 -0.20833 0.40312 -0.2118 C 0.42604 -0.21527 0.45781 -0.20879 0.46354 -0.20764 " pathEditMode="relative" ptsTypes="aaA">
                                      <p:cBhvr>
                                        <p:cTn id="222" dur="3000" fill="hold"/>
                                        <p:tgtEl>
                                          <p:spTgt spid="9334"/>
                                        </p:tgtEl>
                                        <p:attrNameLst>
                                          <p:attrName>ppt_x</p:attrName>
                                          <p:attrName>ppt_y</p:attrName>
                                        </p:attrNameLst>
                                      </p:cBhvr>
                                    </p:animMotion>
                                  </p:childTnLst>
                                </p:cTn>
                              </p:par>
                              <p:par>
                                <p:cTn id="223" presetID="0" presetClass="path" presetSubtype="0" accel="50000" decel="50000" fill="hold" nodeType="withEffect">
                                  <p:stCondLst>
                                    <p:cond delay="500"/>
                                  </p:stCondLst>
                                  <p:childTnLst>
                                    <p:animMotion origin="layout" path="M 0.21285 -0.12292 L 0.29305 -0.24931 " pathEditMode="relative" rAng="0" ptsTypes="AA">
                                      <p:cBhvr>
                                        <p:cTn id="224" dur="3000" fill="hold"/>
                                        <p:tgtEl>
                                          <p:spTgt spid="9362"/>
                                        </p:tgtEl>
                                        <p:attrNameLst>
                                          <p:attrName>ppt_x</p:attrName>
                                          <p:attrName>ppt_y</p:attrName>
                                        </p:attrNameLst>
                                      </p:cBhvr>
                                      <p:rCtr x="40" y="-63"/>
                                    </p:animMotion>
                                  </p:childTnLst>
                                </p:cTn>
                              </p:par>
                              <p:par>
                                <p:cTn id="225" presetID="0" presetClass="path" presetSubtype="0" accel="50000" decel="50000" fill="hold" nodeType="withEffect">
                                  <p:stCondLst>
                                    <p:cond delay="500"/>
                                  </p:stCondLst>
                                  <p:childTnLst>
                                    <p:animMotion origin="layout" path="M 0.21111 -0.11435 C 0.22205 -0.125 0.26146 -0.17639 0.27674 -0.17824 C 0.29201 -0.18009 0.2974 -0.13634 0.30278 -0.12546 " pathEditMode="relative" rAng="0" ptsTypes="aaa">
                                      <p:cBhvr>
                                        <p:cTn id="226" dur="3000" fill="hold"/>
                                        <p:tgtEl>
                                          <p:spTgt spid="9348"/>
                                        </p:tgtEl>
                                        <p:attrNameLst>
                                          <p:attrName>ppt_x</p:attrName>
                                          <p:attrName>ppt_y</p:attrName>
                                        </p:attrNameLst>
                                      </p:cBhvr>
                                      <p:rCtr x="46" y="-33"/>
                                    </p:animMotion>
                                  </p:childTnLst>
                                </p:cTn>
                              </p:par>
                              <p:par>
                                <p:cTn id="227" presetID="0" presetClass="path" presetSubtype="0" accel="50000" decel="50000" fill="hold" nodeType="withEffect">
                                  <p:stCondLst>
                                    <p:cond delay="500"/>
                                  </p:stCondLst>
                                  <p:childTnLst>
                                    <p:animMotion origin="layout" path="M 0.2533 -0.13218 L 0.30434 -0.17269 L 0.35643 -0.17686 " pathEditMode="relative" rAng="0" ptsTypes="AAA">
                                      <p:cBhvr>
                                        <p:cTn id="228" dur="3000" fill="hold"/>
                                        <p:tgtEl>
                                          <p:spTgt spid="9336"/>
                                        </p:tgtEl>
                                        <p:attrNameLst>
                                          <p:attrName>ppt_x</p:attrName>
                                          <p:attrName>ppt_y</p:attrName>
                                        </p:attrNameLst>
                                      </p:cBhvr>
                                      <p:rCtr x="52" y="-22"/>
                                    </p:animMotion>
                                  </p:childTnLst>
                                </p:cTn>
                              </p:par>
                              <p:par>
                                <p:cTn id="229" presetID="12" presetClass="exit" presetSubtype="4" fill="hold" nodeType="withEffect">
                                  <p:stCondLst>
                                    <p:cond delay="2500"/>
                                  </p:stCondLst>
                                  <p:childTnLst>
                                    <p:animEffect transition="out" filter="slide(fromBottom)">
                                      <p:cBhvr>
                                        <p:cTn id="230" dur="1000"/>
                                        <p:tgtEl>
                                          <p:spTgt spid="9232"/>
                                        </p:tgtEl>
                                      </p:cBhvr>
                                    </p:animEffect>
                                    <p:set>
                                      <p:cBhvr>
                                        <p:cTn id="231" dur="1" fill="hold">
                                          <p:stCondLst>
                                            <p:cond delay="999"/>
                                          </p:stCondLst>
                                        </p:cTn>
                                        <p:tgtEl>
                                          <p:spTgt spid="9232"/>
                                        </p:tgtEl>
                                        <p:attrNameLst>
                                          <p:attrName>style.visibility</p:attrName>
                                        </p:attrNameLst>
                                      </p:cBhvr>
                                      <p:to>
                                        <p:strVal val="hidden"/>
                                      </p:to>
                                    </p:set>
                                  </p:childTnLst>
                                </p:cTn>
                              </p:par>
                              <p:par>
                                <p:cTn id="232" presetID="8" presetClass="emph" presetSubtype="0" fill="hold" grpId="0" nodeType="withEffect">
                                  <p:stCondLst>
                                    <p:cond delay="3000"/>
                                  </p:stCondLst>
                                  <p:childTnLst>
                                    <p:animRot by="1800000">
                                      <p:cBhvr>
                                        <p:cTn id="233" dur="1000" fill="hold"/>
                                        <p:tgtEl>
                                          <p:spTgt spid="9386"/>
                                        </p:tgtEl>
                                        <p:attrNameLst>
                                          <p:attrName>r</p:attrName>
                                        </p:attrNameLst>
                                      </p:cBhvr>
                                    </p:animRot>
                                  </p:childTnLst>
                                </p:cTn>
                              </p:par>
                              <p:par>
                                <p:cTn id="234" presetID="8" presetClass="emph" presetSubtype="0" fill="hold" grpId="0" nodeType="withEffect">
                                  <p:stCondLst>
                                    <p:cond delay="3000"/>
                                  </p:stCondLst>
                                  <p:childTnLst>
                                    <p:animRot by="1800000">
                                      <p:cBhvr>
                                        <p:cTn id="235" dur="1000" fill="hold"/>
                                        <p:tgtEl>
                                          <p:spTgt spid="9388"/>
                                        </p:tgtEl>
                                        <p:attrNameLst>
                                          <p:attrName>r</p:attrName>
                                        </p:attrNameLst>
                                      </p:cBhvr>
                                    </p:animRot>
                                  </p:childTnLst>
                                </p:cTn>
                              </p:par>
                              <p:par>
                                <p:cTn id="236" presetID="8" presetClass="emph" presetSubtype="0" fill="hold" grpId="0" nodeType="withEffect">
                                  <p:stCondLst>
                                    <p:cond delay="3000"/>
                                  </p:stCondLst>
                                  <p:childTnLst>
                                    <p:animRot by="1800000">
                                      <p:cBhvr>
                                        <p:cTn id="237" dur="1000" fill="hold"/>
                                        <p:tgtEl>
                                          <p:spTgt spid="9387"/>
                                        </p:tgtEl>
                                        <p:attrNameLst>
                                          <p:attrName>r</p:attrName>
                                        </p:attrNameLst>
                                      </p:cBhvr>
                                    </p:animRot>
                                  </p:childTnLst>
                                </p:cTn>
                              </p:par>
                              <p:par>
                                <p:cTn id="238" presetID="0" presetClass="path" presetSubtype="0" accel="50000" decel="50000" fill="hold" grpId="1" nodeType="withEffect">
                                  <p:stCondLst>
                                    <p:cond delay="3000"/>
                                  </p:stCondLst>
                                  <p:childTnLst>
                                    <p:animMotion origin="layout" path="M 0 0 L 0.13369 0.05579 " pathEditMode="relative" ptsTypes="AA">
                                      <p:cBhvr>
                                        <p:cTn id="239" dur="2000" fill="hold"/>
                                        <p:tgtEl>
                                          <p:spTgt spid="9386"/>
                                        </p:tgtEl>
                                        <p:attrNameLst>
                                          <p:attrName>ppt_x</p:attrName>
                                          <p:attrName>ppt_y</p:attrName>
                                        </p:attrNameLst>
                                      </p:cBhvr>
                                    </p:animMotion>
                                  </p:childTnLst>
                                </p:cTn>
                              </p:par>
                              <p:par>
                                <p:cTn id="240" presetID="0" presetClass="path" presetSubtype="0" accel="50000" decel="50000" fill="hold" grpId="1" nodeType="withEffect">
                                  <p:stCondLst>
                                    <p:cond delay="3000"/>
                                  </p:stCondLst>
                                  <p:childTnLst>
                                    <p:animMotion origin="layout" path="M 0 0 L 0.13369 0.05579 " pathEditMode="relative" ptsTypes="AA">
                                      <p:cBhvr>
                                        <p:cTn id="241" dur="2000" fill="hold"/>
                                        <p:tgtEl>
                                          <p:spTgt spid="9388"/>
                                        </p:tgtEl>
                                        <p:attrNameLst>
                                          <p:attrName>ppt_x</p:attrName>
                                          <p:attrName>ppt_y</p:attrName>
                                        </p:attrNameLst>
                                      </p:cBhvr>
                                    </p:animMotion>
                                  </p:childTnLst>
                                </p:cTn>
                              </p:par>
                              <p:par>
                                <p:cTn id="242" presetID="0" presetClass="path" presetSubtype="0" accel="50000" decel="50000" fill="hold" grpId="1" nodeType="withEffect">
                                  <p:stCondLst>
                                    <p:cond delay="3000"/>
                                  </p:stCondLst>
                                  <p:childTnLst>
                                    <p:animMotion origin="layout" path="M 0 0 L 0.13369 0.05579 " pathEditMode="relative" ptsTypes="AA">
                                      <p:cBhvr>
                                        <p:cTn id="243" dur="2000" fill="hold"/>
                                        <p:tgtEl>
                                          <p:spTgt spid="9387"/>
                                        </p:tgtEl>
                                        <p:attrNameLst>
                                          <p:attrName>ppt_x</p:attrName>
                                          <p:attrName>ppt_y</p:attrName>
                                        </p:attrNameLst>
                                      </p:cBhvr>
                                    </p:animMotion>
                                  </p:childTnLst>
                                </p:cTn>
                              </p:par>
                              <p:par>
                                <p:cTn id="244" presetID="10" presetClass="exit" presetSubtype="0" fill="hold" grpId="0" nodeType="withEffect">
                                  <p:stCondLst>
                                    <p:cond delay="3000"/>
                                  </p:stCondLst>
                                  <p:childTnLst>
                                    <p:animEffect transition="out" filter="fade">
                                      <p:cBhvr>
                                        <p:cTn id="245" dur="2000"/>
                                        <p:tgtEl>
                                          <p:spTgt spid="9393"/>
                                        </p:tgtEl>
                                      </p:cBhvr>
                                    </p:animEffect>
                                    <p:set>
                                      <p:cBhvr>
                                        <p:cTn id="246" dur="1" fill="hold">
                                          <p:stCondLst>
                                            <p:cond delay="1999"/>
                                          </p:stCondLst>
                                        </p:cTn>
                                        <p:tgtEl>
                                          <p:spTgt spid="9393"/>
                                        </p:tgtEl>
                                        <p:attrNameLst>
                                          <p:attrName>style.visibility</p:attrName>
                                        </p:attrNameLst>
                                      </p:cBhvr>
                                      <p:to>
                                        <p:strVal val="hidden"/>
                                      </p:to>
                                    </p:set>
                                  </p:childTnLst>
                                </p:cTn>
                              </p:par>
                              <p:par>
                                <p:cTn id="247" presetID="12" presetClass="entr" presetSubtype="4" fill="hold" nodeType="withEffect">
                                  <p:stCondLst>
                                    <p:cond delay="3500"/>
                                  </p:stCondLst>
                                  <p:childTnLst>
                                    <p:set>
                                      <p:cBhvr>
                                        <p:cTn id="248" dur="1" fill="hold">
                                          <p:stCondLst>
                                            <p:cond delay="0"/>
                                          </p:stCondLst>
                                        </p:cTn>
                                        <p:tgtEl>
                                          <p:spTgt spid="9372"/>
                                        </p:tgtEl>
                                        <p:attrNameLst>
                                          <p:attrName>style.visibility</p:attrName>
                                        </p:attrNameLst>
                                      </p:cBhvr>
                                      <p:to>
                                        <p:strVal val="visible"/>
                                      </p:to>
                                    </p:set>
                                    <p:animEffect transition="in" filter="slide(fromBottom)">
                                      <p:cBhvr>
                                        <p:cTn id="249" dur="1000"/>
                                        <p:tgtEl>
                                          <p:spTgt spid="9372"/>
                                        </p:tgtEl>
                                      </p:cBhvr>
                                    </p:animEffect>
                                  </p:childTnLst>
                                </p:cTn>
                              </p:par>
                            </p:childTnLst>
                          </p:cTn>
                        </p:par>
                        <p:par>
                          <p:cTn id="250" fill="hold">
                            <p:stCondLst>
                              <p:cond delay="9000"/>
                            </p:stCondLst>
                            <p:childTnLst>
                              <p:par>
                                <p:cTn id="251" presetID="10" presetClass="entr" presetSubtype="0" fill="hold" grpId="0" nodeType="afterEffect">
                                  <p:stCondLst>
                                    <p:cond delay="1000"/>
                                  </p:stCondLst>
                                  <p:childTnLst>
                                    <p:set>
                                      <p:cBhvr>
                                        <p:cTn id="252" dur="1" fill="hold">
                                          <p:stCondLst>
                                            <p:cond delay="0"/>
                                          </p:stCondLst>
                                        </p:cTn>
                                        <p:tgtEl>
                                          <p:spTgt spid="9380"/>
                                        </p:tgtEl>
                                        <p:attrNameLst>
                                          <p:attrName>style.visibility</p:attrName>
                                        </p:attrNameLst>
                                      </p:cBhvr>
                                      <p:to>
                                        <p:strVal val="visible"/>
                                      </p:to>
                                    </p:set>
                                    <p:animEffect transition="in" filter="fade">
                                      <p:cBhvr>
                                        <p:cTn id="253" dur="2000"/>
                                        <p:tgtEl>
                                          <p:spTgt spid="9380"/>
                                        </p:tgtEl>
                                      </p:cBhvr>
                                    </p:animEffect>
                                  </p:childTnLst>
                                </p:cTn>
                              </p:par>
                              <p:par>
                                <p:cTn id="254" presetID="10" presetClass="entr" presetSubtype="0" fill="hold" grpId="0" nodeType="withEffect">
                                  <p:stCondLst>
                                    <p:cond delay="1000"/>
                                  </p:stCondLst>
                                  <p:childTnLst>
                                    <p:set>
                                      <p:cBhvr>
                                        <p:cTn id="255" dur="1" fill="hold">
                                          <p:stCondLst>
                                            <p:cond delay="0"/>
                                          </p:stCondLst>
                                        </p:cTn>
                                        <p:tgtEl>
                                          <p:spTgt spid="9374"/>
                                        </p:tgtEl>
                                        <p:attrNameLst>
                                          <p:attrName>style.visibility</p:attrName>
                                        </p:attrNameLst>
                                      </p:cBhvr>
                                      <p:to>
                                        <p:strVal val="visible"/>
                                      </p:to>
                                    </p:set>
                                    <p:animEffect transition="in" filter="fade">
                                      <p:cBhvr>
                                        <p:cTn id="256" dur="2000"/>
                                        <p:tgtEl>
                                          <p:spTgt spid="9374"/>
                                        </p:tgtEl>
                                      </p:cBhvr>
                                    </p:animEffect>
                                  </p:childTnLst>
                                </p:cTn>
                              </p:par>
                              <p:par>
                                <p:cTn id="257" presetID="10" presetClass="entr" presetSubtype="0" fill="hold" grpId="0" nodeType="withEffect">
                                  <p:stCondLst>
                                    <p:cond delay="1000"/>
                                  </p:stCondLst>
                                  <p:childTnLst>
                                    <p:set>
                                      <p:cBhvr>
                                        <p:cTn id="258" dur="1" fill="hold">
                                          <p:stCondLst>
                                            <p:cond delay="0"/>
                                          </p:stCondLst>
                                        </p:cTn>
                                        <p:tgtEl>
                                          <p:spTgt spid="9376"/>
                                        </p:tgtEl>
                                        <p:attrNameLst>
                                          <p:attrName>style.visibility</p:attrName>
                                        </p:attrNameLst>
                                      </p:cBhvr>
                                      <p:to>
                                        <p:strVal val="visible"/>
                                      </p:to>
                                    </p:set>
                                    <p:animEffect transition="in" filter="fade">
                                      <p:cBhvr>
                                        <p:cTn id="259" dur="2000"/>
                                        <p:tgtEl>
                                          <p:spTgt spid="9376"/>
                                        </p:tgtEl>
                                      </p:cBhvr>
                                    </p:animEffect>
                                  </p:childTnLst>
                                </p:cTn>
                              </p:par>
                              <p:par>
                                <p:cTn id="260" presetID="10" presetClass="entr" presetSubtype="0" fill="hold" grpId="0" nodeType="withEffect">
                                  <p:stCondLst>
                                    <p:cond delay="1000"/>
                                  </p:stCondLst>
                                  <p:childTnLst>
                                    <p:set>
                                      <p:cBhvr>
                                        <p:cTn id="261" dur="1" fill="hold">
                                          <p:stCondLst>
                                            <p:cond delay="0"/>
                                          </p:stCondLst>
                                        </p:cTn>
                                        <p:tgtEl>
                                          <p:spTgt spid="9377"/>
                                        </p:tgtEl>
                                        <p:attrNameLst>
                                          <p:attrName>style.visibility</p:attrName>
                                        </p:attrNameLst>
                                      </p:cBhvr>
                                      <p:to>
                                        <p:strVal val="visible"/>
                                      </p:to>
                                    </p:set>
                                    <p:animEffect transition="in" filter="fade">
                                      <p:cBhvr>
                                        <p:cTn id="262" dur="2000"/>
                                        <p:tgtEl>
                                          <p:spTgt spid="9377"/>
                                        </p:tgtEl>
                                      </p:cBhvr>
                                    </p:animEffect>
                                  </p:childTnLst>
                                </p:cTn>
                              </p:par>
                              <p:par>
                                <p:cTn id="263" presetID="10" presetClass="entr" presetSubtype="0" fill="hold" grpId="0" nodeType="withEffect">
                                  <p:stCondLst>
                                    <p:cond delay="1000"/>
                                  </p:stCondLst>
                                  <p:childTnLst>
                                    <p:set>
                                      <p:cBhvr>
                                        <p:cTn id="264" dur="1" fill="hold">
                                          <p:stCondLst>
                                            <p:cond delay="0"/>
                                          </p:stCondLst>
                                        </p:cTn>
                                        <p:tgtEl>
                                          <p:spTgt spid="9373"/>
                                        </p:tgtEl>
                                        <p:attrNameLst>
                                          <p:attrName>style.visibility</p:attrName>
                                        </p:attrNameLst>
                                      </p:cBhvr>
                                      <p:to>
                                        <p:strVal val="visible"/>
                                      </p:to>
                                    </p:set>
                                    <p:animEffect transition="in" filter="fade">
                                      <p:cBhvr>
                                        <p:cTn id="265" dur="2000"/>
                                        <p:tgtEl>
                                          <p:spTgt spid="9373"/>
                                        </p:tgtEl>
                                      </p:cBhvr>
                                    </p:animEffect>
                                  </p:childTnLst>
                                </p:cTn>
                              </p:par>
                              <p:par>
                                <p:cTn id="266" presetID="10" presetClass="entr" presetSubtype="0" fill="hold" grpId="0" nodeType="withEffect">
                                  <p:stCondLst>
                                    <p:cond delay="1000"/>
                                  </p:stCondLst>
                                  <p:childTnLst>
                                    <p:set>
                                      <p:cBhvr>
                                        <p:cTn id="267" dur="1" fill="hold">
                                          <p:stCondLst>
                                            <p:cond delay="0"/>
                                          </p:stCondLst>
                                        </p:cTn>
                                        <p:tgtEl>
                                          <p:spTgt spid="9378"/>
                                        </p:tgtEl>
                                        <p:attrNameLst>
                                          <p:attrName>style.visibility</p:attrName>
                                        </p:attrNameLst>
                                      </p:cBhvr>
                                      <p:to>
                                        <p:strVal val="visible"/>
                                      </p:to>
                                    </p:set>
                                    <p:animEffect transition="in" filter="fade">
                                      <p:cBhvr>
                                        <p:cTn id="268" dur="2000"/>
                                        <p:tgtEl>
                                          <p:spTgt spid="9378"/>
                                        </p:tgtEl>
                                      </p:cBhvr>
                                    </p:animEffect>
                                  </p:childTnLst>
                                </p:cTn>
                              </p:par>
                              <p:par>
                                <p:cTn id="269" presetID="10" presetClass="entr" presetSubtype="0" fill="hold" grpId="0" nodeType="withEffect">
                                  <p:stCondLst>
                                    <p:cond delay="1000"/>
                                  </p:stCondLst>
                                  <p:childTnLst>
                                    <p:set>
                                      <p:cBhvr>
                                        <p:cTn id="270" dur="1" fill="hold">
                                          <p:stCondLst>
                                            <p:cond delay="0"/>
                                          </p:stCondLst>
                                        </p:cTn>
                                        <p:tgtEl>
                                          <p:spTgt spid="9379"/>
                                        </p:tgtEl>
                                        <p:attrNameLst>
                                          <p:attrName>style.visibility</p:attrName>
                                        </p:attrNameLst>
                                      </p:cBhvr>
                                      <p:to>
                                        <p:strVal val="visible"/>
                                      </p:to>
                                    </p:set>
                                    <p:animEffect transition="in" filter="fade">
                                      <p:cBhvr>
                                        <p:cTn id="271" dur="2000"/>
                                        <p:tgtEl>
                                          <p:spTgt spid="9379"/>
                                        </p:tgtEl>
                                      </p:cBhvr>
                                    </p:animEffect>
                                  </p:childTnLst>
                                </p:cTn>
                              </p:par>
                              <p:par>
                                <p:cTn id="272" presetID="10" presetClass="entr" presetSubtype="0" fill="hold" grpId="0" nodeType="withEffect">
                                  <p:stCondLst>
                                    <p:cond delay="1000"/>
                                  </p:stCondLst>
                                  <p:childTnLst>
                                    <p:set>
                                      <p:cBhvr>
                                        <p:cTn id="273" dur="1" fill="hold">
                                          <p:stCondLst>
                                            <p:cond delay="0"/>
                                          </p:stCondLst>
                                        </p:cTn>
                                        <p:tgtEl>
                                          <p:spTgt spid="9375"/>
                                        </p:tgtEl>
                                        <p:attrNameLst>
                                          <p:attrName>style.visibility</p:attrName>
                                        </p:attrNameLst>
                                      </p:cBhvr>
                                      <p:to>
                                        <p:strVal val="visible"/>
                                      </p:to>
                                    </p:set>
                                    <p:animEffect transition="in" filter="fade">
                                      <p:cBhvr>
                                        <p:cTn id="274" dur="2000"/>
                                        <p:tgtEl>
                                          <p:spTgt spid="9375"/>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275" restart="whenNotActive" fill="hold" evtFilter="cancelBubble" nodeType="interactiveSeq">
                <p:stCondLst>
                  <p:cond evt="onClick" delay="0">
                    <p:tgtEl>
                      <p:spTgt spid="9382"/>
                    </p:tgtEl>
                  </p:cond>
                </p:stCondLst>
                <p:endSync evt="end" delay="0">
                  <p:rtn val="all"/>
                </p:endSync>
                <p:childTnLst>
                  <p:par>
                    <p:cTn id="276" fill="hold">
                      <p:stCondLst>
                        <p:cond delay="0"/>
                      </p:stCondLst>
                      <p:childTnLst>
                        <p:par>
                          <p:cTn id="277" fill="hold">
                            <p:stCondLst>
                              <p:cond delay="0"/>
                            </p:stCondLst>
                            <p:childTnLst>
                              <p:par>
                                <p:cTn id="278" presetID="54" presetClass="entr" presetSubtype="0" accel="100000" fill="hold" grpId="0" nodeType="clickEffect">
                                  <p:stCondLst>
                                    <p:cond delay="0"/>
                                  </p:stCondLst>
                                  <p:childTnLst>
                                    <p:set>
                                      <p:cBhvr>
                                        <p:cTn id="279" dur="1" fill="hold">
                                          <p:stCondLst>
                                            <p:cond delay="0"/>
                                          </p:stCondLst>
                                        </p:cTn>
                                        <p:tgtEl>
                                          <p:spTgt spid="9394"/>
                                        </p:tgtEl>
                                        <p:attrNameLst>
                                          <p:attrName>style.visibility</p:attrName>
                                        </p:attrNameLst>
                                      </p:cBhvr>
                                      <p:to>
                                        <p:strVal val="visible"/>
                                      </p:to>
                                    </p:set>
                                    <p:anim calcmode="lin" valueType="num">
                                      <p:cBhvr>
                                        <p:cTn id="280" dur="1000" fill="hold"/>
                                        <p:tgtEl>
                                          <p:spTgt spid="9394"/>
                                        </p:tgtEl>
                                        <p:attrNameLst>
                                          <p:attrName>ppt_w</p:attrName>
                                        </p:attrNameLst>
                                      </p:cBhvr>
                                      <p:tavLst>
                                        <p:tav tm="0">
                                          <p:val>
                                            <p:strVal val="#ppt_w*0.05"/>
                                          </p:val>
                                        </p:tav>
                                        <p:tav tm="100000">
                                          <p:val>
                                            <p:strVal val="#ppt_w"/>
                                          </p:val>
                                        </p:tav>
                                      </p:tavLst>
                                    </p:anim>
                                    <p:anim calcmode="lin" valueType="num">
                                      <p:cBhvr>
                                        <p:cTn id="281" dur="1000" fill="hold"/>
                                        <p:tgtEl>
                                          <p:spTgt spid="9394"/>
                                        </p:tgtEl>
                                        <p:attrNameLst>
                                          <p:attrName>ppt_h</p:attrName>
                                        </p:attrNameLst>
                                      </p:cBhvr>
                                      <p:tavLst>
                                        <p:tav tm="0">
                                          <p:val>
                                            <p:strVal val="#ppt_h"/>
                                          </p:val>
                                        </p:tav>
                                        <p:tav tm="100000">
                                          <p:val>
                                            <p:strVal val="#ppt_h"/>
                                          </p:val>
                                        </p:tav>
                                      </p:tavLst>
                                    </p:anim>
                                    <p:anim calcmode="lin" valueType="num">
                                      <p:cBhvr>
                                        <p:cTn id="282" dur="1000" fill="hold"/>
                                        <p:tgtEl>
                                          <p:spTgt spid="9394"/>
                                        </p:tgtEl>
                                        <p:attrNameLst>
                                          <p:attrName>ppt_x</p:attrName>
                                        </p:attrNameLst>
                                      </p:cBhvr>
                                      <p:tavLst>
                                        <p:tav tm="0">
                                          <p:val>
                                            <p:strVal val="#ppt_x-.2"/>
                                          </p:val>
                                        </p:tav>
                                        <p:tav tm="100000">
                                          <p:val>
                                            <p:strVal val="#ppt_x"/>
                                          </p:val>
                                        </p:tav>
                                      </p:tavLst>
                                    </p:anim>
                                    <p:anim calcmode="lin" valueType="num">
                                      <p:cBhvr>
                                        <p:cTn id="283" dur="1000" fill="hold"/>
                                        <p:tgtEl>
                                          <p:spTgt spid="9394"/>
                                        </p:tgtEl>
                                        <p:attrNameLst>
                                          <p:attrName>ppt_y</p:attrName>
                                        </p:attrNameLst>
                                      </p:cBhvr>
                                      <p:tavLst>
                                        <p:tav tm="0">
                                          <p:val>
                                            <p:strVal val="#ppt_y"/>
                                          </p:val>
                                        </p:tav>
                                        <p:tav tm="100000">
                                          <p:val>
                                            <p:strVal val="#ppt_y"/>
                                          </p:val>
                                        </p:tav>
                                      </p:tavLst>
                                    </p:anim>
                                    <p:animEffect transition="in" filter="fade">
                                      <p:cBhvr>
                                        <p:cTn id="284" dur="1000"/>
                                        <p:tgtEl>
                                          <p:spTgt spid="9394"/>
                                        </p:tgtEl>
                                      </p:cBhvr>
                                    </p:animEffect>
                                  </p:childTnLst>
                                </p:cTn>
                              </p:par>
                            </p:childTnLst>
                          </p:cTn>
                        </p:par>
                        <p:par>
                          <p:cTn id="285" fill="hold">
                            <p:stCondLst>
                              <p:cond delay="1000"/>
                            </p:stCondLst>
                            <p:childTnLst>
                              <p:par>
                                <p:cTn id="286" presetID="54" presetClass="exit" presetSubtype="0" decel="100000" fill="hold" grpId="1" nodeType="afterEffect">
                                  <p:stCondLst>
                                    <p:cond delay="3500"/>
                                  </p:stCondLst>
                                  <p:childTnLst>
                                    <p:anim calcmode="lin" valueType="num">
                                      <p:cBhvr>
                                        <p:cTn id="287" dur="1000"/>
                                        <p:tgtEl>
                                          <p:spTgt spid="9394"/>
                                        </p:tgtEl>
                                        <p:attrNameLst>
                                          <p:attrName>ppt_w</p:attrName>
                                        </p:attrNameLst>
                                      </p:cBhvr>
                                      <p:tavLst>
                                        <p:tav tm="0">
                                          <p:val>
                                            <p:strVal val="ppt_w"/>
                                          </p:val>
                                        </p:tav>
                                        <p:tav tm="100000">
                                          <p:val>
                                            <p:strVal val="ppt_w*0.05"/>
                                          </p:val>
                                        </p:tav>
                                      </p:tavLst>
                                    </p:anim>
                                    <p:anim calcmode="lin" valueType="num">
                                      <p:cBhvr>
                                        <p:cTn id="288" dur="1000"/>
                                        <p:tgtEl>
                                          <p:spTgt spid="9394"/>
                                        </p:tgtEl>
                                        <p:attrNameLst>
                                          <p:attrName>ppt_h</p:attrName>
                                        </p:attrNameLst>
                                      </p:cBhvr>
                                      <p:tavLst>
                                        <p:tav tm="0">
                                          <p:val>
                                            <p:strVal val="ppt_h"/>
                                          </p:val>
                                        </p:tav>
                                        <p:tav tm="100000">
                                          <p:val>
                                            <p:strVal val="ppt_h"/>
                                          </p:val>
                                        </p:tav>
                                      </p:tavLst>
                                    </p:anim>
                                    <p:anim calcmode="lin" valueType="num">
                                      <p:cBhvr>
                                        <p:cTn id="289" dur="1000"/>
                                        <p:tgtEl>
                                          <p:spTgt spid="9394"/>
                                        </p:tgtEl>
                                        <p:attrNameLst>
                                          <p:attrName>ppt_x</p:attrName>
                                        </p:attrNameLst>
                                      </p:cBhvr>
                                      <p:tavLst>
                                        <p:tav tm="0">
                                          <p:val>
                                            <p:strVal val="ppt_x"/>
                                          </p:val>
                                        </p:tav>
                                        <p:tav tm="100000">
                                          <p:val>
                                            <p:strVal val="ppt_x-.2"/>
                                          </p:val>
                                        </p:tav>
                                      </p:tavLst>
                                    </p:anim>
                                    <p:anim calcmode="lin" valueType="num">
                                      <p:cBhvr>
                                        <p:cTn id="290" dur="1000"/>
                                        <p:tgtEl>
                                          <p:spTgt spid="9394"/>
                                        </p:tgtEl>
                                        <p:attrNameLst>
                                          <p:attrName>ppt_y</p:attrName>
                                        </p:attrNameLst>
                                      </p:cBhvr>
                                      <p:tavLst>
                                        <p:tav tm="0">
                                          <p:val>
                                            <p:strVal val="ppt_y"/>
                                          </p:val>
                                        </p:tav>
                                        <p:tav tm="100000">
                                          <p:val>
                                            <p:strVal val="ppt_y"/>
                                          </p:val>
                                        </p:tav>
                                      </p:tavLst>
                                    </p:anim>
                                    <p:animEffect transition="out" filter="fade">
                                      <p:cBhvr>
                                        <p:cTn id="291" dur="1000"/>
                                        <p:tgtEl>
                                          <p:spTgt spid="9394"/>
                                        </p:tgtEl>
                                      </p:cBhvr>
                                    </p:animEffect>
                                    <p:set>
                                      <p:cBhvr>
                                        <p:cTn id="292" dur="1" fill="hold">
                                          <p:stCondLst>
                                            <p:cond delay="999"/>
                                          </p:stCondLst>
                                        </p:cTn>
                                        <p:tgtEl>
                                          <p:spTgt spid="9394"/>
                                        </p:tgtEl>
                                        <p:attrNameLst>
                                          <p:attrName>style.visibility</p:attrName>
                                        </p:attrNameLst>
                                      </p:cBhvr>
                                      <p:to>
                                        <p:strVal val="hidden"/>
                                      </p:to>
                                    </p:set>
                                  </p:childTnLst>
                                </p:cTn>
                              </p:par>
                            </p:childTnLst>
                          </p:cTn>
                        </p:par>
                      </p:childTnLst>
                    </p:cTn>
                  </p:par>
                </p:childTnLst>
              </p:cTn>
              <p:nextCondLst>
                <p:cond evt="onClick" delay="0">
                  <p:tgtEl>
                    <p:spTgt spid="9382"/>
                  </p:tgtEl>
                </p:cond>
              </p:nextCondLst>
            </p:seq>
            <p:seq concurrent="1" nextAc="seek">
              <p:cTn id="293" restart="whenNotActive" fill="hold" evtFilter="cancelBubble" nodeType="interactiveSeq">
                <p:stCondLst>
                  <p:cond evt="onClick" delay="0">
                    <p:tgtEl>
                      <p:spTgt spid="9381"/>
                    </p:tgtEl>
                  </p:cond>
                </p:stCondLst>
                <p:endSync evt="end" delay="0">
                  <p:rtn val="all"/>
                </p:endSync>
                <p:childTnLst>
                  <p:par>
                    <p:cTn id="294" fill="hold">
                      <p:stCondLst>
                        <p:cond delay="0"/>
                      </p:stCondLst>
                      <p:childTnLst>
                        <p:par>
                          <p:cTn id="295" fill="hold">
                            <p:stCondLst>
                              <p:cond delay="0"/>
                            </p:stCondLst>
                            <p:childTnLst>
                              <p:par>
                                <p:cTn id="296" presetID="54" presetClass="entr" presetSubtype="0" accel="100000" fill="hold" grpId="0" nodeType="clickEffect">
                                  <p:stCondLst>
                                    <p:cond delay="0"/>
                                  </p:stCondLst>
                                  <p:childTnLst>
                                    <p:set>
                                      <p:cBhvr>
                                        <p:cTn id="297" dur="1" fill="hold">
                                          <p:stCondLst>
                                            <p:cond delay="0"/>
                                          </p:stCondLst>
                                        </p:cTn>
                                        <p:tgtEl>
                                          <p:spTgt spid="9395"/>
                                        </p:tgtEl>
                                        <p:attrNameLst>
                                          <p:attrName>style.visibility</p:attrName>
                                        </p:attrNameLst>
                                      </p:cBhvr>
                                      <p:to>
                                        <p:strVal val="visible"/>
                                      </p:to>
                                    </p:set>
                                    <p:anim calcmode="lin" valueType="num">
                                      <p:cBhvr>
                                        <p:cTn id="298" dur="1000" fill="hold"/>
                                        <p:tgtEl>
                                          <p:spTgt spid="9395"/>
                                        </p:tgtEl>
                                        <p:attrNameLst>
                                          <p:attrName>ppt_w</p:attrName>
                                        </p:attrNameLst>
                                      </p:cBhvr>
                                      <p:tavLst>
                                        <p:tav tm="0">
                                          <p:val>
                                            <p:strVal val="#ppt_w*0.05"/>
                                          </p:val>
                                        </p:tav>
                                        <p:tav tm="100000">
                                          <p:val>
                                            <p:strVal val="#ppt_w"/>
                                          </p:val>
                                        </p:tav>
                                      </p:tavLst>
                                    </p:anim>
                                    <p:anim calcmode="lin" valueType="num">
                                      <p:cBhvr>
                                        <p:cTn id="299" dur="1000" fill="hold"/>
                                        <p:tgtEl>
                                          <p:spTgt spid="9395"/>
                                        </p:tgtEl>
                                        <p:attrNameLst>
                                          <p:attrName>ppt_h</p:attrName>
                                        </p:attrNameLst>
                                      </p:cBhvr>
                                      <p:tavLst>
                                        <p:tav tm="0">
                                          <p:val>
                                            <p:strVal val="#ppt_h"/>
                                          </p:val>
                                        </p:tav>
                                        <p:tav tm="100000">
                                          <p:val>
                                            <p:strVal val="#ppt_h"/>
                                          </p:val>
                                        </p:tav>
                                      </p:tavLst>
                                    </p:anim>
                                    <p:anim calcmode="lin" valueType="num">
                                      <p:cBhvr>
                                        <p:cTn id="300" dur="1000" fill="hold"/>
                                        <p:tgtEl>
                                          <p:spTgt spid="9395"/>
                                        </p:tgtEl>
                                        <p:attrNameLst>
                                          <p:attrName>ppt_x</p:attrName>
                                        </p:attrNameLst>
                                      </p:cBhvr>
                                      <p:tavLst>
                                        <p:tav tm="0">
                                          <p:val>
                                            <p:strVal val="#ppt_x-.2"/>
                                          </p:val>
                                        </p:tav>
                                        <p:tav tm="100000">
                                          <p:val>
                                            <p:strVal val="#ppt_x"/>
                                          </p:val>
                                        </p:tav>
                                      </p:tavLst>
                                    </p:anim>
                                    <p:anim calcmode="lin" valueType="num">
                                      <p:cBhvr>
                                        <p:cTn id="301" dur="1000" fill="hold"/>
                                        <p:tgtEl>
                                          <p:spTgt spid="9395"/>
                                        </p:tgtEl>
                                        <p:attrNameLst>
                                          <p:attrName>ppt_y</p:attrName>
                                        </p:attrNameLst>
                                      </p:cBhvr>
                                      <p:tavLst>
                                        <p:tav tm="0">
                                          <p:val>
                                            <p:strVal val="#ppt_y"/>
                                          </p:val>
                                        </p:tav>
                                        <p:tav tm="100000">
                                          <p:val>
                                            <p:strVal val="#ppt_y"/>
                                          </p:val>
                                        </p:tav>
                                      </p:tavLst>
                                    </p:anim>
                                    <p:animEffect transition="in" filter="fade">
                                      <p:cBhvr>
                                        <p:cTn id="302" dur="1000"/>
                                        <p:tgtEl>
                                          <p:spTgt spid="9395"/>
                                        </p:tgtEl>
                                      </p:cBhvr>
                                    </p:animEffect>
                                  </p:childTnLst>
                                </p:cTn>
                              </p:par>
                            </p:childTnLst>
                          </p:cTn>
                        </p:par>
                        <p:par>
                          <p:cTn id="303" fill="hold">
                            <p:stCondLst>
                              <p:cond delay="1000"/>
                            </p:stCondLst>
                            <p:childTnLst>
                              <p:par>
                                <p:cTn id="304" presetID="54" presetClass="exit" presetSubtype="0" decel="100000" fill="hold" grpId="1" nodeType="afterEffect">
                                  <p:stCondLst>
                                    <p:cond delay="3500"/>
                                  </p:stCondLst>
                                  <p:childTnLst>
                                    <p:anim calcmode="lin" valueType="num">
                                      <p:cBhvr>
                                        <p:cTn id="305" dur="1000"/>
                                        <p:tgtEl>
                                          <p:spTgt spid="9395"/>
                                        </p:tgtEl>
                                        <p:attrNameLst>
                                          <p:attrName>ppt_w</p:attrName>
                                        </p:attrNameLst>
                                      </p:cBhvr>
                                      <p:tavLst>
                                        <p:tav tm="0">
                                          <p:val>
                                            <p:strVal val="ppt_w"/>
                                          </p:val>
                                        </p:tav>
                                        <p:tav tm="100000">
                                          <p:val>
                                            <p:strVal val="ppt_w*0.05"/>
                                          </p:val>
                                        </p:tav>
                                      </p:tavLst>
                                    </p:anim>
                                    <p:anim calcmode="lin" valueType="num">
                                      <p:cBhvr>
                                        <p:cTn id="306" dur="1000"/>
                                        <p:tgtEl>
                                          <p:spTgt spid="9395"/>
                                        </p:tgtEl>
                                        <p:attrNameLst>
                                          <p:attrName>ppt_h</p:attrName>
                                        </p:attrNameLst>
                                      </p:cBhvr>
                                      <p:tavLst>
                                        <p:tav tm="0">
                                          <p:val>
                                            <p:strVal val="ppt_h"/>
                                          </p:val>
                                        </p:tav>
                                        <p:tav tm="100000">
                                          <p:val>
                                            <p:strVal val="ppt_h"/>
                                          </p:val>
                                        </p:tav>
                                      </p:tavLst>
                                    </p:anim>
                                    <p:anim calcmode="lin" valueType="num">
                                      <p:cBhvr>
                                        <p:cTn id="307" dur="1000"/>
                                        <p:tgtEl>
                                          <p:spTgt spid="9395"/>
                                        </p:tgtEl>
                                        <p:attrNameLst>
                                          <p:attrName>ppt_x</p:attrName>
                                        </p:attrNameLst>
                                      </p:cBhvr>
                                      <p:tavLst>
                                        <p:tav tm="0">
                                          <p:val>
                                            <p:strVal val="ppt_x"/>
                                          </p:val>
                                        </p:tav>
                                        <p:tav tm="100000">
                                          <p:val>
                                            <p:strVal val="ppt_x-.2"/>
                                          </p:val>
                                        </p:tav>
                                      </p:tavLst>
                                    </p:anim>
                                    <p:anim calcmode="lin" valueType="num">
                                      <p:cBhvr>
                                        <p:cTn id="308" dur="1000"/>
                                        <p:tgtEl>
                                          <p:spTgt spid="9395"/>
                                        </p:tgtEl>
                                        <p:attrNameLst>
                                          <p:attrName>ppt_y</p:attrName>
                                        </p:attrNameLst>
                                      </p:cBhvr>
                                      <p:tavLst>
                                        <p:tav tm="0">
                                          <p:val>
                                            <p:strVal val="ppt_y"/>
                                          </p:val>
                                        </p:tav>
                                        <p:tav tm="100000">
                                          <p:val>
                                            <p:strVal val="ppt_y"/>
                                          </p:val>
                                        </p:tav>
                                      </p:tavLst>
                                    </p:anim>
                                    <p:animEffect transition="out" filter="fade">
                                      <p:cBhvr>
                                        <p:cTn id="309" dur="1000"/>
                                        <p:tgtEl>
                                          <p:spTgt spid="9395"/>
                                        </p:tgtEl>
                                      </p:cBhvr>
                                    </p:animEffect>
                                    <p:set>
                                      <p:cBhvr>
                                        <p:cTn id="310" dur="1" fill="hold">
                                          <p:stCondLst>
                                            <p:cond delay="999"/>
                                          </p:stCondLst>
                                        </p:cTn>
                                        <p:tgtEl>
                                          <p:spTgt spid="9395"/>
                                        </p:tgtEl>
                                        <p:attrNameLst>
                                          <p:attrName>style.visibility</p:attrName>
                                        </p:attrNameLst>
                                      </p:cBhvr>
                                      <p:to>
                                        <p:strVal val="hidden"/>
                                      </p:to>
                                    </p:set>
                                  </p:childTnLst>
                                </p:cTn>
                              </p:par>
                            </p:childTnLst>
                          </p:cTn>
                        </p:par>
                      </p:childTnLst>
                    </p:cTn>
                  </p:par>
                </p:childTnLst>
              </p:cTn>
              <p:nextCondLst>
                <p:cond evt="onClick" delay="0">
                  <p:tgtEl>
                    <p:spTgt spid="9381"/>
                  </p:tgtEl>
                </p:cond>
              </p:nextCondLst>
            </p:seq>
            <p:seq concurrent="1" nextAc="seek">
              <p:cTn id="311" restart="whenNotActive" fill="hold" evtFilter="cancelBubble" nodeType="interactiveSeq">
                <p:stCondLst>
                  <p:cond evt="onClick" delay="0">
                    <p:tgtEl>
                      <p:spTgt spid="9391"/>
                    </p:tgtEl>
                  </p:cond>
                </p:stCondLst>
                <p:endSync evt="end" delay="0">
                  <p:rtn val="all"/>
                </p:endSync>
                <p:childTnLst>
                  <p:par>
                    <p:cTn id="312" fill="hold">
                      <p:stCondLst>
                        <p:cond delay="0"/>
                      </p:stCondLst>
                      <p:childTnLst>
                        <p:par>
                          <p:cTn id="313" fill="hold">
                            <p:stCondLst>
                              <p:cond delay="0"/>
                            </p:stCondLst>
                            <p:childTnLst>
                              <p:par>
                                <p:cTn id="314" presetID="54" presetClass="entr" presetSubtype="0" accel="100000" fill="hold" grpId="0" nodeType="clickEffect">
                                  <p:stCondLst>
                                    <p:cond delay="0"/>
                                  </p:stCondLst>
                                  <p:childTnLst>
                                    <p:set>
                                      <p:cBhvr>
                                        <p:cTn id="315" dur="1" fill="hold">
                                          <p:stCondLst>
                                            <p:cond delay="0"/>
                                          </p:stCondLst>
                                        </p:cTn>
                                        <p:tgtEl>
                                          <p:spTgt spid="9392"/>
                                        </p:tgtEl>
                                        <p:attrNameLst>
                                          <p:attrName>style.visibility</p:attrName>
                                        </p:attrNameLst>
                                      </p:cBhvr>
                                      <p:to>
                                        <p:strVal val="visible"/>
                                      </p:to>
                                    </p:set>
                                    <p:anim calcmode="lin" valueType="num">
                                      <p:cBhvr>
                                        <p:cTn id="316" dur="1000" fill="hold"/>
                                        <p:tgtEl>
                                          <p:spTgt spid="9392"/>
                                        </p:tgtEl>
                                        <p:attrNameLst>
                                          <p:attrName>ppt_w</p:attrName>
                                        </p:attrNameLst>
                                      </p:cBhvr>
                                      <p:tavLst>
                                        <p:tav tm="0">
                                          <p:val>
                                            <p:strVal val="#ppt_w*0.05"/>
                                          </p:val>
                                        </p:tav>
                                        <p:tav tm="100000">
                                          <p:val>
                                            <p:strVal val="#ppt_w"/>
                                          </p:val>
                                        </p:tav>
                                      </p:tavLst>
                                    </p:anim>
                                    <p:anim calcmode="lin" valueType="num">
                                      <p:cBhvr>
                                        <p:cTn id="317" dur="1000" fill="hold"/>
                                        <p:tgtEl>
                                          <p:spTgt spid="9392"/>
                                        </p:tgtEl>
                                        <p:attrNameLst>
                                          <p:attrName>ppt_h</p:attrName>
                                        </p:attrNameLst>
                                      </p:cBhvr>
                                      <p:tavLst>
                                        <p:tav tm="0">
                                          <p:val>
                                            <p:strVal val="#ppt_h"/>
                                          </p:val>
                                        </p:tav>
                                        <p:tav tm="100000">
                                          <p:val>
                                            <p:strVal val="#ppt_h"/>
                                          </p:val>
                                        </p:tav>
                                      </p:tavLst>
                                    </p:anim>
                                    <p:anim calcmode="lin" valueType="num">
                                      <p:cBhvr>
                                        <p:cTn id="318" dur="1000" fill="hold"/>
                                        <p:tgtEl>
                                          <p:spTgt spid="9392"/>
                                        </p:tgtEl>
                                        <p:attrNameLst>
                                          <p:attrName>ppt_x</p:attrName>
                                        </p:attrNameLst>
                                      </p:cBhvr>
                                      <p:tavLst>
                                        <p:tav tm="0">
                                          <p:val>
                                            <p:strVal val="#ppt_x-.2"/>
                                          </p:val>
                                        </p:tav>
                                        <p:tav tm="100000">
                                          <p:val>
                                            <p:strVal val="#ppt_x"/>
                                          </p:val>
                                        </p:tav>
                                      </p:tavLst>
                                    </p:anim>
                                    <p:anim calcmode="lin" valueType="num">
                                      <p:cBhvr>
                                        <p:cTn id="319" dur="1000" fill="hold"/>
                                        <p:tgtEl>
                                          <p:spTgt spid="9392"/>
                                        </p:tgtEl>
                                        <p:attrNameLst>
                                          <p:attrName>ppt_y</p:attrName>
                                        </p:attrNameLst>
                                      </p:cBhvr>
                                      <p:tavLst>
                                        <p:tav tm="0">
                                          <p:val>
                                            <p:strVal val="#ppt_y"/>
                                          </p:val>
                                        </p:tav>
                                        <p:tav tm="100000">
                                          <p:val>
                                            <p:strVal val="#ppt_y"/>
                                          </p:val>
                                        </p:tav>
                                      </p:tavLst>
                                    </p:anim>
                                    <p:animEffect transition="in" filter="fade">
                                      <p:cBhvr>
                                        <p:cTn id="320" dur="1000"/>
                                        <p:tgtEl>
                                          <p:spTgt spid="9392"/>
                                        </p:tgtEl>
                                      </p:cBhvr>
                                    </p:animEffect>
                                  </p:childTnLst>
                                </p:cTn>
                              </p:par>
                            </p:childTnLst>
                          </p:cTn>
                        </p:par>
                        <p:par>
                          <p:cTn id="321" fill="hold">
                            <p:stCondLst>
                              <p:cond delay="1000"/>
                            </p:stCondLst>
                            <p:childTnLst>
                              <p:par>
                                <p:cTn id="322" presetID="54" presetClass="exit" presetSubtype="0" decel="100000" fill="hold" grpId="1" nodeType="afterEffect">
                                  <p:stCondLst>
                                    <p:cond delay="7000"/>
                                  </p:stCondLst>
                                  <p:childTnLst>
                                    <p:anim calcmode="lin" valueType="num">
                                      <p:cBhvr>
                                        <p:cTn id="323" dur="1000"/>
                                        <p:tgtEl>
                                          <p:spTgt spid="9392"/>
                                        </p:tgtEl>
                                        <p:attrNameLst>
                                          <p:attrName>ppt_w</p:attrName>
                                        </p:attrNameLst>
                                      </p:cBhvr>
                                      <p:tavLst>
                                        <p:tav tm="0">
                                          <p:val>
                                            <p:strVal val="ppt_w"/>
                                          </p:val>
                                        </p:tav>
                                        <p:tav tm="100000">
                                          <p:val>
                                            <p:strVal val="ppt_w*0.05"/>
                                          </p:val>
                                        </p:tav>
                                      </p:tavLst>
                                    </p:anim>
                                    <p:anim calcmode="lin" valueType="num">
                                      <p:cBhvr>
                                        <p:cTn id="324" dur="1000"/>
                                        <p:tgtEl>
                                          <p:spTgt spid="9392"/>
                                        </p:tgtEl>
                                        <p:attrNameLst>
                                          <p:attrName>ppt_h</p:attrName>
                                        </p:attrNameLst>
                                      </p:cBhvr>
                                      <p:tavLst>
                                        <p:tav tm="0">
                                          <p:val>
                                            <p:strVal val="ppt_h"/>
                                          </p:val>
                                        </p:tav>
                                        <p:tav tm="100000">
                                          <p:val>
                                            <p:strVal val="ppt_h"/>
                                          </p:val>
                                        </p:tav>
                                      </p:tavLst>
                                    </p:anim>
                                    <p:anim calcmode="lin" valueType="num">
                                      <p:cBhvr>
                                        <p:cTn id="325" dur="1000"/>
                                        <p:tgtEl>
                                          <p:spTgt spid="9392"/>
                                        </p:tgtEl>
                                        <p:attrNameLst>
                                          <p:attrName>ppt_x</p:attrName>
                                        </p:attrNameLst>
                                      </p:cBhvr>
                                      <p:tavLst>
                                        <p:tav tm="0">
                                          <p:val>
                                            <p:strVal val="ppt_x"/>
                                          </p:val>
                                        </p:tav>
                                        <p:tav tm="100000">
                                          <p:val>
                                            <p:strVal val="ppt_x-.2"/>
                                          </p:val>
                                        </p:tav>
                                      </p:tavLst>
                                    </p:anim>
                                    <p:anim calcmode="lin" valueType="num">
                                      <p:cBhvr>
                                        <p:cTn id="326" dur="1000"/>
                                        <p:tgtEl>
                                          <p:spTgt spid="9392"/>
                                        </p:tgtEl>
                                        <p:attrNameLst>
                                          <p:attrName>ppt_y</p:attrName>
                                        </p:attrNameLst>
                                      </p:cBhvr>
                                      <p:tavLst>
                                        <p:tav tm="0">
                                          <p:val>
                                            <p:strVal val="ppt_y"/>
                                          </p:val>
                                        </p:tav>
                                        <p:tav tm="100000">
                                          <p:val>
                                            <p:strVal val="ppt_y"/>
                                          </p:val>
                                        </p:tav>
                                      </p:tavLst>
                                    </p:anim>
                                    <p:animEffect transition="out" filter="fade">
                                      <p:cBhvr>
                                        <p:cTn id="327" dur="1000"/>
                                        <p:tgtEl>
                                          <p:spTgt spid="9392"/>
                                        </p:tgtEl>
                                      </p:cBhvr>
                                    </p:animEffect>
                                    <p:set>
                                      <p:cBhvr>
                                        <p:cTn id="328" dur="1" fill="hold">
                                          <p:stCondLst>
                                            <p:cond delay="999"/>
                                          </p:stCondLst>
                                        </p:cTn>
                                        <p:tgtEl>
                                          <p:spTgt spid="9392"/>
                                        </p:tgtEl>
                                        <p:attrNameLst>
                                          <p:attrName>style.visibility</p:attrName>
                                        </p:attrNameLst>
                                      </p:cBhvr>
                                      <p:to>
                                        <p:strVal val="hidden"/>
                                      </p:to>
                                    </p:set>
                                  </p:childTnLst>
                                </p:cTn>
                              </p:par>
                            </p:childTnLst>
                          </p:cTn>
                        </p:par>
                      </p:childTnLst>
                    </p:cTn>
                  </p:par>
                </p:childTnLst>
              </p:cTn>
              <p:nextCondLst>
                <p:cond evt="onClick" delay="0">
                  <p:tgtEl>
                    <p:spTgt spid="9391"/>
                  </p:tgtEl>
                </p:cond>
              </p:nextCondLst>
            </p:seq>
            <p:seq concurrent="1" nextAc="seek">
              <p:cTn id="329" restart="whenNotActive" fill="hold" evtFilter="cancelBubble" nodeType="interactiveSeq">
                <p:stCondLst>
                  <p:cond evt="onClick" delay="0">
                    <p:tgtEl>
                      <p:spTgt spid="9396"/>
                    </p:tgtEl>
                  </p:cond>
                </p:stCondLst>
                <p:endSync evt="end" delay="0">
                  <p:rtn val="all"/>
                </p:endSync>
                <p:childTnLst>
                  <p:par>
                    <p:cTn id="330" fill="hold">
                      <p:stCondLst>
                        <p:cond delay="0"/>
                      </p:stCondLst>
                      <p:childTnLst>
                        <p:par>
                          <p:cTn id="331" fill="hold">
                            <p:stCondLst>
                              <p:cond delay="0"/>
                            </p:stCondLst>
                            <p:childTnLst>
                              <p:par>
                                <p:cTn id="332" presetID="54" presetClass="entr" presetSubtype="0" accel="100000" fill="hold" nodeType="clickEffect">
                                  <p:stCondLst>
                                    <p:cond delay="0"/>
                                  </p:stCondLst>
                                  <p:childTnLst>
                                    <p:set>
                                      <p:cBhvr>
                                        <p:cTn id="333" dur="1" fill="hold">
                                          <p:stCondLst>
                                            <p:cond delay="0"/>
                                          </p:stCondLst>
                                        </p:cTn>
                                        <p:tgtEl>
                                          <p:spTgt spid="9397"/>
                                        </p:tgtEl>
                                        <p:attrNameLst>
                                          <p:attrName>style.visibility</p:attrName>
                                        </p:attrNameLst>
                                      </p:cBhvr>
                                      <p:to>
                                        <p:strVal val="visible"/>
                                      </p:to>
                                    </p:set>
                                    <p:anim calcmode="lin" valueType="num">
                                      <p:cBhvr>
                                        <p:cTn id="334" dur="1000" fill="hold"/>
                                        <p:tgtEl>
                                          <p:spTgt spid="9397"/>
                                        </p:tgtEl>
                                        <p:attrNameLst>
                                          <p:attrName>ppt_w</p:attrName>
                                        </p:attrNameLst>
                                      </p:cBhvr>
                                      <p:tavLst>
                                        <p:tav tm="0">
                                          <p:val>
                                            <p:strVal val="#ppt_w*0.05"/>
                                          </p:val>
                                        </p:tav>
                                        <p:tav tm="100000">
                                          <p:val>
                                            <p:strVal val="#ppt_w"/>
                                          </p:val>
                                        </p:tav>
                                      </p:tavLst>
                                    </p:anim>
                                    <p:anim calcmode="lin" valueType="num">
                                      <p:cBhvr>
                                        <p:cTn id="335" dur="1000" fill="hold"/>
                                        <p:tgtEl>
                                          <p:spTgt spid="9397"/>
                                        </p:tgtEl>
                                        <p:attrNameLst>
                                          <p:attrName>ppt_h</p:attrName>
                                        </p:attrNameLst>
                                      </p:cBhvr>
                                      <p:tavLst>
                                        <p:tav tm="0">
                                          <p:val>
                                            <p:strVal val="#ppt_h"/>
                                          </p:val>
                                        </p:tav>
                                        <p:tav tm="100000">
                                          <p:val>
                                            <p:strVal val="#ppt_h"/>
                                          </p:val>
                                        </p:tav>
                                      </p:tavLst>
                                    </p:anim>
                                    <p:anim calcmode="lin" valueType="num">
                                      <p:cBhvr>
                                        <p:cTn id="336" dur="1000" fill="hold"/>
                                        <p:tgtEl>
                                          <p:spTgt spid="9397"/>
                                        </p:tgtEl>
                                        <p:attrNameLst>
                                          <p:attrName>ppt_x</p:attrName>
                                        </p:attrNameLst>
                                      </p:cBhvr>
                                      <p:tavLst>
                                        <p:tav tm="0">
                                          <p:val>
                                            <p:strVal val="#ppt_x-.2"/>
                                          </p:val>
                                        </p:tav>
                                        <p:tav tm="100000">
                                          <p:val>
                                            <p:strVal val="#ppt_x"/>
                                          </p:val>
                                        </p:tav>
                                      </p:tavLst>
                                    </p:anim>
                                    <p:anim calcmode="lin" valueType="num">
                                      <p:cBhvr>
                                        <p:cTn id="337" dur="1000" fill="hold"/>
                                        <p:tgtEl>
                                          <p:spTgt spid="9397"/>
                                        </p:tgtEl>
                                        <p:attrNameLst>
                                          <p:attrName>ppt_y</p:attrName>
                                        </p:attrNameLst>
                                      </p:cBhvr>
                                      <p:tavLst>
                                        <p:tav tm="0">
                                          <p:val>
                                            <p:strVal val="#ppt_y"/>
                                          </p:val>
                                        </p:tav>
                                        <p:tav tm="100000">
                                          <p:val>
                                            <p:strVal val="#ppt_y"/>
                                          </p:val>
                                        </p:tav>
                                      </p:tavLst>
                                    </p:anim>
                                    <p:animEffect transition="in" filter="fade">
                                      <p:cBhvr>
                                        <p:cTn id="338" dur="1000"/>
                                        <p:tgtEl>
                                          <p:spTgt spid="9397"/>
                                        </p:tgtEl>
                                      </p:cBhvr>
                                    </p:animEffect>
                                  </p:childTnLst>
                                </p:cTn>
                              </p:par>
                            </p:childTnLst>
                          </p:cTn>
                        </p:par>
                        <p:par>
                          <p:cTn id="339" fill="hold">
                            <p:stCondLst>
                              <p:cond delay="1000"/>
                            </p:stCondLst>
                            <p:childTnLst>
                              <p:par>
                                <p:cTn id="340" presetID="54" presetClass="exit" presetSubtype="0" decel="100000" fill="hold" nodeType="afterEffect">
                                  <p:stCondLst>
                                    <p:cond delay="5000"/>
                                  </p:stCondLst>
                                  <p:childTnLst>
                                    <p:anim calcmode="lin" valueType="num">
                                      <p:cBhvr>
                                        <p:cTn id="341" dur="1000"/>
                                        <p:tgtEl>
                                          <p:spTgt spid="9397"/>
                                        </p:tgtEl>
                                        <p:attrNameLst>
                                          <p:attrName>ppt_w</p:attrName>
                                        </p:attrNameLst>
                                      </p:cBhvr>
                                      <p:tavLst>
                                        <p:tav tm="0">
                                          <p:val>
                                            <p:strVal val="ppt_w"/>
                                          </p:val>
                                        </p:tav>
                                        <p:tav tm="100000">
                                          <p:val>
                                            <p:strVal val="ppt_w*0.05"/>
                                          </p:val>
                                        </p:tav>
                                      </p:tavLst>
                                    </p:anim>
                                    <p:anim calcmode="lin" valueType="num">
                                      <p:cBhvr>
                                        <p:cTn id="342" dur="1000"/>
                                        <p:tgtEl>
                                          <p:spTgt spid="9397"/>
                                        </p:tgtEl>
                                        <p:attrNameLst>
                                          <p:attrName>ppt_h</p:attrName>
                                        </p:attrNameLst>
                                      </p:cBhvr>
                                      <p:tavLst>
                                        <p:tav tm="0">
                                          <p:val>
                                            <p:strVal val="ppt_h"/>
                                          </p:val>
                                        </p:tav>
                                        <p:tav tm="100000">
                                          <p:val>
                                            <p:strVal val="ppt_h"/>
                                          </p:val>
                                        </p:tav>
                                      </p:tavLst>
                                    </p:anim>
                                    <p:anim calcmode="lin" valueType="num">
                                      <p:cBhvr>
                                        <p:cTn id="343" dur="1000"/>
                                        <p:tgtEl>
                                          <p:spTgt spid="9397"/>
                                        </p:tgtEl>
                                        <p:attrNameLst>
                                          <p:attrName>ppt_x</p:attrName>
                                        </p:attrNameLst>
                                      </p:cBhvr>
                                      <p:tavLst>
                                        <p:tav tm="0">
                                          <p:val>
                                            <p:strVal val="ppt_x"/>
                                          </p:val>
                                        </p:tav>
                                        <p:tav tm="100000">
                                          <p:val>
                                            <p:strVal val="ppt_x-.2"/>
                                          </p:val>
                                        </p:tav>
                                      </p:tavLst>
                                    </p:anim>
                                    <p:anim calcmode="lin" valueType="num">
                                      <p:cBhvr>
                                        <p:cTn id="344" dur="1000"/>
                                        <p:tgtEl>
                                          <p:spTgt spid="9397"/>
                                        </p:tgtEl>
                                        <p:attrNameLst>
                                          <p:attrName>ppt_y</p:attrName>
                                        </p:attrNameLst>
                                      </p:cBhvr>
                                      <p:tavLst>
                                        <p:tav tm="0">
                                          <p:val>
                                            <p:strVal val="ppt_y"/>
                                          </p:val>
                                        </p:tav>
                                        <p:tav tm="100000">
                                          <p:val>
                                            <p:strVal val="ppt_y"/>
                                          </p:val>
                                        </p:tav>
                                      </p:tavLst>
                                    </p:anim>
                                    <p:animEffect transition="out" filter="fade">
                                      <p:cBhvr>
                                        <p:cTn id="345" dur="1000"/>
                                        <p:tgtEl>
                                          <p:spTgt spid="9397"/>
                                        </p:tgtEl>
                                      </p:cBhvr>
                                    </p:animEffect>
                                    <p:set>
                                      <p:cBhvr>
                                        <p:cTn id="346" dur="1" fill="hold">
                                          <p:stCondLst>
                                            <p:cond delay="999"/>
                                          </p:stCondLst>
                                        </p:cTn>
                                        <p:tgtEl>
                                          <p:spTgt spid="9397"/>
                                        </p:tgtEl>
                                        <p:attrNameLst>
                                          <p:attrName>style.visibility</p:attrName>
                                        </p:attrNameLst>
                                      </p:cBhvr>
                                      <p:to>
                                        <p:strVal val="hidden"/>
                                      </p:to>
                                    </p:set>
                                  </p:childTnLst>
                                </p:cTn>
                              </p:par>
                            </p:childTnLst>
                          </p:cTn>
                        </p:par>
                      </p:childTnLst>
                    </p:cTn>
                  </p:par>
                </p:childTnLst>
              </p:cTn>
              <p:nextCondLst>
                <p:cond evt="onClick" delay="0">
                  <p:tgtEl>
                    <p:spTgt spid="9396"/>
                  </p:tgtEl>
                </p:cond>
              </p:nextCondLst>
            </p:seq>
            <p:seq concurrent="1" nextAc="seek">
              <p:cTn id="347" restart="whenNotActive" fill="hold" evtFilter="cancelBubble" nodeType="interactiveSeq">
                <p:stCondLst>
                  <p:cond evt="onClick" delay="0">
                    <p:tgtEl>
                      <p:spTgt spid="9416"/>
                    </p:tgtEl>
                  </p:cond>
                </p:stCondLst>
                <p:endSync evt="end" delay="0">
                  <p:rtn val="all"/>
                </p:endSync>
                <p:childTnLst>
                  <p:par>
                    <p:cTn id="348" fill="hold">
                      <p:stCondLst>
                        <p:cond delay="0"/>
                      </p:stCondLst>
                      <p:childTnLst>
                        <p:par>
                          <p:cTn id="349" fill="hold">
                            <p:stCondLst>
                              <p:cond delay="0"/>
                            </p:stCondLst>
                            <p:childTnLst>
                              <p:par>
                                <p:cTn id="350" presetID="54" presetClass="entr" presetSubtype="0" accel="100000" fill="hold" grpId="0" nodeType="withEffect">
                                  <p:stCondLst>
                                    <p:cond delay="0"/>
                                  </p:stCondLst>
                                  <p:childTnLst>
                                    <p:set>
                                      <p:cBhvr>
                                        <p:cTn id="351" dur="1" fill="hold">
                                          <p:stCondLst>
                                            <p:cond delay="0"/>
                                          </p:stCondLst>
                                        </p:cTn>
                                        <p:tgtEl>
                                          <p:spTgt spid="9417"/>
                                        </p:tgtEl>
                                        <p:attrNameLst>
                                          <p:attrName>style.visibility</p:attrName>
                                        </p:attrNameLst>
                                      </p:cBhvr>
                                      <p:to>
                                        <p:strVal val="visible"/>
                                      </p:to>
                                    </p:set>
                                    <p:anim calcmode="lin" valueType="num">
                                      <p:cBhvr>
                                        <p:cTn id="352" dur="1000" fill="hold"/>
                                        <p:tgtEl>
                                          <p:spTgt spid="9417"/>
                                        </p:tgtEl>
                                        <p:attrNameLst>
                                          <p:attrName>ppt_w</p:attrName>
                                        </p:attrNameLst>
                                      </p:cBhvr>
                                      <p:tavLst>
                                        <p:tav tm="0">
                                          <p:val>
                                            <p:strVal val="#ppt_w*0.05"/>
                                          </p:val>
                                        </p:tav>
                                        <p:tav tm="100000">
                                          <p:val>
                                            <p:strVal val="#ppt_w"/>
                                          </p:val>
                                        </p:tav>
                                      </p:tavLst>
                                    </p:anim>
                                    <p:anim calcmode="lin" valueType="num">
                                      <p:cBhvr>
                                        <p:cTn id="353" dur="1000" fill="hold"/>
                                        <p:tgtEl>
                                          <p:spTgt spid="9417"/>
                                        </p:tgtEl>
                                        <p:attrNameLst>
                                          <p:attrName>ppt_h</p:attrName>
                                        </p:attrNameLst>
                                      </p:cBhvr>
                                      <p:tavLst>
                                        <p:tav tm="0">
                                          <p:val>
                                            <p:strVal val="#ppt_h"/>
                                          </p:val>
                                        </p:tav>
                                        <p:tav tm="100000">
                                          <p:val>
                                            <p:strVal val="#ppt_h"/>
                                          </p:val>
                                        </p:tav>
                                      </p:tavLst>
                                    </p:anim>
                                    <p:anim calcmode="lin" valueType="num">
                                      <p:cBhvr>
                                        <p:cTn id="354" dur="1000" fill="hold"/>
                                        <p:tgtEl>
                                          <p:spTgt spid="9417"/>
                                        </p:tgtEl>
                                        <p:attrNameLst>
                                          <p:attrName>ppt_x</p:attrName>
                                        </p:attrNameLst>
                                      </p:cBhvr>
                                      <p:tavLst>
                                        <p:tav tm="0">
                                          <p:val>
                                            <p:strVal val="#ppt_x-.2"/>
                                          </p:val>
                                        </p:tav>
                                        <p:tav tm="100000">
                                          <p:val>
                                            <p:strVal val="#ppt_x"/>
                                          </p:val>
                                        </p:tav>
                                      </p:tavLst>
                                    </p:anim>
                                    <p:anim calcmode="lin" valueType="num">
                                      <p:cBhvr>
                                        <p:cTn id="355" dur="1000" fill="hold"/>
                                        <p:tgtEl>
                                          <p:spTgt spid="9417"/>
                                        </p:tgtEl>
                                        <p:attrNameLst>
                                          <p:attrName>ppt_y</p:attrName>
                                        </p:attrNameLst>
                                      </p:cBhvr>
                                      <p:tavLst>
                                        <p:tav tm="0">
                                          <p:val>
                                            <p:strVal val="#ppt_y"/>
                                          </p:val>
                                        </p:tav>
                                        <p:tav tm="100000">
                                          <p:val>
                                            <p:strVal val="#ppt_y"/>
                                          </p:val>
                                        </p:tav>
                                      </p:tavLst>
                                    </p:anim>
                                    <p:animEffect transition="in" filter="fade">
                                      <p:cBhvr>
                                        <p:cTn id="356" dur="1000"/>
                                        <p:tgtEl>
                                          <p:spTgt spid="9417"/>
                                        </p:tgtEl>
                                      </p:cBhvr>
                                    </p:animEffect>
                                  </p:childTnLst>
                                </p:cTn>
                              </p:par>
                              <p:par>
                                <p:cTn id="357" presetID="54" presetClass="entr" presetSubtype="0" accel="100000" fill="hold" grpId="0" nodeType="withEffect">
                                  <p:stCondLst>
                                    <p:cond delay="0"/>
                                  </p:stCondLst>
                                  <p:childTnLst>
                                    <p:set>
                                      <p:cBhvr>
                                        <p:cTn id="358" dur="1" fill="hold">
                                          <p:stCondLst>
                                            <p:cond delay="0"/>
                                          </p:stCondLst>
                                        </p:cTn>
                                        <p:tgtEl>
                                          <p:spTgt spid="9418"/>
                                        </p:tgtEl>
                                        <p:attrNameLst>
                                          <p:attrName>style.visibility</p:attrName>
                                        </p:attrNameLst>
                                      </p:cBhvr>
                                      <p:to>
                                        <p:strVal val="visible"/>
                                      </p:to>
                                    </p:set>
                                    <p:anim calcmode="lin" valueType="num">
                                      <p:cBhvr>
                                        <p:cTn id="359" dur="1000" fill="hold"/>
                                        <p:tgtEl>
                                          <p:spTgt spid="9418"/>
                                        </p:tgtEl>
                                        <p:attrNameLst>
                                          <p:attrName>ppt_w</p:attrName>
                                        </p:attrNameLst>
                                      </p:cBhvr>
                                      <p:tavLst>
                                        <p:tav tm="0">
                                          <p:val>
                                            <p:strVal val="#ppt_w*0.05"/>
                                          </p:val>
                                        </p:tav>
                                        <p:tav tm="100000">
                                          <p:val>
                                            <p:strVal val="#ppt_w"/>
                                          </p:val>
                                        </p:tav>
                                      </p:tavLst>
                                    </p:anim>
                                    <p:anim calcmode="lin" valueType="num">
                                      <p:cBhvr>
                                        <p:cTn id="360" dur="1000" fill="hold"/>
                                        <p:tgtEl>
                                          <p:spTgt spid="9418"/>
                                        </p:tgtEl>
                                        <p:attrNameLst>
                                          <p:attrName>ppt_h</p:attrName>
                                        </p:attrNameLst>
                                      </p:cBhvr>
                                      <p:tavLst>
                                        <p:tav tm="0">
                                          <p:val>
                                            <p:strVal val="#ppt_h"/>
                                          </p:val>
                                        </p:tav>
                                        <p:tav tm="100000">
                                          <p:val>
                                            <p:strVal val="#ppt_h"/>
                                          </p:val>
                                        </p:tav>
                                      </p:tavLst>
                                    </p:anim>
                                    <p:anim calcmode="lin" valueType="num">
                                      <p:cBhvr>
                                        <p:cTn id="361" dur="1000" fill="hold"/>
                                        <p:tgtEl>
                                          <p:spTgt spid="9418"/>
                                        </p:tgtEl>
                                        <p:attrNameLst>
                                          <p:attrName>ppt_x</p:attrName>
                                        </p:attrNameLst>
                                      </p:cBhvr>
                                      <p:tavLst>
                                        <p:tav tm="0">
                                          <p:val>
                                            <p:strVal val="#ppt_x-.2"/>
                                          </p:val>
                                        </p:tav>
                                        <p:tav tm="100000">
                                          <p:val>
                                            <p:strVal val="#ppt_x"/>
                                          </p:val>
                                        </p:tav>
                                      </p:tavLst>
                                    </p:anim>
                                    <p:anim calcmode="lin" valueType="num">
                                      <p:cBhvr>
                                        <p:cTn id="362" dur="1000" fill="hold"/>
                                        <p:tgtEl>
                                          <p:spTgt spid="9418"/>
                                        </p:tgtEl>
                                        <p:attrNameLst>
                                          <p:attrName>ppt_y</p:attrName>
                                        </p:attrNameLst>
                                      </p:cBhvr>
                                      <p:tavLst>
                                        <p:tav tm="0">
                                          <p:val>
                                            <p:strVal val="#ppt_y"/>
                                          </p:val>
                                        </p:tav>
                                        <p:tav tm="100000">
                                          <p:val>
                                            <p:strVal val="#ppt_y"/>
                                          </p:val>
                                        </p:tav>
                                      </p:tavLst>
                                    </p:anim>
                                    <p:animEffect transition="in" filter="fade">
                                      <p:cBhvr>
                                        <p:cTn id="363" dur="1000"/>
                                        <p:tgtEl>
                                          <p:spTgt spid="9418"/>
                                        </p:tgtEl>
                                      </p:cBhvr>
                                    </p:animEffect>
                                  </p:childTnLst>
                                </p:cTn>
                              </p:par>
                              <p:par>
                                <p:cTn id="364" presetID="54" presetClass="entr" presetSubtype="0" accel="100000" fill="hold" grpId="0" nodeType="withEffect">
                                  <p:stCondLst>
                                    <p:cond delay="0"/>
                                  </p:stCondLst>
                                  <p:childTnLst>
                                    <p:set>
                                      <p:cBhvr>
                                        <p:cTn id="365" dur="1" fill="hold">
                                          <p:stCondLst>
                                            <p:cond delay="0"/>
                                          </p:stCondLst>
                                        </p:cTn>
                                        <p:tgtEl>
                                          <p:spTgt spid="9419"/>
                                        </p:tgtEl>
                                        <p:attrNameLst>
                                          <p:attrName>style.visibility</p:attrName>
                                        </p:attrNameLst>
                                      </p:cBhvr>
                                      <p:to>
                                        <p:strVal val="visible"/>
                                      </p:to>
                                    </p:set>
                                    <p:anim calcmode="lin" valueType="num">
                                      <p:cBhvr>
                                        <p:cTn id="366" dur="1000" fill="hold"/>
                                        <p:tgtEl>
                                          <p:spTgt spid="9419"/>
                                        </p:tgtEl>
                                        <p:attrNameLst>
                                          <p:attrName>ppt_w</p:attrName>
                                        </p:attrNameLst>
                                      </p:cBhvr>
                                      <p:tavLst>
                                        <p:tav tm="0">
                                          <p:val>
                                            <p:strVal val="#ppt_w*0.05"/>
                                          </p:val>
                                        </p:tav>
                                        <p:tav tm="100000">
                                          <p:val>
                                            <p:strVal val="#ppt_w"/>
                                          </p:val>
                                        </p:tav>
                                      </p:tavLst>
                                    </p:anim>
                                    <p:anim calcmode="lin" valueType="num">
                                      <p:cBhvr>
                                        <p:cTn id="367" dur="1000" fill="hold"/>
                                        <p:tgtEl>
                                          <p:spTgt spid="9419"/>
                                        </p:tgtEl>
                                        <p:attrNameLst>
                                          <p:attrName>ppt_h</p:attrName>
                                        </p:attrNameLst>
                                      </p:cBhvr>
                                      <p:tavLst>
                                        <p:tav tm="0">
                                          <p:val>
                                            <p:strVal val="#ppt_h"/>
                                          </p:val>
                                        </p:tav>
                                        <p:tav tm="100000">
                                          <p:val>
                                            <p:strVal val="#ppt_h"/>
                                          </p:val>
                                        </p:tav>
                                      </p:tavLst>
                                    </p:anim>
                                    <p:anim calcmode="lin" valueType="num">
                                      <p:cBhvr>
                                        <p:cTn id="368" dur="1000" fill="hold"/>
                                        <p:tgtEl>
                                          <p:spTgt spid="9419"/>
                                        </p:tgtEl>
                                        <p:attrNameLst>
                                          <p:attrName>ppt_x</p:attrName>
                                        </p:attrNameLst>
                                      </p:cBhvr>
                                      <p:tavLst>
                                        <p:tav tm="0">
                                          <p:val>
                                            <p:strVal val="#ppt_x-.2"/>
                                          </p:val>
                                        </p:tav>
                                        <p:tav tm="100000">
                                          <p:val>
                                            <p:strVal val="#ppt_x"/>
                                          </p:val>
                                        </p:tav>
                                      </p:tavLst>
                                    </p:anim>
                                    <p:anim calcmode="lin" valueType="num">
                                      <p:cBhvr>
                                        <p:cTn id="369" dur="1000" fill="hold"/>
                                        <p:tgtEl>
                                          <p:spTgt spid="9419"/>
                                        </p:tgtEl>
                                        <p:attrNameLst>
                                          <p:attrName>ppt_y</p:attrName>
                                        </p:attrNameLst>
                                      </p:cBhvr>
                                      <p:tavLst>
                                        <p:tav tm="0">
                                          <p:val>
                                            <p:strVal val="#ppt_y"/>
                                          </p:val>
                                        </p:tav>
                                        <p:tav tm="100000">
                                          <p:val>
                                            <p:strVal val="#ppt_y"/>
                                          </p:val>
                                        </p:tav>
                                      </p:tavLst>
                                    </p:anim>
                                    <p:animEffect transition="in" filter="fade">
                                      <p:cBhvr>
                                        <p:cTn id="370" dur="1000"/>
                                        <p:tgtEl>
                                          <p:spTgt spid="9419"/>
                                        </p:tgtEl>
                                      </p:cBhvr>
                                    </p:animEffect>
                                  </p:childTnLst>
                                </p:cTn>
                              </p:par>
                              <p:par>
                                <p:cTn id="371" presetID="54" presetClass="entr" presetSubtype="0" accel="100000" fill="hold" grpId="0" nodeType="withEffect">
                                  <p:stCondLst>
                                    <p:cond delay="0"/>
                                  </p:stCondLst>
                                  <p:childTnLst>
                                    <p:set>
                                      <p:cBhvr>
                                        <p:cTn id="372" dur="1" fill="hold">
                                          <p:stCondLst>
                                            <p:cond delay="0"/>
                                          </p:stCondLst>
                                        </p:cTn>
                                        <p:tgtEl>
                                          <p:spTgt spid="9420"/>
                                        </p:tgtEl>
                                        <p:attrNameLst>
                                          <p:attrName>style.visibility</p:attrName>
                                        </p:attrNameLst>
                                      </p:cBhvr>
                                      <p:to>
                                        <p:strVal val="visible"/>
                                      </p:to>
                                    </p:set>
                                    <p:anim calcmode="lin" valueType="num">
                                      <p:cBhvr>
                                        <p:cTn id="373" dur="1000" fill="hold"/>
                                        <p:tgtEl>
                                          <p:spTgt spid="9420"/>
                                        </p:tgtEl>
                                        <p:attrNameLst>
                                          <p:attrName>ppt_w</p:attrName>
                                        </p:attrNameLst>
                                      </p:cBhvr>
                                      <p:tavLst>
                                        <p:tav tm="0">
                                          <p:val>
                                            <p:strVal val="#ppt_w*0.05"/>
                                          </p:val>
                                        </p:tav>
                                        <p:tav tm="100000">
                                          <p:val>
                                            <p:strVal val="#ppt_w"/>
                                          </p:val>
                                        </p:tav>
                                      </p:tavLst>
                                    </p:anim>
                                    <p:anim calcmode="lin" valueType="num">
                                      <p:cBhvr>
                                        <p:cTn id="374" dur="1000" fill="hold"/>
                                        <p:tgtEl>
                                          <p:spTgt spid="9420"/>
                                        </p:tgtEl>
                                        <p:attrNameLst>
                                          <p:attrName>ppt_h</p:attrName>
                                        </p:attrNameLst>
                                      </p:cBhvr>
                                      <p:tavLst>
                                        <p:tav tm="0">
                                          <p:val>
                                            <p:strVal val="#ppt_h"/>
                                          </p:val>
                                        </p:tav>
                                        <p:tav tm="100000">
                                          <p:val>
                                            <p:strVal val="#ppt_h"/>
                                          </p:val>
                                        </p:tav>
                                      </p:tavLst>
                                    </p:anim>
                                    <p:anim calcmode="lin" valueType="num">
                                      <p:cBhvr>
                                        <p:cTn id="375" dur="1000" fill="hold"/>
                                        <p:tgtEl>
                                          <p:spTgt spid="9420"/>
                                        </p:tgtEl>
                                        <p:attrNameLst>
                                          <p:attrName>ppt_x</p:attrName>
                                        </p:attrNameLst>
                                      </p:cBhvr>
                                      <p:tavLst>
                                        <p:tav tm="0">
                                          <p:val>
                                            <p:strVal val="#ppt_x-.2"/>
                                          </p:val>
                                        </p:tav>
                                        <p:tav tm="100000">
                                          <p:val>
                                            <p:strVal val="#ppt_x"/>
                                          </p:val>
                                        </p:tav>
                                      </p:tavLst>
                                    </p:anim>
                                    <p:anim calcmode="lin" valueType="num">
                                      <p:cBhvr>
                                        <p:cTn id="376" dur="1000" fill="hold"/>
                                        <p:tgtEl>
                                          <p:spTgt spid="9420"/>
                                        </p:tgtEl>
                                        <p:attrNameLst>
                                          <p:attrName>ppt_y</p:attrName>
                                        </p:attrNameLst>
                                      </p:cBhvr>
                                      <p:tavLst>
                                        <p:tav tm="0">
                                          <p:val>
                                            <p:strVal val="#ppt_y"/>
                                          </p:val>
                                        </p:tav>
                                        <p:tav tm="100000">
                                          <p:val>
                                            <p:strVal val="#ppt_y"/>
                                          </p:val>
                                        </p:tav>
                                      </p:tavLst>
                                    </p:anim>
                                    <p:animEffect transition="in" filter="fade">
                                      <p:cBhvr>
                                        <p:cTn id="377" dur="1000"/>
                                        <p:tgtEl>
                                          <p:spTgt spid="9420"/>
                                        </p:tgtEl>
                                      </p:cBhvr>
                                    </p:animEffect>
                                  </p:childTnLst>
                                </p:cTn>
                              </p:par>
                              <p:par>
                                <p:cTn id="378" presetID="54" presetClass="entr" presetSubtype="0" accel="100000" fill="hold" grpId="0" nodeType="withEffect">
                                  <p:stCondLst>
                                    <p:cond delay="0"/>
                                  </p:stCondLst>
                                  <p:childTnLst>
                                    <p:set>
                                      <p:cBhvr>
                                        <p:cTn id="379" dur="1" fill="hold">
                                          <p:stCondLst>
                                            <p:cond delay="0"/>
                                          </p:stCondLst>
                                        </p:cTn>
                                        <p:tgtEl>
                                          <p:spTgt spid="9421"/>
                                        </p:tgtEl>
                                        <p:attrNameLst>
                                          <p:attrName>style.visibility</p:attrName>
                                        </p:attrNameLst>
                                      </p:cBhvr>
                                      <p:to>
                                        <p:strVal val="visible"/>
                                      </p:to>
                                    </p:set>
                                    <p:anim calcmode="lin" valueType="num">
                                      <p:cBhvr>
                                        <p:cTn id="380" dur="1000" fill="hold"/>
                                        <p:tgtEl>
                                          <p:spTgt spid="9421"/>
                                        </p:tgtEl>
                                        <p:attrNameLst>
                                          <p:attrName>ppt_w</p:attrName>
                                        </p:attrNameLst>
                                      </p:cBhvr>
                                      <p:tavLst>
                                        <p:tav tm="0">
                                          <p:val>
                                            <p:strVal val="#ppt_w*0.05"/>
                                          </p:val>
                                        </p:tav>
                                        <p:tav tm="100000">
                                          <p:val>
                                            <p:strVal val="#ppt_w"/>
                                          </p:val>
                                        </p:tav>
                                      </p:tavLst>
                                    </p:anim>
                                    <p:anim calcmode="lin" valueType="num">
                                      <p:cBhvr>
                                        <p:cTn id="381" dur="1000" fill="hold"/>
                                        <p:tgtEl>
                                          <p:spTgt spid="9421"/>
                                        </p:tgtEl>
                                        <p:attrNameLst>
                                          <p:attrName>ppt_h</p:attrName>
                                        </p:attrNameLst>
                                      </p:cBhvr>
                                      <p:tavLst>
                                        <p:tav tm="0">
                                          <p:val>
                                            <p:strVal val="#ppt_h"/>
                                          </p:val>
                                        </p:tav>
                                        <p:tav tm="100000">
                                          <p:val>
                                            <p:strVal val="#ppt_h"/>
                                          </p:val>
                                        </p:tav>
                                      </p:tavLst>
                                    </p:anim>
                                    <p:anim calcmode="lin" valueType="num">
                                      <p:cBhvr>
                                        <p:cTn id="382" dur="1000" fill="hold"/>
                                        <p:tgtEl>
                                          <p:spTgt spid="9421"/>
                                        </p:tgtEl>
                                        <p:attrNameLst>
                                          <p:attrName>ppt_x</p:attrName>
                                        </p:attrNameLst>
                                      </p:cBhvr>
                                      <p:tavLst>
                                        <p:tav tm="0">
                                          <p:val>
                                            <p:strVal val="#ppt_x-.2"/>
                                          </p:val>
                                        </p:tav>
                                        <p:tav tm="100000">
                                          <p:val>
                                            <p:strVal val="#ppt_x"/>
                                          </p:val>
                                        </p:tav>
                                      </p:tavLst>
                                    </p:anim>
                                    <p:anim calcmode="lin" valueType="num">
                                      <p:cBhvr>
                                        <p:cTn id="383" dur="1000" fill="hold"/>
                                        <p:tgtEl>
                                          <p:spTgt spid="9421"/>
                                        </p:tgtEl>
                                        <p:attrNameLst>
                                          <p:attrName>ppt_y</p:attrName>
                                        </p:attrNameLst>
                                      </p:cBhvr>
                                      <p:tavLst>
                                        <p:tav tm="0">
                                          <p:val>
                                            <p:strVal val="#ppt_y"/>
                                          </p:val>
                                        </p:tav>
                                        <p:tav tm="100000">
                                          <p:val>
                                            <p:strVal val="#ppt_y"/>
                                          </p:val>
                                        </p:tav>
                                      </p:tavLst>
                                    </p:anim>
                                    <p:animEffect transition="in" filter="fade">
                                      <p:cBhvr>
                                        <p:cTn id="384" dur="1000"/>
                                        <p:tgtEl>
                                          <p:spTgt spid="9421"/>
                                        </p:tgtEl>
                                      </p:cBhvr>
                                    </p:animEffect>
                                  </p:childTnLst>
                                </p:cTn>
                              </p:par>
                              <p:par>
                                <p:cTn id="385" presetID="54" presetClass="entr" presetSubtype="0" accel="100000" fill="hold" grpId="0" nodeType="withEffect">
                                  <p:stCondLst>
                                    <p:cond delay="0"/>
                                  </p:stCondLst>
                                  <p:childTnLst>
                                    <p:set>
                                      <p:cBhvr>
                                        <p:cTn id="386" dur="1" fill="hold">
                                          <p:stCondLst>
                                            <p:cond delay="0"/>
                                          </p:stCondLst>
                                        </p:cTn>
                                        <p:tgtEl>
                                          <p:spTgt spid="9422"/>
                                        </p:tgtEl>
                                        <p:attrNameLst>
                                          <p:attrName>style.visibility</p:attrName>
                                        </p:attrNameLst>
                                      </p:cBhvr>
                                      <p:to>
                                        <p:strVal val="visible"/>
                                      </p:to>
                                    </p:set>
                                    <p:anim calcmode="lin" valueType="num">
                                      <p:cBhvr>
                                        <p:cTn id="387" dur="1000" fill="hold"/>
                                        <p:tgtEl>
                                          <p:spTgt spid="9422"/>
                                        </p:tgtEl>
                                        <p:attrNameLst>
                                          <p:attrName>ppt_w</p:attrName>
                                        </p:attrNameLst>
                                      </p:cBhvr>
                                      <p:tavLst>
                                        <p:tav tm="0">
                                          <p:val>
                                            <p:strVal val="#ppt_w*0.05"/>
                                          </p:val>
                                        </p:tav>
                                        <p:tav tm="100000">
                                          <p:val>
                                            <p:strVal val="#ppt_w"/>
                                          </p:val>
                                        </p:tav>
                                      </p:tavLst>
                                    </p:anim>
                                    <p:anim calcmode="lin" valueType="num">
                                      <p:cBhvr>
                                        <p:cTn id="388" dur="1000" fill="hold"/>
                                        <p:tgtEl>
                                          <p:spTgt spid="9422"/>
                                        </p:tgtEl>
                                        <p:attrNameLst>
                                          <p:attrName>ppt_h</p:attrName>
                                        </p:attrNameLst>
                                      </p:cBhvr>
                                      <p:tavLst>
                                        <p:tav tm="0">
                                          <p:val>
                                            <p:strVal val="#ppt_h"/>
                                          </p:val>
                                        </p:tav>
                                        <p:tav tm="100000">
                                          <p:val>
                                            <p:strVal val="#ppt_h"/>
                                          </p:val>
                                        </p:tav>
                                      </p:tavLst>
                                    </p:anim>
                                    <p:anim calcmode="lin" valueType="num">
                                      <p:cBhvr>
                                        <p:cTn id="389" dur="1000" fill="hold"/>
                                        <p:tgtEl>
                                          <p:spTgt spid="9422"/>
                                        </p:tgtEl>
                                        <p:attrNameLst>
                                          <p:attrName>ppt_x</p:attrName>
                                        </p:attrNameLst>
                                      </p:cBhvr>
                                      <p:tavLst>
                                        <p:tav tm="0">
                                          <p:val>
                                            <p:strVal val="#ppt_x-.2"/>
                                          </p:val>
                                        </p:tav>
                                        <p:tav tm="100000">
                                          <p:val>
                                            <p:strVal val="#ppt_x"/>
                                          </p:val>
                                        </p:tav>
                                      </p:tavLst>
                                    </p:anim>
                                    <p:anim calcmode="lin" valueType="num">
                                      <p:cBhvr>
                                        <p:cTn id="390" dur="1000" fill="hold"/>
                                        <p:tgtEl>
                                          <p:spTgt spid="9422"/>
                                        </p:tgtEl>
                                        <p:attrNameLst>
                                          <p:attrName>ppt_y</p:attrName>
                                        </p:attrNameLst>
                                      </p:cBhvr>
                                      <p:tavLst>
                                        <p:tav tm="0">
                                          <p:val>
                                            <p:strVal val="#ppt_y"/>
                                          </p:val>
                                        </p:tav>
                                        <p:tav tm="100000">
                                          <p:val>
                                            <p:strVal val="#ppt_y"/>
                                          </p:val>
                                        </p:tav>
                                      </p:tavLst>
                                    </p:anim>
                                    <p:animEffect transition="in" filter="fade">
                                      <p:cBhvr>
                                        <p:cTn id="391" dur="1000"/>
                                        <p:tgtEl>
                                          <p:spTgt spid="9422"/>
                                        </p:tgtEl>
                                      </p:cBhvr>
                                    </p:animEffect>
                                  </p:childTnLst>
                                </p:cTn>
                              </p:par>
                              <p:par>
                                <p:cTn id="392" presetID="54" presetClass="entr" presetSubtype="0" accel="100000" fill="hold" grpId="0" nodeType="withEffect">
                                  <p:stCondLst>
                                    <p:cond delay="0"/>
                                  </p:stCondLst>
                                  <p:childTnLst>
                                    <p:set>
                                      <p:cBhvr>
                                        <p:cTn id="393" dur="1" fill="hold">
                                          <p:stCondLst>
                                            <p:cond delay="0"/>
                                          </p:stCondLst>
                                        </p:cTn>
                                        <p:tgtEl>
                                          <p:spTgt spid="9423"/>
                                        </p:tgtEl>
                                        <p:attrNameLst>
                                          <p:attrName>style.visibility</p:attrName>
                                        </p:attrNameLst>
                                      </p:cBhvr>
                                      <p:to>
                                        <p:strVal val="visible"/>
                                      </p:to>
                                    </p:set>
                                    <p:anim calcmode="lin" valueType="num">
                                      <p:cBhvr>
                                        <p:cTn id="394" dur="1000" fill="hold"/>
                                        <p:tgtEl>
                                          <p:spTgt spid="9423"/>
                                        </p:tgtEl>
                                        <p:attrNameLst>
                                          <p:attrName>ppt_w</p:attrName>
                                        </p:attrNameLst>
                                      </p:cBhvr>
                                      <p:tavLst>
                                        <p:tav tm="0">
                                          <p:val>
                                            <p:strVal val="#ppt_w*0.05"/>
                                          </p:val>
                                        </p:tav>
                                        <p:tav tm="100000">
                                          <p:val>
                                            <p:strVal val="#ppt_w"/>
                                          </p:val>
                                        </p:tav>
                                      </p:tavLst>
                                    </p:anim>
                                    <p:anim calcmode="lin" valueType="num">
                                      <p:cBhvr>
                                        <p:cTn id="395" dur="1000" fill="hold"/>
                                        <p:tgtEl>
                                          <p:spTgt spid="9423"/>
                                        </p:tgtEl>
                                        <p:attrNameLst>
                                          <p:attrName>ppt_h</p:attrName>
                                        </p:attrNameLst>
                                      </p:cBhvr>
                                      <p:tavLst>
                                        <p:tav tm="0">
                                          <p:val>
                                            <p:strVal val="#ppt_h"/>
                                          </p:val>
                                        </p:tav>
                                        <p:tav tm="100000">
                                          <p:val>
                                            <p:strVal val="#ppt_h"/>
                                          </p:val>
                                        </p:tav>
                                      </p:tavLst>
                                    </p:anim>
                                    <p:anim calcmode="lin" valueType="num">
                                      <p:cBhvr>
                                        <p:cTn id="396" dur="1000" fill="hold"/>
                                        <p:tgtEl>
                                          <p:spTgt spid="9423"/>
                                        </p:tgtEl>
                                        <p:attrNameLst>
                                          <p:attrName>ppt_x</p:attrName>
                                        </p:attrNameLst>
                                      </p:cBhvr>
                                      <p:tavLst>
                                        <p:tav tm="0">
                                          <p:val>
                                            <p:strVal val="#ppt_x-.2"/>
                                          </p:val>
                                        </p:tav>
                                        <p:tav tm="100000">
                                          <p:val>
                                            <p:strVal val="#ppt_x"/>
                                          </p:val>
                                        </p:tav>
                                      </p:tavLst>
                                    </p:anim>
                                    <p:anim calcmode="lin" valueType="num">
                                      <p:cBhvr>
                                        <p:cTn id="397" dur="1000" fill="hold"/>
                                        <p:tgtEl>
                                          <p:spTgt spid="9423"/>
                                        </p:tgtEl>
                                        <p:attrNameLst>
                                          <p:attrName>ppt_y</p:attrName>
                                        </p:attrNameLst>
                                      </p:cBhvr>
                                      <p:tavLst>
                                        <p:tav tm="0">
                                          <p:val>
                                            <p:strVal val="#ppt_y"/>
                                          </p:val>
                                        </p:tav>
                                        <p:tav tm="100000">
                                          <p:val>
                                            <p:strVal val="#ppt_y"/>
                                          </p:val>
                                        </p:tav>
                                      </p:tavLst>
                                    </p:anim>
                                    <p:animEffect transition="in" filter="fade">
                                      <p:cBhvr>
                                        <p:cTn id="398" dur="1000"/>
                                        <p:tgtEl>
                                          <p:spTgt spid="9423"/>
                                        </p:tgtEl>
                                      </p:cBhvr>
                                    </p:animEffect>
                                  </p:childTnLst>
                                </p:cTn>
                              </p:par>
                              <p:par>
                                <p:cTn id="399" presetID="54" presetClass="entr" presetSubtype="0" accel="100000" fill="hold" grpId="0" nodeType="withEffect">
                                  <p:stCondLst>
                                    <p:cond delay="0"/>
                                  </p:stCondLst>
                                  <p:childTnLst>
                                    <p:set>
                                      <p:cBhvr>
                                        <p:cTn id="400" dur="1" fill="hold">
                                          <p:stCondLst>
                                            <p:cond delay="0"/>
                                          </p:stCondLst>
                                        </p:cTn>
                                        <p:tgtEl>
                                          <p:spTgt spid="9424"/>
                                        </p:tgtEl>
                                        <p:attrNameLst>
                                          <p:attrName>style.visibility</p:attrName>
                                        </p:attrNameLst>
                                      </p:cBhvr>
                                      <p:to>
                                        <p:strVal val="visible"/>
                                      </p:to>
                                    </p:set>
                                    <p:anim calcmode="lin" valueType="num">
                                      <p:cBhvr>
                                        <p:cTn id="401" dur="1000" fill="hold"/>
                                        <p:tgtEl>
                                          <p:spTgt spid="9424"/>
                                        </p:tgtEl>
                                        <p:attrNameLst>
                                          <p:attrName>ppt_w</p:attrName>
                                        </p:attrNameLst>
                                      </p:cBhvr>
                                      <p:tavLst>
                                        <p:tav tm="0">
                                          <p:val>
                                            <p:strVal val="#ppt_w*0.05"/>
                                          </p:val>
                                        </p:tav>
                                        <p:tav tm="100000">
                                          <p:val>
                                            <p:strVal val="#ppt_w"/>
                                          </p:val>
                                        </p:tav>
                                      </p:tavLst>
                                    </p:anim>
                                    <p:anim calcmode="lin" valueType="num">
                                      <p:cBhvr>
                                        <p:cTn id="402" dur="1000" fill="hold"/>
                                        <p:tgtEl>
                                          <p:spTgt spid="9424"/>
                                        </p:tgtEl>
                                        <p:attrNameLst>
                                          <p:attrName>ppt_h</p:attrName>
                                        </p:attrNameLst>
                                      </p:cBhvr>
                                      <p:tavLst>
                                        <p:tav tm="0">
                                          <p:val>
                                            <p:strVal val="#ppt_h"/>
                                          </p:val>
                                        </p:tav>
                                        <p:tav tm="100000">
                                          <p:val>
                                            <p:strVal val="#ppt_h"/>
                                          </p:val>
                                        </p:tav>
                                      </p:tavLst>
                                    </p:anim>
                                    <p:anim calcmode="lin" valueType="num">
                                      <p:cBhvr>
                                        <p:cTn id="403" dur="1000" fill="hold"/>
                                        <p:tgtEl>
                                          <p:spTgt spid="9424"/>
                                        </p:tgtEl>
                                        <p:attrNameLst>
                                          <p:attrName>ppt_x</p:attrName>
                                        </p:attrNameLst>
                                      </p:cBhvr>
                                      <p:tavLst>
                                        <p:tav tm="0">
                                          <p:val>
                                            <p:strVal val="#ppt_x-.2"/>
                                          </p:val>
                                        </p:tav>
                                        <p:tav tm="100000">
                                          <p:val>
                                            <p:strVal val="#ppt_x"/>
                                          </p:val>
                                        </p:tav>
                                      </p:tavLst>
                                    </p:anim>
                                    <p:anim calcmode="lin" valueType="num">
                                      <p:cBhvr>
                                        <p:cTn id="404" dur="1000" fill="hold"/>
                                        <p:tgtEl>
                                          <p:spTgt spid="9424"/>
                                        </p:tgtEl>
                                        <p:attrNameLst>
                                          <p:attrName>ppt_y</p:attrName>
                                        </p:attrNameLst>
                                      </p:cBhvr>
                                      <p:tavLst>
                                        <p:tav tm="0">
                                          <p:val>
                                            <p:strVal val="#ppt_y"/>
                                          </p:val>
                                        </p:tav>
                                        <p:tav tm="100000">
                                          <p:val>
                                            <p:strVal val="#ppt_y"/>
                                          </p:val>
                                        </p:tav>
                                      </p:tavLst>
                                    </p:anim>
                                    <p:animEffect transition="in" filter="fade">
                                      <p:cBhvr>
                                        <p:cTn id="405" dur="1000"/>
                                        <p:tgtEl>
                                          <p:spTgt spid="9424"/>
                                        </p:tgtEl>
                                      </p:cBhvr>
                                    </p:animEffect>
                                  </p:childTnLst>
                                </p:cTn>
                              </p:par>
                              <p:par>
                                <p:cTn id="406" presetID="54" presetClass="entr" presetSubtype="0" accel="100000" fill="hold" grpId="0" nodeType="withEffect">
                                  <p:stCondLst>
                                    <p:cond delay="0"/>
                                  </p:stCondLst>
                                  <p:childTnLst>
                                    <p:set>
                                      <p:cBhvr>
                                        <p:cTn id="407" dur="1" fill="hold">
                                          <p:stCondLst>
                                            <p:cond delay="0"/>
                                          </p:stCondLst>
                                        </p:cTn>
                                        <p:tgtEl>
                                          <p:spTgt spid="9425"/>
                                        </p:tgtEl>
                                        <p:attrNameLst>
                                          <p:attrName>style.visibility</p:attrName>
                                        </p:attrNameLst>
                                      </p:cBhvr>
                                      <p:to>
                                        <p:strVal val="visible"/>
                                      </p:to>
                                    </p:set>
                                    <p:anim calcmode="lin" valueType="num">
                                      <p:cBhvr>
                                        <p:cTn id="408" dur="1000" fill="hold"/>
                                        <p:tgtEl>
                                          <p:spTgt spid="9425"/>
                                        </p:tgtEl>
                                        <p:attrNameLst>
                                          <p:attrName>ppt_w</p:attrName>
                                        </p:attrNameLst>
                                      </p:cBhvr>
                                      <p:tavLst>
                                        <p:tav tm="0">
                                          <p:val>
                                            <p:strVal val="#ppt_w*0.05"/>
                                          </p:val>
                                        </p:tav>
                                        <p:tav tm="100000">
                                          <p:val>
                                            <p:strVal val="#ppt_w"/>
                                          </p:val>
                                        </p:tav>
                                      </p:tavLst>
                                    </p:anim>
                                    <p:anim calcmode="lin" valueType="num">
                                      <p:cBhvr>
                                        <p:cTn id="409" dur="1000" fill="hold"/>
                                        <p:tgtEl>
                                          <p:spTgt spid="9425"/>
                                        </p:tgtEl>
                                        <p:attrNameLst>
                                          <p:attrName>ppt_h</p:attrName>
                                        </p:attrNameLst>
                                      </p:cBhvr>
                                      <p:tavLst>
                                        <p:tav tm="0">
                                          <p:val>
                                            <p:strVal val="#ppt_h"/>
                                          </p:val>
                                        </p:tav>
                                        <p:tav tm="100000">
                                          <p:val>
                                            <p:strVal val="#ppt_h"/>
                                          </p:val>
                                        </p:tav>
                                      </p:tavLst>
                                    </p:anim>
                                    <p:anim calcmode="lin" valueType="num">
                                      <p:cBhvr>
                                        <p:cTn id="410" dur="1000" fill="hold"/>
                                        <p:tgtEl>
                                          <p:spTgt spid="9425"/>
                                        </p:tgtEl>
                                        <p:attrNameLst>
                                          <p:attrName>ppt_x</p:attrName>
                                        </p:attrNameLst>
                                      </p:cBhvr>
                                      <p:tavLst>
                                        <p:tav tm="0">
                                          <p:val>
                                            <p:strVal val="#ppt_x-.2"/>
                                          </p:val>
                                        </p:tav>
                                        <p:tav tm="100000">
                                          <p:val>
                                            <p:strVal val="#ppt_x"/>
                                          </p:val>
                                        </p:tav>
                                      </p:tavLst>
                                    </p:anim>
                                    <p:anim calcmode="lin" valueType="num">
                                      <p:cBhvr>
                                        <p:cTn id="411" dur="1000" fill="hold"/>
                                        <p:tgtEl>
                                          <p:spTgt spid="9425"/>
                                        </p:tgtEl>
                                        <p:attrNameLst>
                                          <p:attrName>ppt_y</p:attrName>
                                        </p:attrNameLst>
                                      </p:cBhvr>
                                      <p:tavLst>
                                        <p:tav tm="0">
                                          <p:val>
                                            <p:strVal val="#ppt_y"/>
                                          </p:val>
                                        </p:tav>
                                        <p:tav tm="100000">
                                          <p:val>
                                            <p:strVal val="#ppt_y"/>
                                          </p:val>
                                        </p:tav>
                                      </p:tavLst>
                                    </p:anim>
                                    <p:animEffect transition="in" filter="fade">
                                      <p:cBhvr>
                                        <p:cTn id="412" dur="1000"/>
                                        <p:tgtEl>
                                          <p:spTgt spid="9425"/>
                                        </p:tgtEl>
                                      </p:cBhvr>
                                    </p:animEffect>
                                  </p:childTnLst>
                                </p:cTn>
                              </p:par>
                              <p:par>
                                <p:cTn id="413" presetID="54" presetClass="entr" presetSubtype="0" accel="100000" fill="hold" grpId="0" nodeType="withEffect">
                                  <p:stCondLst>
                                    <p:cond delay="0"/>
                                  </p:stCondLst>
                                  <p:childTnLst>
                                    <p:set>
                                      <p:cBhvr>
                                        <p:cTn id="414" dur="1" fill="hold">
                                          <p:stCondLst>
                                            <p:cond delay="0"/>
                                          </p:stCondLst>
                                        </p:cTn>
                                        <p:tgtEl>
                                          <p:spTgt spid="9426"/>
                                        </p:tgtEl>
                                        <p:attrNameLst>
                                          <p:attrName>style.visibility</p:attrName>
                                        </p:attrNameLst>
                                      </p:cBhvr>
                                      <p:to>
                                        <p:strVal val="visible"/>
                                      </p:to>
                                    </p:set>
                                    <p:anim calcmode="lin" valueType="num">
                                      <p:cBhvr>
                                        <p:cTn id="415" dur="1000" fill="hold"/>
                                        <p:tgtEl>
                                          <p:spTgt spid="9426"/>
                                        </p:tgtEl>
                                        <p:attrNameLst>
                                          <p:attrName>ppt_w</p:attrName>
                                        </p:attrNameLst>
                                      </p:cBhvr>
                                      <p:tavLst>
                                        <p:tav tm="0">
                                          <p:val>
                                            <p:strVal val="#ppt_w*0.05"/>
                                          </p:val>
                                        </p:tav>
                                        <p:tav tm="100000">
                                          <p:val>
                                            <p:strVal val="#ppt_w"/>
                                          </p:val>
                                        </p:tav>
                                      </p:tavLst>
                                    </p:anim>
                                    <p:anim calcmode="lin" valueType="num">
                                      <p:cBhvr>
                                        <p:cTn id="416" dur="1000" fill="hold"/>
                                        <p:tgtEl>
                                          <p:spTgt spid="9426"/>
                                        </p:tgtEl>
                                        <p:attrNameLst>
                                          <p:attrName>ppt_h</p:attrName>
                                        </p:attrNameLst>
                                      </p:cBhvr>
                                      <p:tavLst>
                                        <p:tav tm="0">
                                          <p:val>
                                            <p:strVal val="#ppt_h"/>
                                          </p:val>
                                        </p:tav>
                                        <p:tav tm="100000">
                                          <p:val>
                                            <p:strVal val="#ppt_h"/>
                                          </p:val>
                                        </p:tav>
                                      </p:tavLst>
                                    </p:anim>
                                    <p:anim calcmode="lin" valueType="num">
                                      <p:cBhvr>
                                        <p:cTn id="417" dur="1000" fill="hold"/>
                                        <p:tgtEl>
                                          <p:spTgt spid="9426"/>
                                        </p:tgtEl>
                                        <p:attrNameLst>
                                          <p:attrName>ppt_x</p:attrName>
                                        </p:attrNameLst>
                                      </p:cBhvr>
                                      <p:tavLst>
                                        <p:tav tm="0">
                                          <p:val>
                                            <p:strVal val="#ppt_x-.2"/>
                                          </p:val>
                                        </p:tav>
                                        <p:tav tm="100000">
                                          <p:val>
                                            <p:strVal val="#ppt_x"/>
                                          </p:val>
                                        </p:tav>
                                      </p:tavLst>
                                    </p:anim>
                                    <p:anim calcmode="lin" valueType="num">
                                      <p:cBhvr>
                                        <p:cTn id="418" dur="1000" fill="hold"/>
                                        <p:tgtEl>
                                          <p:spTgt spid="9426"/>
                                        </p:tgtEl>
                                        <p:attrNameLst>
                                          <p:attrName>ppt_y</p:attrName>
                                        </p:attrNameLst>
                                      </p:cBhvr>
                                      <p:tavLst>
                                        <p:tav tm="0">
                                          <p:val>
                                            <p:strVal val="#ppt_y"/>
                                          </p:val>
                                        </p:tav>
                                        <p:tav tm="100000">
                                          <p:val>
                                            <p:strVal val="#ppt_y"/>
                                          </p:val>
                                        </p:tav>
                                      </p:tavLst>
                                    </p:anim>
                                    <p:animEffect transition="in" filter="fade">
                                      <p:cBhvr>
                                        <p:cTn id="419" dur="1000"/>
                                        <p:tgtEl>
                                          <p:spTgt spid="9426"/>
                                        </p:tgtEl>
                                      </p:cBhvr>
                                    </p:animEffect>
                                  </p:childTnLst>
                                </p:cTn>
                              </p:par>
                              <p:par>
                                <p:cTn id="420" presetID="54" presetClass="entr" presetSubtype="0" accel="100000" fill="hold" grpId="0" nodeType="withEffect">
                                  <p:stCondLst>
                                    <p:cond delay="0"/>
                                  </p:stCondLst>
                                  <p:childTnLst>
                                    <p:set>
                                      <p:cBhvr>
                                        <p:cTn id="421" dur="1" fill="hold">
                                          <p:stCondLst>
                                            <p:cond delay="0"/>
                                          </p:stCondLst>
                                        </p:cTn>
                                        <p:tgtEl>
                                          <p:spTgt spid="9427"/>
                                        </p:tgtEl>
                                        <p:attrNameLst>
                                          <p:attrName>style.visibility</p:attrName>
                                        </p:attrNameLst>
                                      </p:cBhvr>
                                      <p:to>
                                        <p:strVal val="visible"/>
                                      </p:to>
                                    </p:set>
                                    <p:anim calcmode="lin" valueType="num">
                                      <p:cBhvr>
                                        <p:cTn id="422" dur="1000" fill="hold"/>
                                        <p:tgtEl>
                                          <p:spTgt spid="9427"/>
                                        </p:tgtEl>
                                        <p:attrNameLst>
                                          <p:attrName>ppt_w</p:attrName>
                                        </p:attrNameLst>
                                      </p:cBhvr>
                                      <p:tavLst>
                                        <p:tav tm="0">
                                          <p:val>
                                            <p:strVal val="#ppt_w*0.05"/>
                                          </p:val>
                                        </p:tav>
                                        <p:tav tm="100000">
                                          <p:val>
                                            <p:strVal val="#ppt_w"/>
                                          </p:val>
                                        </p:tav>
                                      </p:tavLst>
                                    </p:anim>
                                    <p:anim calcmode="lin" valueType="num">
                                      <p:cBhvr>
                                        <p:cTn id="423" dur="1000" fill="hold"/>
                                        <p:tgtEl>
                                          <p:spTgt spid="9427"/>
                                        </p:tgtEl>
                                        <p:attrNameLst>
                                          <p:attrName>ppt_h</p:attrName>
                                        </p:attrNameLst>
                                      </p:cBhvr>
                                      <p:tavLst>
                                        <p:tav tm="0">
                                          <p:val>
                                            <p:strVal val="#ppt_h"/>
                                          </p:val>
                                        </p:tav>
                                        <p:tav tm="100000">
                                          <p:val>
                                            <p:strVal val="#ppt_h"/>
                                          </p:val>
                                        </p:tav>
                                      </p:tavLst>
                                    </p:anim>
                                    <p:anim calcmode="lin" valueType="num">
                                      <p:cBhvr>
                                        <p:cTn id="424" dur="1000" fill="hold"/>
                                        <p:tgtEl>
                                          <p:spTgt spid="9427"/>
                                        </p:tgtEl>
                                        <p:attrNameLst>
                                          <p:attrName>ppt_x</p:attrName>
                                        </p:attrNameLst>
                                      </p:cBhvr>
                                      <p:tavLst>
                                        <p:tav tm="0">
                                          <p:val>
                                            <p:strVal val="#ppt_x-.2"/>
                                          </p:val>
                                        </p:tav>
                                        <p:tav tm="100000">
                                          <p:val>
                                            <p:strVal val="#ppt_x"/>
                                          </p:val>
                                        </p:tav>
                                      </p:tavLst>
                                    </p:anim>
                                    <p:anim calcmode="lin" valueType="num">
                                      <p:cBhvr>
                                        <p:cTn id="425" dur="1000" fill="hold"/>
                                        <p:tgtEl>
                                          <p:spTgt spid="9427"/>
                                        </p:tgtEl>
                                        <p:attrNameLst>
                                          <p:attrName>ppt_y</p:attrName>
                                        </p:attrNameLst>
                                      </p:cBhvr>
                                      <p:tavLst>
                                        <p:tav tm="0">
                                          <p:val>
                                            <p:strVal val="#ppt_y"/>
                                          </p:val>
                                        </p:tav>
                                        <p:tav tm="100000">
                                          <p:val>
                                            <p:strVal val="#ppt_y"/>
                                          </p:val>
                                        </p:tav>
                                      </p:tavLst>
                                    </p:anim>
                                    <p:animEffect transition="in" filter="fade">
                                      <p:cBhvr>
                                        <p:cTn id="426" dur="1000"/>
                                        <p:tgtEl>
                                          <p:spTgt spid="9427"/>
                                        </p:tgtEl>
                                      </p:cBhvr>
                                    </p:animEffect>
                                  </p:childTnLst>
                                </p:cTn>
                              </p:par>
                              <p:par>
                                <p:cTn id="427" presetID="54" presetClass="exit" presetSubtype="0" decel="100000" fill="hold" grpId="1" nodeType="withEffect">
                                  <p:stCondLst>
                                    <p:cond delay="6000"/>
                                  </p:stCondLst>
                                  <p:childTnLst>
                                    <p:anim calcmode="lin" valueType="num">
                                      <p:cBhvr>
                                        <p:cTn id="428" dur="1000"/>
                                        <p:tgtEl>
                                          <p:spTgt spid="9417"/>
                                        </p:tgtEl>
                                        <p:attrNameLst>
                                          <p:attrName>ppt_w</p:attrName>
                                        </p:attrNameLst>
                                      </p:cBhvr>
                                      <p:tavLst>
                                        <p:tav tm="0">
                                          <p:val>
                                            <p:strVal val="ppt_w"/>
                                          </p:val>
                                        </p:tav>
                                        <p:tav tm="100000">
                                          <p:val>
                                            <p:strVal val="ppt_w*0.05"/>
                                          </p:val>
                                        </p:tav>
                                      </p:tavLst>
                                    </p:anim>
                                    <p:anim calcmode="lin" valueType="num">
                                      <p:cBhvr>
                                        <p:cTn id="429" dur="1000"/>
                                        <p:tgtEl>
                                          <p:spTgt spid="9417"/>
                                        </p:tgtEl>
                                        <p:attrNameLst>
                                          <p:attrName>ppt_h</p:attrName>
                                        </p:attrNameLst>
                                      </p:cBhvr>
                                      <p:tavLst>
                                        <p:tav tm="0">
                                          <p:val>
                                            <p:strVal val="ppt_h"/>
                                          </p:val>
                                        </p:tav>
                                        <p:tav tm="100000">
                                          <p:val>
                                            <p:strVal val="ppt_h"/>
                                          </p:val>
                                        </p:tav>
                                      </p:tavLst>
                                    </p:anim>
                                    <p:anim calcmode="lin" valueType="num">
                                      <p:cBhvr>
                                        <p:cTn id="430" dur="1000"/>
                                        <p:tgtEl>
                                          <p:spTgt spid="9417"/>
                                        </p:tgtEl>
                                        <p:attrNameLst>
                                          <p:attrName>ppt_x</p:attrName>
                                        </p:attrNameLst>
                                      </p:cBhvr>
                                      <p:tavLst>
                                        <p:tav tm="0">
                                          <p:val>
                                            <p:strVal val="ppt_x"/>
                                          </p:val>
                                        </p:tav>
                                        <p:tav tm="100000">
                                          <p:val>
                                            <p:strVal val="ppt_x-.2"/>
                                          </p:val>
                                        </p:tav>
                                      </p:tavLst>
                                    </p:anim>
                                    <p:anim calcmode="lin" valueType="num">
                                      <p:cBhvr>
                                        <p:cTn id="431" dur="1000"/>
                                        <p:tgtEl>
                                          <p:spTgt spid="9417"/>
                                        </p:tgtEl>
                                        <p:attrNameLst>
                                          <p:attrName>ppt_y</p:attrName>
                                        </p:attrNameLst>
                                      </p:cBhvr>
                                      <p:tavLst>
                                        <p:tav tm="0">
                                          <p:val>
                                            <p:strVal val="ppt_y"/>
                                          </p:val>
                                        </p:tav>
                                        <p:tav tm="100000">
                                          <p:val>
                                            <p:strVal val="ppt_y"/>
                                          </p:val>
                                        </p:tav>
                                      </p:tavLst>
                                    </p:anim>
                                    <p:animEffect transition="out" filter="fade">
                                      <p:cBhvr>
                                        <p:cTn id="432" dur="1000"/>
                                        <p:tgtEl>
                                          <p:spTgt spid="9417"/>
                                        </p:tgtEl>
                                      </p:cBhvr>
                                    </p:animEffect>
                                    <p:set>
                                      <p:cBhvr>
                                        <p:cTn id="433" dur="1" fill="hold">
                                          <p:stCondLst>
                                            <p:cond delay="999"/>
                                          </p:stCondLst>
                                        </p:cTn>
                                        <p:tgtEl>
                                          <p:spTgt spid="9417"/>
                                        </p:tgtEl>
                                        <p:attrNameLst>
                                          <p:attrName>style.visibility</p:attrName>
                                        </p:attrNameLst>
                                      </p:cBhvr>
                                      <p:to>
                                        <p:strVal val="hidden"/>
                                      </p:to>
                                    </p:set>
                                  </p:childTnLst>
                                </p:cTn>
                              </p:par>
                              <p:par>
                                <p:cTn id="434" presetID="54" presetClass="exit" presetSubtype="0" decel="100000" fill="hold" grpId="1" nodeType="withEffect">
                                  <p:stCondLst>
                                    <p:cond delay="6000"/>
                                  </p:stCondLst>
                                  <p:childTnLst>
                                    <p:anim calcmode="lin" valueType="num">
                                      <p:cBhvr>
                                        <p:cTn id="435" dur="1000"/>
                                        <p:tgtEl>
                                          <p:spTgt spid="9418"/>
                                        </p:tgtEl>
                                        <p:attrNameLst>
                                          <p:attrName>ppt_w</p:attrName>
                                        </p:attrNameLst>
                                      </p:cBhvr>
                                      <p:tavLst>
                                        <p:tav tm="0">
                                          <p:val>
                                            <p:strVal val="ppt_w"/>
                                          </p:val>
                                        </p:tav>
                                        <p:tav tm="100000">
                                          <p:val>
                                            <p:strVal val="ppt_w*0.05"/>
                                          </p:val>
                                        </p:tav>
                                      </p:tavLst>
                                    </p:anim>
                                    <p:anim calcmode="lin" valueType="num">
                                      <p:cBhvr>
                                        <p:cTn id="436" dur="1000"/>
                                        <p:tgtEl>
                                          <p:spTgt spid="9418"/>
                                        </p:tgtEl>
                                        <p:attrNameLst>
                                          <p:attrName>ppt_h</p:attrName>
                                        </p:attrNameLst>
                                      </p:cBhvr>
                                      <p:tavLst>
                                        <p:tav tm="0">
                                          <p:val>
                                            <p:strVal val="ppt_h"/>
                                          </p:val>
                                        </p:tav>
                                        <p:tav tm="100000">
                                          <p:val>
                                            <p:strVal val="ppt_h"/>
                                          </p:val>
                                        </p:tav>
                                      </p:tavLst>
                                    </p:anim>
                                    <p:anim calcmode="lin" valueType="num">
                                      <p:cBhvr>
                                        <p:cTn id="437" dur="1000"/>
                                        <p:tgtEl>
                                          <p:spTgt spid="9418"/>
                                        </p:tgtEl>
                                        <p:attrNameLst>
                                          <p:attrName>ppt_x</p:attrName>
                                        </p:attrNameLst>
                                      </p:cBhvr>
                                      <p:tavLst>
                                        <p:tav tm="0">
                                          <p:val>
                                            <p:strVal val="ppt_x"/>
                                          </p:val>
                                        </p:tav>
                                        <p:tav tm="100000">
                                          <p:val>
                                            <p:strVal val="ppt_x-.2"/>
                                          </p:val>
                                        </p:tav>
                                      </p:tavLst>
                                    </p:anim>
                                    <p:anim calcmode="lin" valueType="num">
                                      <p:cBhvr>
                                        <p:cTn id="438" dur="1000"/>
                                        <p:tgtEl>
                                          <p:spTgt spid="9418"/>
                                        </p:tgtEl>
                                        <p:attrNameLst>
                                          <p:attrName>ppt_y</p:attrName>
                                        </p:attrNameLst>
                                      </p:cBhvr>
                                      <p:tavLst>
                                        <p:tav tm="0">
                                          <p:val>
                                            <p:strVal val="ppt_y"/>
                                          </p:val>
                                        </p:tav>
                                        <p:tav tm="100000">
                                          <p:val>
                                            <p:strVal val="ppt_y"/>
                                          </p:val>
                                        </p:tav>
                                      </p:tavLst>
                                    </p:anim>
                                    <p:animEffect transition="out" filter="fade">
                                      <p:cBhvr>
                                        <p:cTn id="439" dur="1000"/>
                                        <p:tgtEl>
                                          <p:spTgt spid="9418"/>
                                        </p:tgtEl>
                                      </p:cBhvr>
                                    </p:animEffect>
                                    <p:set>
                                      <p:cBhvr>
                                        <p:cTn id="440" dur="1" fill="hold">
                                          <p:stCondLst>
                                            <p:cond delay="999"/>
                                          </p:stCondLst>
                                        </p:cTn>
                                        <p:tgtEl>
                                          <p:spTgt spid="9418"/>
                                        </p:tgtEl>
                                        <p:attrNameLst>
                                          <p:attrName>style.visibility</p:attrName>
                                        </p:attrNameLst>
                                      </p:cBhvr>
                                      <p:to>
                                        <p:strVal val="hidden"/>
                                      </p:to>
                                    </p:set>
                                  </p:childTnLst>
                                </p:cTn>
                              </p:par>
                              <p:par>
                                <p:cTn id="441" presetID="54" presetClass="exit" presetSubtype="0" decel="100000" fill="hold" grpId="1" nodeType="withEffect">
                                  <p:stCondLst>
                                    <p:cond delay="6000"/>
                                  </p:stCondLst>
                                  <p:childTnLst>
                                    <p:anim calcmode="lin" valueType="num">
                                      <p:cBhvr>
                                        <p:cTn id="442" dur="1000"/>
                                        <p:tgtEl>
                                          <p:spTgt spid="9419"/>
                                        </p:tgtEl>
                                        <p:attrNameLst>
                                          <p:attrName>ppt_w</p:attrName>
                                        </p:attrNameLst>
                                      </p:cBhvr>
                                      <p:tavLst>
                                        <p:tav tm="0">
                                          <p:val>
                                            <p:strVal val="ppt_w"/>
                                          </p:val>
                                        </p:tav>
                                        <p:tav tm="100000">
                                          <p:val>
                                            <p:strVal val="ppt_w*0.05"/>
                                          </p:val>
                                        </p:tav>
                                      </p:tavLst>
                                    </p:anim>
                                    <p:anim calcmode="lin" valueType="num">
                                      <p:cBhvr>
                                        <p:cTn id="443" dur="1000"/>
                                        <p:tgtEl>
                                          <p:spTgt spid="9419"/>
                                        </p:tgtEl>
                                        <p:attrNameLst>
                                          <p:attrName>ppt_h</p:attrName>
                                        </p:attrNameLst>
                                      </p:cBhvr>
                                      <p:tavLst>
                                        <p:tav tm="0">
                                          <p:val>
                                            <p:strVal val="ppt_h"/>
                                          </p:val>
                                        </p:tav>
                                        <p:tav tm="100000">
                                          <p:val>
                                            <p:strVal val="ppt_h"/>
                                          </p:val>
                                        </p:tav>
                                      </p:tavLst>
                                    </p:anim>
                                    <p:anim calcmode="lin" valueType="num">
                                      <p:cBhvr>
                                        <p:cTn id="444" dur="1000"/>
                                        <p:tgtEl>
                                          <p:spTgt spid="9419"/>
                                        </p:tgtEl>
                                        <p:attrNameLst>
                                          <p:attrName>ppt_x</p:attrName>
                                        </p:attrNameLst>
                                      </p:cBhvr>
                                      <p:tavLst>
                                        <p:tav tm="0">
                                          <p:val>
                                            <p:strVal val="ppt_x"/>
                                          </p:val>
                                        </p:tav>
                                        <p:tav tm="100000">
                                          <p:val>
                                            <p:strVal val="ppt_x-.2"/>
                                          </p:val>
                                        </p:tav>
                                      </p:tavLst>
                                    </p:anim>
                                    <p:anim calcmode="lin" valueType="num">
                                      <p:cBhvr>
                                        <p:cTn id="445" dur="1000"/>
                                        <p:tgtEl>
                                          <p:spTgt spid="9419"/>
                                        </p:tgtEl>
                                        <p:attrNameLst>
                                          <p:attrName>ppt_y</p:attrName>
                                        </p:attrNameLst>
                                      </p:cBhvr>
                                      <p:tavLst>
                                        <p:tav tm="0">
                                          <p:val>
                                            <p:strVal val="ppt_y"/>
                                          </p:val>
                                        </p:tav>
                                        <p:tav tm="100000">
                                          <p:val>
                                            <p:strVal val="ppt_y"/>
                                          </p:val>
                                        </p:tav>
                                      </p:tavLst>
                                    </p:anim>
                                    <p:animEffect transition="out" filter="fade">
                                      <p:cBhvr>
                                        <p:cTn id="446" dur="1000"/>
                                        <p:tgtEl>
                                          <p:spTgt spid="9419"/>
                                        </p:tgtEl>
                                      </p:cBhvr>
                                    </p:animEffect>
                                    <p:set>
                                      <p:cBhvr>
                                        <p:cTn id="447" dur="1" fill="hold">
                                          <p:stCondLst>
                                            <p:cond delay="999"/>
                                          </p:stCondLst>
                                        </p:cTn>
                                        <p:tgtEl>
                                          <p:spTgt spid="9419"/>
                                        </p:tgtEl>
                                        <p:attrNameLst>
                                          <p:attrName>style.visibility</p:attrName>
                                        </p:attrNameLst>
                                      </p:cBhvr>
                                      <p:to>
                                        <p:strVal val="hidden"/>
                                      </p:to>
                                    </p:set>
                                  </p:childTnLst>
                                </p:cTn>
                              </p:par>
                              <p:par>
                                <p:cTn id="448" presetID="54" presetClass="exit" presetSubtype="0" decel="100000" fill="hold" grpId="1" nodeType="withEffect">
                                  <p:stCondLst>
                                    <p:cond delay="6000"/>
                                  </p:stCondLst>
                                  <p:childTnLst>
                                    <p:anim calcmode="lin" valueType="num">
                                      <p:cBhvr>
                                        <p:cTn id="449" dur="1000"/>
                                        <p:tgtEl>
                                          <p:spTgt spid="9420"/>
                                        </p:tgtEl>
                                        <p:attrNameLst>
                                          <p:attrName>ppt_w</p:attrName>
                                        </p:attrNameLst>
                                      </p:cBhvr>
                                      <p:tavLst>
                                        <p:tav tm="0">
                                          <p:val>
                                            <p:strVal val="ppt_w"/>
                                          </p:val>
                                        </p:tav>
                                        <p:tav tm="100000">
                                          <p:val>
                                            <p:strVal val="ppt_w*0.05"/>
                                          </p:val>
                                        </p:tav>
                                      </p:tavLst>
                                    </p:anim>
                                    <p:anim calcmode="lin" valueType="num">
                                      <p:cBhvr>
                                        <p:cTn id="450" dur="1000"/>
                                        <p:tgtEl>
                                          <p:spTgt spid="9420"/>
                                        </p:tgtEl>
                                        <p:attrNameLst>
                                          <p:attrName>ppt_h</p:attrName>
                                        </p:attrNameLst>
                                      </p:cBhvr>
                                      <p:tavLst>
                                        <p:tav tm="0">
                                          <p:val>
                                            <p:strVal val="ppt_h"/>
                                          </p:val>
                                        </p:tav>
                                        <p:tav tm="100000">
                                          <p:val>
                                            <p:strVal val="ppt_h"/>
                                          </p:val>
                                        </p:tav>
                                      </p:tavLst>
                                    </p:anim>
                                    <p:anim calcmode="lin" valueType="num">
                                      <p:cBhvr>
                                        <p:cTn id="451" dur="1000"/>
                                        <p:tgtEl>
                                          <p:spTgt spid="9420"/>
                                        </p:tgtEl>
                                        <p:attrNameLst>
                                          <p:attrName>ppt_x</p:attrName>
                                        </p:attrNameLst>
                                      </p:cBhvr>
                                      <p:tavLst>
                                        <p:tav tm="0">
                                          <p:val>
                                            <p:strVal val="ppt_x"/>
                                          </p:val>
                                        </p:tav>
                                        <p:tav tm="100000">
                                          <p:val>
                                            <p:strVal val="ppt_x-.2"/>
                                          </p:val>
                                        </p:tav>
                                      </p:tavLst>
                                    </p:anim>
                                    <p:anim calcmode="lin" valueType="num">
                                      <p:cBhvr>
                                        <p:cTn id="452" dur="1000"/>
                                        <p:tgtEl>
                                          <p:spTgt spid="9420"/>
                                        </p:tgtEl>
                                        <p:attrNameLst>
                                          <p:attrName>ppt_y</p:attrName>
                                        </p:attrNameLst>
                                      </p:cBhvr>
                                      <p:tavLst>
                                        <p:tav tm="0">
                                          <p:val>
                                            <p:strVal val="ppt_y"/>
                                          </p:val>
                                        </p:tav>
                                        <p:tav tm="100000">
                                          <p:val>
                                            <p:strVal val="ppt_y"/>
                                          </p:val>
                                        </p:tav>
                                      </p:tavLst>
                                    </p:anim>
                                    <p:animEffect transition="out" filter="fade">
                                      <p:cBhvr>
                                        <p:cTn id="453" dur="1000"/>
                                        <p:tgtEl>
                                          <p:spTgt spid="9420"/>
                                        </p:tgtEl>
                                      </p:cBhvr>
                                    </p:animEffect>
                                    <p:set>
                                      <p:cBhvr>
                                        <p:cTn id="454" dur="1" fill="hold">
                                          <p:stCondLst>
                                            <p:cond delay="999"/>
                                          </p:stCondLst>
                                        </p:cTn>
                                        <p:tgtEl>
                                          <p:spTgt spid="9420"/>
                                        </p:tgtEl>
                                        <p:attrNameLst>
                                          <p:attrName>style.visibility</p:attrName>
                                        </p:attrNameLst>
                                      </p:cBhvr>
                                      <p:to>
                                        <p:strVal val="hidden"/>
                                      </p:to>
                                    </p:set>
                                  </p:childTnLst>
                                </p:cTn>
                              </p:par>
                              <p:par>
                                <p:cTn id="455" presetID="54" presetClass="exit" presetSubtype="0" decel="100000" fill="hold" grpId="1" nodeType="withEffect">
                                  <p:stCondLst>
                                    <p:cond delay="6000"/>
                                  </p:stCondLst>
                                  <p:childTnLst>
                                    <p:anim calcmode="lin" valueType="num">
                                      <p:cBhvr>
                                        <p:cTn id="456" dur="1000"/>
                                        <p:tgtEl>
                                          <p:spTgt spid="9421"/>
                                        </p:tgtEl>
                                        <p:attrNameLst>
                                          <p:attrName>ppt_w</p:attrName>
                                        </p:attrNameLst>
                                      </p:cBhvr>
                                      <p:tavLst>
                                        <p:tav tm="0">
                                          <p:val>
                                            <p:strVal val="ppt_w"/>
                                          </p:val>
                                        </p:tav>
                                        <p:tav tm="100000">
                                          <p:val>
                                            <p:strVal val="ppt_w*0.05"/>
                                          </p:val>
                                        </p:tav>
                                      </p:tavLst>
                                    </p:anim>
                                    <p:anim calcmode="lin" valueType="num">
                                      <p:cBhvr>
                                        <p:cTn id="457" dur="1000"/>
                                        <p:tgtEl>
                                          <p:spTgt spid="9421"/>
                                        </p:tgtEl>
                                        <p:attrNameLst>
                                          <p:attrName>ppt_h</p:attrName>
                                        </p:attrNameLst>
                                      </p:cBhvr>
                                      <p:tavLst>
                                        <p:tav tm="0">
                                          <p:val>
                                            <p:strVal val="ppt_h"/>
                                          </p:val>
                                        </p:tav>
                                        <p:tav tm="100000">
                                          <p:val>
                                            <p:strVal val="ppt_h"/>
                                          </p:val>
                                        </p:tav>
                                      </p:tavLst>
                                    </p:anim>
                                    <p:anim calcmode="lin" valueType="num">
                                      <p:cBhvr>
                                        <p:cTn id="458" dur="1000"/>
                                        <p:tgtEl>
                                          <p:spTgt spid="9421"/>
                                        </p:tgtEl>
                                        <p:attrNameLst>
                                          <p:attrName>ppt_x</p:attrName>
                                        </p:attrNameLst>
                                      </p:cBhvr>
                                      <p:tavLst>
                                        <p:tav tm="0">
                                          <p:val>
                                            <p:strVal val="ppt_x"/>
                                          </p:val>
                                        </p:tav>
                                        <p:tav tm="100000">
                                          <p:val>
                                            <p:strVal val="ppt_x-.2"/>
                                          </p:val>
                                        </p:tav>
                                      </p:tavLst>
                                    </p:anim>
                                    <p:anim calcmode="lin" valueType="num">
                                      <p:cBhvr>
                                        <p:cTn id="459" dur="1000"/>
                                        <p:tgtEl>
                                          <p:spTgt spid="9421"/>
                                        </p:tgtEl>
                                        <p:attrNameLst>
                                          <p:attrName>ppt_y</p:attrName>
                                        </p:attrNameLst>
                                      </p:cBhvr>
                                      <p:tavLst>
                                        <p:tav tm="0">
                                          <p:val>
                                            <p:strVal val="ppt_y"/>
                                          </p:val>
                                        </p:tav>
                                        <p:tav tm="100000">
                                          <p:val>
                                            <p:strVal val="ppt_y"/>
                                          </p:val>
                                        </p:tav>
                                      </p:tavLst>
                                    </p:anim>
                                    <p:animEffect transition="out" filter="fade">
                                      <p:cBhvr>
                                        <p:cTn id="460" dur="1000"/>
                                        <p:tgtEl>
                                          <p:spTgt spid="9421"/>
                                        </p:tgtEl>
                                      </p:cBhvr>
                                    </p:animEffect>
                                    <p:set>
                                      <p:cBhvr>
                                        <p:cTn id="461" dur="1" fill="hold">
                                          <p:stCondLst>
                                            <p:cond delay="999"/>
                                          </p:stCondLst>
                                        </p:cTn>
                                        <p:tgtEl>
                                          <p:spTgt spid="9421"/>
                                        </p:tgtEl>
                                        <p:attrNameLst>
                                          <p:attrName>style.visibility</p:attrName>
                                        </p:attrNameLst>
                                      </p:cBhvr>
                                      <p:to>
                                        <p:strVal val="hidden"/>
                                      </p:to>
                                    </p:set>
                                  </p:childTnLst>
                                </p:cTn>
                              </p:par>
                              <p:par>
                                <p:cTn id="462" presetID="54" presetClass="exit" presetSubtype="0" decel="100000" fill="hold" grpId="1" nodeType="withEffect">
                                  <p:stCondLst>
                                    <p:cond delay="6000"/>
                                  </p:stCondLst>
                                  <p:childTnLst>
                                    <p:anim calcmode="lin" valueType="num">
                                      <p:cBhvr>
                                        <p:cTn id="463" dur="1000"/>
                                        <p:tgtEl>
                                          <p:spTgt spid="9422"/>
                                        </p:tgtEl>
                                        <p:attrNameLst>
                                          <p:attrName>ppt_w</p:attrName>
                                        </p:attrNameLst>
                                      </p:cBhvr>
                                      <p:tavLst>
                                        <p:tav tm="0">
                                          <p:val>
                                            <p:strVal val="ppt_w"/>
                                          </p:val>
                                        </p:tav>
                                        <p:tav tm="100000">
                                          <p:val>
                                            <p:strVal val="ppt_w*0.05"/>
                                          </p:val>
                                        </p:tav>
                                      </p:tavLst>
                                    </p:anim>
                                    <p:anim calcmode="lin" valueType="num">
                                      <p:cBhvr>
                                        <p:cTn id="464" dur="1000"/>
                                        <p:tgtEl>
                                          <p:spTgt spid="9422"/>
                                        </p:tgtEl>
                                        <p:attrNameLst>
                                          <p:attrName>ppt_h</p:attrName>
                                        </p:attrNameLst>
                                      </p:cBhvr>
                                      <p:tavLst>
                                        <p:tav tm="0">
                                          <p:val>
                                            <p:strVal val="ppt_h"/>
                                          </p:val>
                                        </p:tav>
                                        <p:tav tm="100000">
                                          <p:val>
                                            <p:strVal val="ppt_h"/>
                                          </p:val>
                                        </p:tav>
                                      </p:tavLst>
                                    </p:anim>
                                    <p:anim calcmode="lin" valueType="num">
                                      <p:cBhvr>
                                        <p:cTn id="465" dur="1000"/>
                                        <p:tgtEl>
                                          <p:spTgt spid="9422"/>
                                        </p:tgtEl>
                                        <p:attrNameLst>
                                          <p:attrName>ppt_x</p:attrName>
                                        </p:attrNameLst>
                                      </p:cBhvr>
                                      <p:tavLst>
                                        <p:tav tm="0">
                                          <p:val>
                                            <p:strVal val="ppt_x"/>
                                          </p:val>
                                        </p:tav>
                                        <p:tav tm="100000">
                                          <p:val>
                                            <p:strVal val="ppt_x-.2"/>
                                          </p:val>
                                        </p:tav>
                                      </p:tavLst>
                                    </p:anim>
                                    <p:anim calcmode="lin" valueType="num">
                                      <p:cBhvr>
                                        <p:cTn id="466" dur="1000"/>
                                        <p:tgtEl>
                                          <p:spTgt spid="9422"/>
                                        </p:tgtEl>
                                        <p:attrNameLst>
                                          <p:attrName>ppt_y</p:attrName>
                                        </p:attrNameLst>
                                      </p:cBhvr>
                                      <p:tavLst>
                                        <p:tav tm="0">
                                          <p:val>
                                            <p:strVal val="ppt_y"/>
                                          </p:val>
                                        </p:tav>
                                        <p:tav tm="100000">
                                          <p:val>
                                            <p:strVal val="ppt_y"/>
                                          </p:val>
                                        </p:tav>
                                      </p:tavLst>
                                    </p:anim>
                                    <p:animEffect transition="out" filter="fade">
                                      <p:cBhvr>
                                        <p:cTn id="467" dur="1000"/>
                                        <p:tgtEl>
                                          <p:spTgt spid="9422"/>
                                        </p:tgtEl>
                                      </p:cBhvr>
                                    </p:animEffect>
                                    <p:set>
                                      <p:cBhvr>
                                        <p:cTn id="468" dur="1" fill="hold">
                                          <p:stCondLst>
                                            <p:cond delay="999"/>
                                          </p:stCondLst>
                                        </p:cTn>
                                        <p:tgtEl>
                                          <p:spTgt spid="9422"/>
                                        </p:tgtEl>
                                        <p:attrNameLst>
                                          <p:attrName>style.visibility</p:attrName>
                                        </p:attrNameLst>
                                      </p:cBhvr>
                                      <p:to>
                                        <p:strVal val="hidden"/>
                                      </p:to>
                                    </p:set>
                                  </p:childTnLst>
                                </p:cTn>
                              </p:par>
                              <p:par>
                                <p:cTn id="469" presetID="54" presetClass="exit" presetSubtype="0" decel="100000" fill="hold" grpId="1" nodeType="withEffect">
                                  <p:stCondLst>
                                    <p:cond delay="6000"/>
                                  </p:stCondLst>
                                  <p:childTnLst>
                                    <p:anim calcmode="lin" valueType="num">
                                      <p:cBhvr>
                                        <p:cTn id="470" dur="1000"/>
                                        <p:tgtEl>
                                          <p:spTgt spid="9423"/>
                                        </p:tgtEl>
                                        <p:attrNameLst>
                                          <p:attrName>ppt_w</p:attrName>
                                        </p:attrNameLst>
                                      </p:cBhvr>
                                      <p:tavLst>
                                        <p:tav tm="0">
                                          <p:val>
                                            <p:strVal val="ppt_w"/>
                                          </p:val>
                                        </p:tav>
                                        <p:tav tm="100000">
                                          <p:val>
                                            <p:strVal val="ppt_w*0.05"/>
                                          </p:val>
                                        </p:tav>
                                      </p:tavLst>
                                    </p:anim>
                                    <p:anim calcmode="lin" valueType="num">
                                      <p:cBhvr>
                                        <p:cTn id="471" dur="1000"/>
                                        <p:tgtEl>
                                          <p:spTgt spid="9423"/>
                                        </p:tgtEl>
                                        <p:attrNameLst>
                                          <p:attrName>ppt_h</p:attrName>
                                        </p:attrNameLst>
                                      </p:cBhvr>
                                      <p:tavLst>
                                        <p:tav tm="0">
                                          <p:val>
                                            <p:strVal val="ppt_h"/>
                                          </p:val>
                                        </p:tav>
                                        <p:tav tm="100000">
                                          <p:val>
                                            <p:strVal val="ppt_h"/>
                                          </p:val>
                                        </p:tav>
                                      </p:tavLst>
                                    </p:anim>
                                    <p:anim calcmode="lin" valueType="num">
                                      <p:cBhvr>
                                        <p:cTn id="472" dur="1000"/>
                                        <p:tgtEl>
                                          <p:spTgt spid="9423"/>
                                        </p:tgtEl>
                                        <p:attrNameLst>
                                          <p:attrName>ppt_x</p:attrName>
                                        </p:attrNameLst>
                                      </p:cBhvr>
                                      <p:tavLst>
                                        <p:tav tm="0">
                                          <p:val>
                                            <p:strVal val="ppt_x"/>
                                          </p:val>
                                        </p:tav>
                                        <p:tav tm="100000">
                                          <p:val>
                                            <p:strVal val="ppt_x-.2"/>
                                          </p:val>
                                        </p:tav>
                                      </p:tavLst>
                                    </p:anim>
                                    <p:anim calcmode="lin" valueType="num">
                                      <p:cBhvr>
                                        <p:cTn id="473" dur="1000"/>
                                        <p:tgtEl>
                                          <p:spTgt spid="9423"/>
                                        </p:tgtEl>
                                        <p:attrNameLst>
                                          <p:attrName>ppt_y</p:attrName>
                                        </p:attrNameLst>
                                      </p:cBhvr>
                                      <p:tavLst>
                                        <p:tav tm="0">
                                          <p:val>
                                            <p:strVal val="ppt_y"/>
                                          </p:val>
                                        </p:tav>
                                        <p:tav tm="100000">
                                          <p:val>
                                            <p:strVal val="ppt_y"/>
                                          </p:val>
                                        </p:tav>
                                      </p:tavLst>
                                    </p:anim>
                                    <p:animEffect transition="out" filter="fade">
                                      <p:cBhvr>
                                        <p:cTn id="474" dur="1000"/>
                                        <p:tgtEl>
                                          <p:spTgt spid="9423"/>
                                        </p:tgtEl>
                                      </p:cBhvr>
                                    </p:animEffect>
                                    <p:set>
                                      <p:cBhvr>
                                        <p:cTn id="475" dur="1" fill="hold">
                                          <p:stCondLst>
                                            <p:cond delay="999"/>
                                          </p:stCondLst>
                                        </p:cTn>
                                        <p:tgtEl>
                                          <p:spTgt spid="9423"/>
                                        </p:tgtEl>
                                        <p:attrNameLst>
                                          <p:attrName>style.visibility</p:attrName>
                                        </p:attrNameLst>
                                      </p:cBhvr>
                                      <p:to>
                                        <p:strVal val="hidden"/>
                                      </p:to>
                                    </p:set>
                                  </p:childTnLst>
                                </p:cTn>
                              </p:par>
                              <p:par>
                                <p:cTn id="476" presetID="54" presetClass="exit" presetSubtype="0" decel="100000" fill="hold" grpId="1" nodeType="withEffect">
                                  <p:stCondLst>
                                    <p:cond delay="6000"/>
                                  </p:stCondLst>
                                  <p:childTnLst>
                                    <p:anim calcmode="lin" valueType="num">
                                      <p:cBhvr>
                                        <p:cTn id="477" dur="1000"/>
                                        <p:tgtEl>
                                          <p:spTgt spid="9424"/>
                                        </p:tgtEl>
                                        <p:attrNameLst>
                                          <p:attrName>ppt_w</p:attrName>
                                        </p:attrNameLst>
                                      </p:cBhvr>
                                      <p:tavLst>
                                        <p:tav tm="0">
                                          <p:val>
                                            <p:strVal val="ppt_w"/>
                                          </p:val>
                                        </p:tav>
                                        <p:tav tm="100000">
                                          <p:val>
                                            <p:strVal val="ppt_w*0.05"/>
                                          </p:val>
                                        </p:tav>
                                      </p:tavLst>
                                    </p:anim>
                                    <p:anim calcmode="lin" valueType="num">
                                      <p:cBhvr>
                                        <p:cTn id="478" dur="1000"/>
                                        <p:tgtEl>
                                          <p:spTgt spid="9424"/>
                                        </p:tgtEl>
                                        <p:attrNameLst>
                                          <p:attrName>ppt_h</p:attrName>
                                        </p:attrNameLst>
                                      </p:cBhvr>
                                      <p:tavLst>
                                        <p:tav tm="0">
                                          <p:val>
                                            <p:strVal val="ppt_h"/>
                                          </p:val>
                                        </p:tav>
                                        <p:tav tm="100000">
                                          <p:val>
                                            <p:strVal val="ppt_h"/>
                                          </p:val>
                                        </p:tav>
                                      </p:tavLst>
                                    </p:anim>
                                    <p:anim calcmode="lin" valueType="num">
                                      <p:cBhvr>
                                        <p:cTn id="479" dur="1000"/>
                                        <p:tgtEl>
                                          <p:spTgt spid="9424"/>
                                        </p:tgtEl>
                                        <p:attrNameLst>
                                          <p:attrName>ppt_x</p:attrName>
                                        </p:attrNameLst>
                                      </p:cBhvr>
                                      <p:tavLst>
                                        <p:tav tm="0">
                                          <p:val>
                                            <p:strVal val="ppt_x"/>
                                          </p:val>
                                        </p:tav>
                                        <p:tav tm="100000">
                                          <p:val>
                                            <p:strVal val="ppt_x-.2"/>
                                          </p:val>
                                        </p:tav>
                                      </p:tavLst>
                                    </p:anim>
                                    <p:anim calcmode="lin" valueType="num">
                                      <p:cBhvr>
                                        <p:cTn id="480" dur="1000"/>
                                        <p:tgtEl>
                                          <p:spTgt spid="9424"/>
                                        </p:tgtEl>
                                        <p:attrNameLst>
                                          <p:attrName>ppt_y</p:attrName>
                                        </p:attrNameLst>
                                      </p:cBhvr>
                                      <p:tavLst>
                                        <p:tav tm="0">
                                          <p:val>
                                            <p:strVal val="ppt_y"/>
                                          </p:val>
                                        </p:tav>
                                        <p:tav tm="100000">
                                          <p:val>
                                            <p:strVal val="ppt_y"/>
                                          </p:val>
                                        </p:tav>
                                      </p:tavLst>
                                    </p:anim>
                                    <p:animEffect transition="out" filter="fade">
                                      <p:cBhvr>
                                        <p:cTn id="481" dur="1000"/>
                                        <p:tgtEl>
                                          <p:spTgt spid="9424"/>
                                        </p:tgtEl>
                                      </p:cBhvr>
                                    </p:animEffect>
                                    <p:set>
                                      <p:cBhvr>
                                        <p:cTn id="482" dur="1" fill="hold">
                                          <p:stCondLst>
                                            <p:cond delay="999"/>
                                          </p:stCondLst>
                                        </p:cTn>
                                        <p:tgtEl>
                                          <p:spTgt spid="9424"/>
                                        </p:tgtEl>
                                        <p:attrNameLst>
                                          <p:attrName>style.visibility</p:attrName>
                                        </p:attrNameLst>
                                      </p:cBhvr>
                                      <p:to>
                                        <p:strVal val="hidden"/>
                                      </p:to>
                                    </p:set>
                                  </p:childTnLst>
                                </p:cTn>
                              </p:par>
                              <p:par>
                                <p:cTn id="483" presetID="54" presetClass="exit" presetSubtype="0" decel="100000" fill="hold" grpId="1" nodeType="withEffect">
                                  <p:stCondLst>
                                    <p:cond delay="6000"/>
                                  </p:stCondLst>
                                  <p:childTnLst>
                                    <p:anim calcmode="lin" valueType="num">
                                      <p:cBhvr>
                                        <p:cTn id="484" dur="1000"/>
                                        <p:tgtEl>
                                          <p:spTgt spid="9425"/>
                                        </p:tgtEl>
                                        <p:attrNameLst>
                                          <p:attrName>ppt_w</p:attrName>
                                        </p:attrNameLst>
                                      </p:cBhvr>
                                      <p:tavLst>
                                        <p:tav tm="0">
                                          <p:val>
                                            <p:strVal val="ppt_w"/>
                                          </p:val>
                                        </p:tav>
                                        <p:tav tm="100000">
                                          <p:val>
                                            <p:strVal val="ppt_w*0.05"/>
                                          </p:val>
                                        </p:tav>
                                      </p:tavLst>
                                    </p:anim>
                                    <p:anim calcmode="lin" valueType="num">
                                      <p:cBhvr>
                                        <p:cTn id="485" dur="1000"/>
                                        <p:tgtEl>
                                          <p:spTgt spid="9425"/>
                                        </p:tgtEl>
                                        <p:attrNameLst>
                                          <p:attrName>ppt_h</p:attrName>
                                        </p:attrNameLst>
                                      </p:cBhvr>
                                      <p:tavLst>
                                        <p:tav tm="0">
                                          <p:val>
                                            <p:strVal val="ppt_h"/>
                                          </p:val>
                                        </p:tav>
                                        <p:tav tm="100000">
                                          <p:val>
                                            <p:strVal val="ppt_h"/>
                                          </p:val>
                                        </p:tav>
                                      </p:tavLst>
                                    </p:anim>
                                    <p:anim calcmode="lin" valueType="num">
                                      <p:cBhvr>
                                        <p:cTn id="486" dur="1000"/>
                                        <p:tgtEl>
                                          <p:spTgt spid="9425"/>
                                        </p:tgtEl>
                                        <p:attrNameLst>
                                          <p:attrName>ppt_x</p:attrName>
                                        </p:attrNameLst>
                                      </p:cBhvr>
                                      <p:tavLst>
                                        <p:tav tm="0">
                                          <p:val>
                                            <p:strVal val="ppt_x"/>
                                          </p:val>
                                        </p:tav>
                                        <p:tav tm="100000">
                                          <p:val>
                                            <p:strVal val="ppt_x-.2"/>
                                          </p:val>
                                        </p:tav>
                                      </p:tavLst>
                                    </p:anim>
                                    <p:anim calcmode="lin" valueType="num">
                                      <p:cBhvr>
                                        <p:cTn id="487" dur="1000"/>
                                        <p:tgtEl>
                                          <p:spTgt spid="9425"/>
                                        </p:tgtEl>
                                        <p:attrNameLst>
                                          <p:attrName>ppt_y</p:attrName>
                                        </p:attrNameLst>
                                      </p:cBhvr>
                                      <p:tavLst>
                                        <p:tav tm="0">
                                          <p:val>
                                            <p:strVal val="ppt_y"/>
                                          </p:val>
                                        </p:tav>
                                        <p:tav tm="100000">
                                          <p:val>
                                            <p:strVal val="ppt_y"/>
                                          </p:val>
                                        </p:tav>
                                      </p:tavLst>
                                    </p:anim>
                                    <p:animEffect transition="out" filter="fade">
                                      <p:cBhvr>
                                        <p:cTn id="488" dur="1000"/>
                                        <p:tgtEl>
                                          <p:spTgt spid="9425"/>
                                        </p:tgtEl>
                                      </p:cBhvr>
                                    </p:animEffect>
                                    <p:set>
                                      <p:cBhvr>
                                        <p:cTn id="489" dur="1" fill="hold">
                                          <p:stCondLst>
                                            <p:cond delay="999"/>
                                          </p:stCondLst>
                                        </p:cTn>
                                        <p:tgtEl>
                                          <p:spTgt spid="9425"/>
                                        </p:tgtEl>
                                        <p:attrNameLst>
                                          <p:attrName>style.visibility</p:attrName>
                                        </p:attrNameLst>
                                      </p:cBhvr>
                                      <p:to>
                                        <p:strVal val="hidden"/>
                                      </p:to>
                                    </p:set>
                                  </p:childTnLst>
                                </p:cTn>
                              </p:par>
                              <p:par>
                                <p:cTn id="490" presetID="54" presetClass="exit" presetSubtype="0" decel="100000" fill="hold" grpId="1" nodeType="withEffect">
                                  <p:stCondLst>
                                    <p:cond delay="6000"/>
                                  </p:stCondLst>
                                  <p:childTnLst>
                                    <p:anim calcmode="lin" valueType="num">
                                      <p:cBhvr>
                                        <p:cTn id="491" dur="1000"/>
                                        <p:tgtEl>
                                          <p:spTgt spid="9426"/>
                                        </p:tgtEl>
                                        <p:attrNameLst>
                                          <p:attrName>ppt_w</p:attrName>
                                        </p:attrNameLst>
                                      </p:cBhvr>
                                      <p:tavLst>
                                        <p:tav tm="0">
                                          <p:val>
                                            <p:strVal val="ppt_w"/>
                                          </p:val>
                                        </p:tav>
                                        <p:tav tm="100000">
                                          <p:val>
                                            <p:strVal val="ppt_w*0.05"/>
                                          </p:val>
                                        </p:tav>
                                      </p:tavLst>
                                    </p:anim>
                                    <p:anim calcmode="lin" valueType="num">
                                      <p:cBhvr>
                                        <p:cTn id="492" dur="1000"/>
                                        <p:tgtEl>
                                          <p:spTgt spid="9426"/>
                                        </p:tgtEl>
                                        <p:attrNameLst>
                                          <p:attrName>ppt_h</p:attrName>
                                        </p:attrNameLst>
                                      </p:cBhvr>
                                      <p:tavLst>
                                        <p:tav tm="0">
                                          <p:val>
                                            <p:strVal val="ppt_h"/>
                                          </p:val>
                                        </p:tav>
                                        <p:tav tm="100000">
                                          <p:val>
                                            <p:strVal val="ppt_h"/>
                                          </p:val>
                                        </p:tav>
                                      </p:tavLst>
                                    </p:anim>
                                    <p:anim calcmode="lin" valueType="num">
                                      <p:cBhvr>
                                        <p:cTn id="493" dur="1000"/>
                                        <p:tgtEl>
                                          <p:spTgt spid="9426"/>
                                        </p:tgtEl>
                                        <p:attrNameLst>
                                          <p:attrName>ppt_x</p:attrName>
                                        </p:attrNameLst>
                                      </p:cBhvr>
                                      <p:tavLst>
                                        <p:tav tm="0">
                                          <p:val>
                                            <p:strVal val="ppt_x"/>
                                          </p:val>
                                        </p:tav>
                                        <p:tav tm="100000">
                                          <p:val>
                                            <p:strVal val="ppt_x-.2"/>
                                          </p:val>
                                        </p:tav>
                                      </p:tavLst>
                                    </p:anim>
                                    <p:anim calcmode="lin" valueType="num">
                                      <p:cBhvr>
                                        <p:cTn id="494" dur="1000"/>
                                        <p:tgtEl>
                                          <p:spTgt spid="9426"/>
                                        </p:tgtEl>
                                        <p:attrNameLst>
                                          <p:attrName>ppt_y</p:attrName>
                                        </p:attrNameLst>
                                      </p:cBhvr>
                                      <p:tavLst>
                                        <p:tav tm="0">
                                          <p:val>
                                            <p:strVal val="ppt_y"/>
                                          </p:val>
                                        </p:tav>
                                        <p:tav tm="100000">
                                          <p:val>
                                            <p:strVal val="ppt_y"/>
                                          </p:val>
                                        </p:tav>
                                      </p:tavLst>
                                    </p:anim>
                                    <p:animEffect transition="out" filter="fade">
                                      <p:cBhvr>
                                        <p:cTn id="495" dur="1000"/>
                                        <p:tgtEl>
                                          <p:spTgt spid="9426"/>
                                        </p:tgtEl>
                                      </p:cBhvr>
                                    </p:animEffect>
                                    <p:set>
                                      <p:cBhvr>
                                        <p:cTn id="496" dur="1" fill="hold">
                                          <p:stCondLst>
                                            <p:cond delay="999"/>
                                          </p:stCondLst>
                                        </p:cTn>
                                        <p:tgtEl>
                                          <p:spTgt spid="9426"/>
                                        </p:tgtEl>
                                        <p:attrNameLst>
                                          <p:attrName>style.visibility</p:attrName>
                                        </p:attrNameLst>
                                      </p:cBhvr>
                                      <p:to>
                                        <p:strVal val="hidden"/>
                                      </p:to>
                                    </p:set>
                                  </p:childTnLst>
                                </p:cTn>
                              </p:par>
                              <p:par>
                                <p:cTn id="497" presetID="54" presetClass="exit" presetSubtype="0" decel="100000" fill="hold" grpId="1" nodeType="withEffect">
                                  <p:stCondLst>
                                    <p:cond delay="6000"/>
                                  </p:stCondLst>
                                  <p:childTnLst>
                                    <p:anim calcmode="lin" valueType="num">
                                      <p:cBhvr>
                                        <p:cTn id="498" dur="1000"/>
                                        <p:tgtEl>
                                          <p:spTgt spid="9427"/>
                                        </p:tgtEl>
                                        <p:attrNameLst>
                                          <p:attrName>ppt_w</p:attrName>
                                        </p:attrNameLst>
                                      </p:cBhvr>
                                      <p:tavLst>
                                        <p:tav tm="0">
                                          <p:val>
                                            <p:strVal val="ppt_w"/>
                                          </p:val>
                                        </p:tav>
                                        <p:tav tm="100000">
                                          <p:val>
                                            <p:strVal val="ppt_w*0.05"/>
                                          </p:val>
                                        </p:tav>
                                      </p:tavLst>
                                    </p:anim>
                                    <p:anim calcmode="lin" valueType="num">
                                      <p:cBhvr>
                                        <p:cTn id="499" dur="1000"/>
                                        <p:tgtEl>
                                          <p:spTgt spid="9427"/>
                                        </p:tgtEl>
                                        <p:attrNameLst>
                                          <p:attrName>ppt_h</p:attrName>
                                        </p:attrNameLst>
                                      </p:cBhvr>
                                      <p:tavLst>
                                        <p:tav tm="0">
                                          <p:val>
                                            <p:strVal val="ppt_h"/>
                                          </p:val>
                                        </p:tav>
                                        <p:tav tm="100000">
                                          <p:val>
                                            <p:strVal val="ppt_h"/>
                                          </p:val>
                                        </p:tav>
                                      </p:tavLst>
                                    </p:anim>
                                    <p:anim calcmode="lin" valueType="num">
                                      <p:cBhvr>
                                        <p:cTn id="500" dur="1000"/>
                                        <p:tgtEl>
                                          <p:spTgt spid="9427"/>
                                        </p:tgtEl>
                                        <p:attrNameLst>
                                          <p:attrName>ppt_x</p:attrName>
                                        </p:attrNameLst>
                                      </p:cBhvr>
                                      <p:tavLst>
                                        <p:tav tm="0">
                                          <p:val>
                                            <p:strVal val="ppt_x"/>
                                          </p:val>
                                        </p:tav>
                                        <p:tav tm="100000">
                                          <p:val>
                                            <p:strVal val="ppt_x-.2"/>
                                          </p:val>
                                        </p:tav>
                                      </p:tavLst>
                                    </p:anim>
                                    <p:anim calcmode="lin" valueType="num">
                                      <p:cBhvr>
                                        <p:cTn id="501" dur="1000"/>
                                        <p:tgtEl>
                                          <p:spTgt spid="9427"/>
                                        </p:tgtEl>
                                        <p:attrNameLst>
                                          <p:attrName>ppt_y</p:attrName>
                                        </p:attrNameLst>
                                      </p:cBhvr>
                                      <p:tavLst>
                                        <p:tav tm="0">
                                          <p:val>
                                            <p:strVal val="ppt_y"/>
                                          </p:val>
                                        </p:tav>
                                        <p:tav tm="100000">
                                          <p:val>
                                            <p:strVal val="ppt_y"/>
                                          </p:val>
                                        </p:tav>
                                      </p:tavLst>
                                    </p:anim>
                                    <p:animEffect transition="out" filter="fade">
                                      <p:cBhvr>
                                        <p:cTn id="502" dur="1000"/>
                                        <p:tgtEl>
                                          <p:spTgt spid="9427"/>
                                        </p:tgtEl>
                                      </p:cBhvr>
                                    </p:animEffect>
                                    <p:set>
                                      <p:cBhvr>
                                        <p:cTn id="503" dur="1" fill="hold">
                                          <p:stCondLst>
                                            <p:cond delay="999"/>
                                          </p:stCondLst>
                                        </p:cTn>
                                        <p:tgtEl>
                                          <p:spTgt spid="9427"/>
                                        </p:tgtEl>
                                        <p:attrNameLst>
                                          <p:attrName>style.visibility</p:attrName>
                                        </p:attrNameLst>
                                      </p:cBhvr>
                                      <p:to>
                                        <p:strVal val="hidden"/>
                                      </p:to>
                                    </p:set>
                                  </p:childTnLst>
                                </p:cTn>
                              </p:par>
                            </p:childTnLst>
                          </p:cTn>
                        </p:par>
                      </p:childTnLst>
                    </p:cTn>
                  </p:par>
                </p:childTnLst>
              </p:cTn>
              <p:nextCondLst>
                <p:cond evt="onClick" delay="0">
                  <p:tgtEl>
                    <p:spTgt spid="9416"/>
                  </p:tgtEl>
                </p:cond>
              </p:nextCondLst>
            </p:seq>
          </p:childTnLst>
        </p:cTn>
      </p:par>
    </p:tnLst>
    <p:bldLst>
      <p:bldP spid="9363" grpId="0"/>
      <p:bldP spid="9363" grpId="1"/>
      <p:bldP spid="9364" grpId="0"/>
      <p:bldP spid="9364" grpId="1"/>
      <p:bldP spid="9365" grpId="0" animBg="1"/>
      <p:bldP spid="9365" grpId="1" animBg="1"/>
      <p:bldP spid="9366" grpId="0" animBg="1"/>
      <p:bldP spid="9366" grpId="1" animBg="1"/>
      <p:bldP spid="9367" grpId="0" animBg="1"/>
      <p:bldP spid="9367" grpId="1" animBg="1"/>
      <p:bldP spid="9368" grpId="0" animBg="1"/>
      <p:bldP spid="9368" grpId="1" animBg="1"/>
      <p:bldP spid="9369" grpId="0" animBg="1"/>
      <p:bldP spid="9369" grpId="1" animBg="1"/>
      <p:bldP spid="9370" grpId="0"/>
      <p:bldP spid="9373" grpId="0" animBg="1"/>
      <p:bldP spid="9374" grpId="0" animBg="1"/>
      <p:bldP spid="9375" grpId="0" animBg="1"/>
      <p:bldP spid="9376" grpId="0" animBg="1"/>
      <p:bldP spid="9377" grpId="0" animBg="1"/>
      <p:bldP spid="9378" grpId="0" animBg="1"/>
      <p:bldP spid="9379" grpId="0" animBg="1"/>
      <p:bldP spid="9380" grpId="0" animBg="1"/>
      <p:bldP spid="9386" grpId="0" animBg="1"/>
      <p:bldP spid="9386" grpId="1" animBg="1"/>
      <p:bldP spid="9387" grpId="0" animBg="1"/>
      <p:bldP spid="9387" grpId="1" animBg="1"/>
      <p:bldP spid="9388" grpId="0" animBg="1"/>
      <p:bldP spid="9388" grpId="1" animBg="1"/>
      <p:bldP spid="9393" grpId="0" animBg="1"/>
      <p:bldP spid="9394" grpId="0" animBg="1"/>
      <p:bldP spid="9394" grpId="1" animBg="1"/>
      <p:bldP spid="9395" grpId="0" animBg="1"/>
      <p:bldP spid="9395" grpId="1" animBg="1"/>
      <p:bldP spid="9417" grpId="0" animBg="1"/>
      <p:bldP spid="9417" grpId="1" animBg="1"/>
      <p:bldP spid="9418" grpId="0" animBg="1"/>
      <p:bldP spid="9418" grpId="1" animBg="1"/>
      <p:bldP spid="9419" grpId="0" animBg="1"/>
      <p:bldP spid="9419" grpId="1" animBg="1"/>
      <p:bldP spid="9420" grpId="0" animBg="1"/>
      <p:bldP spid="9420" grpId="1" animBg="1"/>
      <p:bldP spid="9421" grpId="0" animBg="1"/>
      <p:bldP spid="9421" grpId="1" animBg="1"/>
      <p:bldP spid="9422" grpId="0" animBg="1"/>
      <p:bldP spid="9422" grpId="1" animBg="1"/>
      <p:bldP spid="9423" grpId="0" animBg="1"/>
      <p:bldP spid="9423" grpId="1" animBg="1"/>
      <p:bldP spid="9424" grpId="0" animBg="1"/>
      <p:bldP spid="9424" grpId="1" animBg="1"/>
      <p:bldP spid="9425" grpId="0" animBg="1"/>
      <p:bldP spid="9425" grpId="1" animBg="1"/>
      <p:bldP spid="9426" grpId="0" animBg="1"/>
      <p:bldP spid="9426" grpId="1" animBg="1"/>
      <p:bldP spid="9427" grpId="0" animBg="1"/>
      <p:bldP spid="9427" grpId="1" animBg="1"/>
      <p:bldP spid="9392" grpId="0" animBg="1"/>
      <p:bldP spid="9392"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457200" y="274638"/>
            <a:ext cx="8229600" cy="1143000"/>
          </a:xfrm>
          <a:prstGeom prst="rect">
            <a:avLst/>
          </a:prstGeom>
          <a:noFill/>
          <a:ln w="9525">
            <a:noFill/>
            <a:miter lim="800000"/>
            <a:headEnd/>
            <a:tailEnd/>
          </a:ln>
          <a:effectLst/>
        </p:spPr>
        <p:txBody>
          <a:bodyPr anchor="ctr"/>
          <a:lstStyle/>
          <a:p>
            <a:pPr algn="ctr"/>
            <a:r>
              <a:rPr lang="en-US" altLang="ja-JP" sz="3600" b="1">
                <a:solidFill>
                  <a:schemeClr val="bg1"/>
                </a:solidFill>
                <a:ea typeface="ＭＳ Ｐゴシック" charset="-128"/>
              </a:rPr>
              <a:t>Kerch Peninsula, 1942</a:t>
            </a:r>
            <a:br>
              <a:rPr lang="en-US" altLang="ja-JP" sz="3600" b="1">
                <a:solidFill>
                  <a:schemeClr val="bg1"/>
                </a:solidFill>
                <a:ea typeface="ＭＳ Ｐゴシック" charset="-128"/>
              </a:rPr>
            </a:br>
            <a:r>
              <a:rPr lang="en-US" altLang="ja-JP" sz="3200" b="1">
                <a:solidFill>
                  <a:schemeClr val="bg1"/>
                </a:solidFill>
                <a:ea typeface="ＭＳ Ｐゴシック" charset="-128"/>
              </a:rPr>
              <a:t>Casualties &amp; Aftermath</a:t>
            </a:r>
          </a:p>
        </p:txBody>
      </p:sp>
      <p:sp>
        <p:nvSpPr>
          <p:cNvPr id="6147" name="Text Box 3"/>
          <p:cNvSpPr txBox="1">
            <a:spLocks noChangeArrowheads="1"/>
          </p:cNvSpPr>
          <p:nvPr/>
        </p:nvSpPr>
        <p:spPr bwMode="auto">
          <a:xfrm>
            <a:off x="468313" y="1700213"/>
            <a:ext cx="3527425" cy="396875"/>
          </a:xfrm>
          <a:prstGeom prst="rect">
            <a:avLst/>
          </a:prstGeom>
          <a:noFill/>
          <a:ln w="9525">
            <a:noFill/>
            <a:miter lim="800000"/>
            <a:headEnd/>
            <a:tailEnd/>
          </a:ln>
          <a:effectLst/>
        </p:spPr>
        <p:txBody>
          <a:bodyPr>
            <a:spAutoFit/>
          </a:bodyPr>
          <a:lstStyle/>
          <a:p>
            <a:pPr algn="ctr">
              <a:spcBef>
                <a:spcPct val="50000"/>
              </a:spcBef>
            </a:pPr>
            <a:r>
              <a:rPr lang="en-US" altLang="ja-JP" sz="2000">
                <a:solidFill>
                  <a:schemeClr val="bg1"/>
                </a:solidFill>
                <a:ea typeface="ＭＳ Ｐゴシック" charset="-128"/>
              </a:rPr>
              <a:t>Soviet Crimean Army Group:</a:t>
            </a:r>
          </a:p>
        </p:txBody>
      </p:sp>
      <p:sp>
        <p:nvSpPr>
          <p:cNvPr id="6148" name="Text Box 4"/>
          <p:cNvSpPr txBox="1">
            <a:spLocks noChangeArrowheads="1"/>
          </p:cNvSpPr>
          <p:nvPr/>
        </p:nvSpPr>
        <p:spPr bwMode="auto">
          <a:xfrm>
            <a:off x="5580063" y="1700213"/>
            <a:ext cx="3097212" cy="396875"/>
          </a:xfrm>
          <a:prstGeom prst="rect">
            <a:avLst/>
          </a:prstGeom>
          <a:noFill/>
          <a:ln w="9525">
            <a:noFill/>
            <a:miter lim="800000"/>
            <a:headEnd/>
            <a:tailEnd/>
          </a:ln>
          <a:effectLst/>
        </p:spPr>
        <p:txBody>
          <a:bodyPr>
            <a:spAutoFit/>
          </a:bodyPr>
          <a:lstStyle/>
          <a:p>
            <a:pPr algn="ctr">
              <a:spcBef>
                <a:spcPct val="50000"/>
              </a:spcBef>
            </a:pPr>
            <a:r>
              <a:rPr lang="en-US" altLang="ja-JP" sz="2000" i="1">
                <a:solidFill>
                  <a:schemeClr val="bg1"/>
                </a:solidFill>
                <a:ea typeface="ＭＳ Ｐゴシック" charset="-128"/>
              </a:rPr>
              <a:t>German 11. Army</a:t>
            </a:r>
            <a:r>
              <a:rPr lang="en-US" altLang="ja-JP" sz="2000">
                <a:solidFill>
                  <a:schemeClr val="bg1"/>
                </a:solidFill>
                <a:ea typeface="ＭＳ Ｐゴシック" charset="-128"/>
              </a:rPr>
              <a:t>:</a:t>
            </a:r>
          </a:p>
        </p:txBody>
      </p:sp>
      <p:sp>
        <p:nvSpPr>
          <p:cNvPr id="6149" name="Text Box 5"/>
          <p:cNvSpPr txBox="1">
            <a:spLocks noChangeArrowheads="1"/>
          </p:cNvSpPr>
          <p:nvPr/>
        </p:nvSpPr>
        <p:spPr bwMode="auto">
          <a:xfrm>
            <a:off x="1058863" y="2995613"/>
            <a:ext cx="2057400" cy="1552575"/>
          </a:xfrm>
          <a:prstGeom prst="rect">
            <a:avLst/>
          </a:prstGeom>
          <a:noFill/>
          <a:ln w="38100" algn="ctr">
            <a:noFill/>
            <a:miter lim="800000"/>
            <a:headEnd/>
            <a:tailEnd/>
          </a:ln>
          <a:effectLst/>
        </p:spPr>
        <p:txBody>
          <a:bodyPr>
            <a:spAutoFit/>
          </a:bodyPr>
          <a:lstStyle/>
          <a:p>
            <a:pPr algn="ctr">
              <a:spcBef>
                <a:spcPct val="50000"/>
              </a:spcBef>
            </a:pPr>
            <a:r>
              <a:rPr lang="en-US" altLang="ja-JP" sz="2400">
                <a:solidFill>
                  <a:schemeClr val="bg1"/>
                </a:solidFill>
                <a:ea typeface="ＭＳ Ｐゴシック" charset="-128"/>
              </a:rPr>
              <a:t>&gt;185,000</a:t>
            </a:r>
          </a:p>
          <a:p>
            <a:pPr algn="ctr">
              <a:spcBef>
                <a:spcPct val="50000"/>
              </a:spcBef>
            </a:pPr>
            <a:r>
              <a:rPr lang="en-US" altLang="ja-JP" sz="2400">
                <a:solidFill>
                  <a:schemeClr val="bg1"/>
                </a:solidFill>
                <a:ea typeface="ＭＳ Ｐゴシック" charset="-128"/>
              </a:rPr>
              <a:t>or</a:t>
            </a:r>
          </a:p>
          <a:p>
            <a:pPr algn="ctr">
              <a:spcBef>
                <a:spcPct val="50000"/>
              </a:spcBef>
            </a:pPr>
            <a:r>
              <a:rPr lang="en-US" altLang="ja-JP" sz="2400">
                <a:solidFill>
                  <a:schemeClr val="bg1"/>
                </a:solidFill>
                <a:ea typeface="ＭＳ Ｐゴシック" charset="-128"/>
              </a:rPr>
              <a:t>63%</a:t>
            </a:r>
          </a:p>
        </p:txBody>
      </p:sp>
      <p:sp>
        <p:nvSpPr>
          <p:cNvPr id="6150" name="Text Box 6"/>
          <p:cNvSpPr txBox="1">
            <a:spLocks noChangeArrowheads="1"/>
          </p:cNvSpPr>
          <p:nvPr/>
        </p:nvSpPr>
        <p:spPr bwMode="auto">
          <a:xfrm>
            <a:off x="6113463" y="2994025"/>
            <a:ext cx="2057400" cy="1552575"/>
          </a:xfrm>
          <a:prstGeom prst="rect">
            <a:avLst/>
          </a:prstGeom>
          <a:noFill/>
          <a:ln w="38100" algn="ctr">
            <a:noFill/>
            <a:miter lim="800000"/>
            <a:headEnd/>
            <a:tailEnd/>
          </a:ln>
          <a:effectLst/>
        </p:spPr>
        <p:txBody>
          <a:bodyPr>
            <a:spAutoFit/>
          </a:bodyPr>
          <a:lstStyle/>
          <a:p>
            <a:pPr algn="ctr">
              <a:spcBef>
                <a:spcPct val="50000"/>
              </a:spcBef>
            </a:pPr>
            <a:r>
              <a:rPr lang="en-US" altLang="ja-JP" sz="2400">
                <a:solidFill>
                  <a:schemeClr val="bg1"/>
                </a:solidFill>
                <a:ea typeface="ＭＳ Ｐゴシック" charset="-128"/>
              </a:rPr>
              <a:t>7,600</a:t>
            </a:r>
          </a:p>
          <a:p>
            <a:pPr algn="ctr">
              <a:spcBef>
                <a:spcPct val="50000"/>
              </a:spcBef>
            </a:pPr>
            <a:r>
              <a:rPr lang="en-US" altLang="ja-JP" sz="2400">
                <a:solidFill>
                  <a:schemeClr val="bg1"/>
                </a:solidFill>
                <a:ea typeface="ＭＳ Ｐゴシック" charset="-128"/>
              </a:rPr>
              <a:t>or</a:t>
            </a:r>
          </a:p>
          <a:p>
            <a:pPr algn="ctr">
              <a:spcBef>
                <a:spcPct val="50000"/>
              </a:spcBef>
            </a:pPr>
            <a:r>
              <a:rPr lang="en-US" altLang="ja-JP" sz="2400">
                <a:solidFill>
                  <a:schemeClr val="bg1"/>
                </a:solidFill>
                <a:ea typeface="ＭＳ Ｐゴシック" charset="-128"/>
              </a:rPr>
              <a:t>5%</a:t>
            </a:r>
          </a:p>
        </p:txBody>
      </p:sp>
      <p:pic>
        <p:nvPicPr>
          <p:cNvPr id="6151" name="Picture 7" descr="logo smaller"/>
          <p:cNvPicPr>
            <a:picLocks noChangeAspect="1" noChangeArrowheads="1"/>
          </p:cNvPicPr>
          <p:nvPr/>
        </p:nvPicPr>
        <p:blipFill>
          <a:blip r:embed="rId2"/>
          <a:srcRect/>
          <a:stretch>
            <a:fillRect/>
          </a:stretch>
        </p:blipFill>
        <p:spPr bwMode="auto">
          <a:xfrm>
            <a:off x="885825" y="395288"/>
            <a:ext cx="1001713" cy="1001712"/>
          </a:xfrm>
          <a:prstGeom prst="rect">
            <a:avLst/>
          </a:prstGeom>
          <a:noFill/>
        </p:spPr>
      </p:pic>
      <p:pic>
        <p:nvPicPr>
          <p:cNvPr id="6152" name="Picture 8" descr="logo smaller"/>
          <p:cNvPicPr>
            <a:picLocks noChangeAspect="1" noChangeArrowheads="1"/>
          </p:cNvPicPr>
          <p:nvPr/>
        </p:nvPicPr>
        <p:blipFill>
          <a:blip r:embed="rId2"/>
          <a:srcRect/>
          <a:stretch>
            <a:fillRect/>
          </a:stretch>
        </p:blipFill>
        <p:spPr bwMode="auto">
          <a:xfrm>
            <a:off x="7221538" y="395288"/>
            <a:ext cx="1001712" cy="1001712"/>
          </a:xfrm>
          <a:prstGeom prst="rect">
            <a:avLst/>
          </a:prstGeom>
          <a:noFill/>
        </p:spPr>
      </p:pic>
      <p:sp>
        <p:nvSpPr>
          <p:cNvPr id="6153" name="Text Box 9"/>
          <p:cNvSpPr txBox="1">
            <a:spLocks noChangeArrowheads="1"/>
          </p:cNvSpPr>
          <p:nvPr/>
        </p:nvSpPr>
        <p:spPr bwMode="auto">
          <a:xfrm>
            <a:off x="7145338" y="6583363"/>
            <a:ext cx="1998662" cy="274637"/>
          </a:xfrm>
          <a:prstGeom prst="rect">
            <a:avLst/>
          </a:prstGeom>
          <a:noFill/>
          <a:ln w="9525">
            <a:noFill/>
            <a:miter lim="800000"/>
            <a:headEnd/>
            <a:tailEnd/>
          </a:ln>
          <a:effectLst/>
        </p:spPr>
        <p:txBody>
          <a:bodyPr>
            <a:spAutoFit/>
          </a:bodyPr>
          <a:lstStyle/>
          <a:p>
            <a:pPr algn="ctr"/>
            <a:r>
              <a:rPr lang="en-US" altLang="ja-JP" sz="1200">
                <a:solidFill>
                  <a:schemeClr val="bg1"/>
                </a:solidFill>
                <a:latin typeface="Calisto MT" pitchFamily="18" charset="0"/>
                <a:ea typeface="ＭＳ Ｐゴシック" charset="-128"/>
              </a:rPr>
              <a:t>By Jonathan Webb, 2009</a:t>
            </a:r>
            <a:endParaRPr lang="en-US" altLang="ja-JP">
              <a:ea typeface="ＭＳ Ｐゴシック" charset="-128"/>
            </a:endParaRPr>
          </a:p>
        </p:txBody>
      </p:sp>
      <p:sp>
        <p:nvSpPr>
          <p:cNvPr id="6154" name="Text Box 10"/>
          <p:cNvSpPr txBox="1">
            <a:spLocks noChangeArrowheads="1"/>
          </p:cNvSpPr>
          <p:nvPr/>
        </p:nvSpPr>
        <p:spPr bwMode="auto">
          <a:xfrm>
            <a:off x="450850" y="4879975"/>
            <a:ext cx="8242300" cy="1692275"/>
          </a:xfrm>
          <a:prstGeom prst="rect">
            <a:avLst/>
          </a:prstGeom>
          <a:noFill/>
          <a:ln w="9525">
            <a:noFill/>
            <a:miter lim="800000"/>
            <a:headEnd/>
            <a:tailEnd/>
          </a:ln>
          <a:effectLst/>
        </p:spPr>
        <p:txBody>
          <a:bodyPr>
            <a:spAutoFit/>
          </a:bodyPr>
          <a:lstStyle/>
          <a:p>
            <a:pPr algn="just">
              <a:spcBef>
                <a:spcPct val="50000"/>
              </a:spcBef>
            </a:pPr>
            <a:r>
              <a:rPr lang="en-US" altLang="ja-JP" sz="1500">
                <a:solidFill>
                  <a:schemeClr val="bg1"/>
                </a:solidFill>
                <a:ea typeface="ＭＳ Ｐゴシック" charset="-128"/>
              </a:rPr>
              <a:t>Manstein left the </a:t>
            </a:r>
            <a:r>
              <a:rPr lang="en-US" altLang="ja-JP" sz="1500" i="1">
                <a:solidFill>
                  <a:schemeClr val="bg1"/>
                </a:solidFill>
                <a:ea typeface="ＭＳ Ｐゴシック" charset="-128"/>
              </a:rPr>
              <a:t>4</a:t>
            </a:r>
            <a:r>
              <a:rPr lang="en-US" altLang="ja-JP" sz="1500" i="1" baseline="30000">
                <a:solidFill>
                  <a:schemeClr val="bg1"/>
                </a:solidFill>
                <a:ea typeface="ＭＳ Ｐゴシック" charset="-128"/>
              </a:rPr>
              <a:t>th</a:t>
            </a:r>
            <a:r>
              <a:rPr lang="en-US" altLang="ja-JP" sz="1500" i="1">
                <a:solidFill>
                  <a:schemeClr val="bg1"/>
                </a:solidFill>
                <a:ea typeface="ＭＳ Ｐゴシック" charset="-128"/>
              </a:rPr>
              <a:t> MtnD</a:t>
            </a:r>
            <a:r>
              <a:rPr lang="en-US" altLang="ja-JP" sz="1500">
                <a:solidFill>
                  <a:schemeClr val="bg1"/>
                </a:solidFill>
                <a:ea typeface="ＭＳ Ｐゴシック" charset="-128"/>
              </a:rPr>
              <a:t> along with the 10</a:t>
            </a:r>
            <a:r>
              <a:rPr lang="en-US" altLang="ja-JP" sz="1500" baseline="30000">
                <a:solidFill>
                  <a:schemeClr val="bg1"/>
                </a:solidFill>
                <a:ea typeface="ＭＳ Ｐゴシック" charset="-128"/>
              </a:rPr>
              <a:t>th</a:t>
            </a:r>
            <a:r>
              <a:rPr lang="en-US" altLang="ja-JP" sz="1500">
                <a:solidFill>
                  <a:schemeClr val="bg1"/>
                </a:solidFill>
                <a:ea typeface="ＭＳ Ｐゴシック" charset="-128"/>
              </a:rPr>
              <a:t> and </a:t>
            </a:r>
            <a:r>
              <a:rPr lang="en-US" altLang="ja-JP" sz="1500" i="1">
                <a:solidFill>
                  <a:schemeClr val="bg1"/>
                </a:solidFill>
                <a:ea typeface="ＭＳ Ｐゴシック" charset="-128"/>
              </a:rPr>
              <a:t>19</a:t>
            </a:r>
            <a:r>
              <a:rPr lang="en-US" altLang="ja-JP" sz="1500" i="1" baseline="30000">
                <a:solidFill>
                  <a:schemeClr val="bg1"/>
                </a:solidFill>
                <a:ea typeface="ＭＳ Ｐゴシック" charset="-128"/>
              </a:rPr>
              <a:t>th</a:t>
            </a:r>
            <a:r>
              <a:rPr lang="en-US" altLang="ja-JP" sz="1500" i="1">
                <a:solidFill>
                  <a:schemeClr val="bg1"/>
                </a:solidFill>
                <a:ea typeface="ＭＳ Ｐゴシック" charset="-128"/>
              </a:rPr>
              <a:t> Romanian IDs</a:t>
            </a:r>
            <a:r>
              <a:rPr lang="en-US" altLang="ja-JP" sz="1500">
                <a:solidFill>
                  <a:schemeClr val="bg1"/>
                </a:solidFill>
                <a:ea typeface="ＭＳ Ｐゴシック" charset="-128"/>
              </a:rPr>
              <a:t> in the Kerch Peninsula to deter any desperate Soviet landing, and turned his attention to Sevastopol. However, the Soviet landing in the Kerch Peninsula and consequential battle allowed the Soviet Coastal Army enough time to build extensive updates to Sevastapol’s fortifications. Manstein only captured the fortress and declared the entire Crimea secure on July 4, 1942. Germany’s Summer Offensive was launched soon after but ended in disaster at Stalingrad, which shifted the initiative to the Soviets and nearly destroyed </a:t>
            </a:r>
            <a:r>
              <a:rPr lang="en-US" altLang="ja-JP" sz="1500" i="1">
                <a:solidFill>
                  <a:schemeClr val="bg1"/>
                </a:solidFill>
                <a:ea typeface="ＭＳ Ｐゴシック" charset="-128"/>
              </a:rPr>
              <a:t>Army Group South</a:t>
            </a:r>
            <a:r>
              <a:rPr lang="en-US" altLang="ja-JP" sz="1500">
                <a:solidFill>
                  <a:schemeClr val="bg1"/>
                </a:solidFill>
                <a:ea typeface="ＭＳ Ｐゴシック" charset="-128"/>
              </a:rPr>
              <a:t>. </a:t>
            </a:r>
          </a:p>
        </p:txBody>
      </p:sp>
      <p:pic>
        <p:nvPicPr>
          <p:cNvPr id="6155" name="Picture 11" descr="victory"/>
          <p:cNvPicPr>
            <a:picLocks noChangeAspect="1" noChangeArrowheads="1"/>
          </p:cNvPicPr>
          <p:nvPr/>
        </p:nvPicPr>
        <p:blipFill>
          <a:blip r:embed="rId3"/>
          <a:srcRect/>
          <a:stretch>
            <a:fillRect/>
          </a:stretch>
        </p:blipFill>
        <p:spPr bwMode="auto">
          <a:xfrm>
            <a:off x="6723063" y="2081213"/>
            <a:ext cx="914400" cy="914400"/>
          </a:xfrm>
          <a:prstGeom prst="rect">
            <a:avLst/>
          </a:prstGeom>
          <a:noFill/>
        </p:spPr>
      </p:pic>
      <p:pic>
        <p:nvPicPr>
          <p:cNvPr id="6156" name="Picture 12" descr="defeat"/>
          <p:cNvPicPr>
            <a:picLocks noChangeAspect="1" noChangeArrowheads="1"/>
          </p:cNvPicPr>
          <p:nvPr/>
        </p:nvPicPr>
        <p:blipFill>
          <a:blip r:embed="rId4"/>
          <a:srcRect/>
          <a:stretch>
            <a:fillRect/>
          </a:stretch>
        </p:blipFill>
        <p:spPr bwMode="auto">
          <a:xfrm>
            <a:off x="1668463" y="2081213"/>
            <a:ext cx="923925" cy="909637"/>
          </a:xfrm>
          <a:prstGeom prst="rect">
            <a:avLst/>
          </a:prstGeom>
          <a:noFill/>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nodeType="afterEffect">
                                  <p:stCondLst>
                                    <p:cond delay="500"/>
                                  </p:stCondLst>
                                  <p:childTnLst>
                                    <p:set>
                                      <p:cBhvr>
                                        <p:cTn id="6" dur="1" fill="hold">
                                          <p:stCondLst>
                                            <p:cond delay="0"/>
                                          </p:stCondLst>
                                        </p:cTn>
                                        <p:tgtEl>
                                          <p:spTgt spid="6155"/>
                                        </p:tgtEl>
                                        <p:attrNameLst>
                                          <p:attrName>style.visibility</p:attrName>
                                        </p:attrNameLst>
                                      </p:cBhvr>
                                      <p:to>
                                        <p:strVal val="visible"/>
                                      </p:to>
                                    </p:set>
                                    <p:animEffect transition="in" filter="fade">
                                      <p:cBhvr>
                                        <p:cTn id="7" dur="770" decel="100000"/>
                                        <p:tgtEl>
                                          <p:spTgt spid="6155"/>
                                        </p:tgtEl>
                                      </p:cBhvr>
                                    </p:animEffect>
                                    <p:animScale>
                                      <p:cBhvr>
                                        <p:cTn id="8" dur="770" decel="100000"/>
                                        <p:tgtEl>
                                          <p:spTgt spid="6155"/>
                                        </p:tgtEl>
                                      </p:cBhvr>
                                      <p:from x="10000" y="10000"/>
                                      <p:to x="200000" y="450000"/>
                                    </p:animScale>
                                    <p:animScale>
                                      <p:cBhvr>
                                        <p:cTn id="9" dur="1230" accel="100000" fill="hold">
                                          <p:stCondLst>
                                            <p:cond delay="770"/>
                                          </p:stCondLst>
                                        </p:cTn>
                                        <p:tgtEl>
                                          <p:spTgt spid="6155"/>
                                        </p:tgtEl>
                                      </p:cBhvr>
                                      <p:from x="200000" y="450000"/>
                                      <p:to x="100000" y="100000"/>
                                    </p:animScale>
                                    <p:set>
                                      <p:cBhvr>
                                        <p:cTn id="10" dur="770" fill="hold"/>
                                        <p:tgtEl>
                                          <p:spTgt spid="6155"/>
                                        </p:tgtEl>
                                        <p:attrNameLst>
                                          <p:attrName>ppt_x</p:attrName>
                                        </p:attrNameLst>
                                      </p:cBhvr>
                                      <p:to>
                                        <p:strVal val="(0.5)"/>
                                      </p:to>
                                    </p:set>
                                    <p:anim from="(0.5)" to="(#ppt_x)" calcmode="lin" valueType="num">
                                      <p:cBhvr>
                                        <p:cTn id="11" dur="1230" accel="100000" fill="hold">
                                          <p:stCondLst>
                                            <p:cond delay="770"/>
                                          </p:stCondLst>
                                        </p:cTn>
                                        <p:tgtEl>
                                          <p:spTgt spid="6155"/>
                                        </p:tgtEl>
                                        <p:attrNameLst>
                                          <p:attrName>ppt_x</p:attrName>
                                        </p:attrNameLst>
                                      </p:cBhvr>
                                    </p:anim>
                                    <p:set>
                                      <p:cBhvr>
                                        <p:cTn id="12" dur="770" fill="hold"/>
                                        <p:tgtEl>
                                          <p:spTgt spid="6155"/>
                                        </p:tgtEl>
                                        <p:attrNameLst>
                                          <p:attrName>ppt_y</p:attrName>
                                        </p:attrNameLst>
                                      </p:cBhvr>
                                      <p:to>
                                        <p:strVal val="(#ppt_y+0.4)"/>
                                      </p:to>
                                    </p:set>
                                    <p:anim from="(#ppt_y+0.4)" to="(#ppt_y)" calcmode="lin" valueType="num">
                                      <p:cBhvr>
                                        <p:cTn id="13" dur="1230" accel="100000" fill="hold">
                                          <p:stCondLst>
                                            <p:cond delay="770"/>
                                          </p:stCondLst>
                                        </p:cTn>
                                        <p:tgtEl>
                                          <p:spTgt spid="6155"/>
                                        </p:tgtEl>
                                        <p:attrNameLst>
                                          <p:attrName>ppt_y</p:attrName>
                                        </p:attrNameLst>
                                      </p:cBhvr>
                                    </p:anim>
                                  </p:childTnLst>
                                </p:cTn>
                              </p:par>
                              <p:par>
                                <p:cTn id="14" presetID="51" presetClass="entr" presetSubtype="0" fill="hold" nodeType="withEffect">
                                  <p:stCondLst>
                                    <p:cond delay="500"/>
                                  </p:stCondLst>
                                  <p:childTnLst>
                                    <p:set>
                                      <p:cBhvr>
                                        <p:cTn id="15" dur="1" fill="hold">
                                          <p:stCondLst>
                                            <p:cond delay="0"/>
                                          </p:stCondLst>
                                        </p:cTn>
                                        <p:tgtEl>
                                          <p:spTgt spid="6156"/>
                                        </p:tgtEl>
                                        <p:attrNameLst>
                                          <p:attrName>style.visibility</p:attrName>
                                        </p:attrNameLst>
                                      </p:cBhvr>
                                      <p:to>
                                        <p:strVal val="visible"/>
                                      </p:to>
                                    </p:set>
                                    <p:animEffect transition="in" filter="fade">
                                      <p:cBhvr>
                                        <p:cTn id="16" dur="770" decel="100000"/>
                                        <p:tgtEl>
                                          <p:spTgt spid="6156"/>
                                        </p:tgtEl>
                                      </p:cBhvr>
                                    </p:animEffect>
                                    <p:animScale>
                                      <p:cBhvr>
                                        <p:cTn id="17" dur="770" decel="100000"/>
                                        <p:tgtEl>
                                          <p:spTgt spid="6156"/>
                                        </p:tgtEl>
                                      </p:cBhvr>
                                      <p:from x="10000" y="10000"/>
                                      <p:to x="200000" y="450000"/>
                                    </p:animScale>
                                    <p:animScale>
                                      <p:cBhvr>
                                        <p:cTn id="18" dur="1230" accel="100000" fill="hold">
                                          <p:stCondLst>
                                            <p:cond delay="770"/>
                                          </p:stCondLst>
                                        </p:cTn>
                                        <p:tgtEl>
                                          <p:spTgt spid="6156"/>
                                        </p:tgtEl>
                                      </p:cBhvr>
                                      <p:from x="200000" y="450000"/>
                                      <p:to x="100000" y="100000"/>
                                    </p:animScale>
                                    <p:set>
                                      <p:cBhvr>
                                        <p:cTn id="19" dur="770" fill="hold"/>
                                        <p:tgtEl>
                                          <p:spTgt spid="6156"/>
                                        </p:tgtEl>
                                        <p:attrNameLst>
                                          <p:attrName>ppt_x</p:attrName>
                                        </p:attrNameLst>
                                      </p:cBhvr>
                                      <p:to>
                                        <p:strVal val="(0.5)"/>
                                      </p:to>
                                    </p:set>
                                    <p:anim from="(0.5)" to="(#ppt_x)" calcmode="lin" valueType="num">
                                      <p:cBhvr>
                                        <p:cTn id="20" dur="1230" accel="100000" fill="hold">
                                          <p:stCondLst>
                                            <p:cond delay="770"/>
                                          </p:stCondLst>
                                        </p:cTn>
                                        <p:tgtEl>
                                          <p:spTgt spid="6156"/>
                                        </p:tgtEl>
                                        <p:attrNameLst>
                                          <p:attrName>ppt_x</p:attrName>
                                        </p:attrNameLst>
                                      </p:cBhvr>
                                    </p:anim>
                                    <p:set>
                                      <p:cBhvr>
                                        <p:cTn id="21" dur="770" fill="hold"/>
                                        <p:tgtEl>
                                          <p:spTgt spid="6156"/>
                                        </p:tgtEl>
                                        <p:attrNameLst>
                                          <p:attrName>ppt_y</p:attrName>
                                        </p:attrNameLst>
                                      </p:cBhvr>
                                      <p:to>
                                        <p:strVal val="(#ppt_y+0.4)"/>
                                      </p:to>
                                    </p:set>
                                    <p:anim from="(#ppt_y+0.4)" to="(#ppt_y)" calcmode="lin" valueType="num">
                                      <p:cBhvr>
                                        <p:cTn id="22" dur="1230" accel="100000" fill="hold">
                                          <p:stCondLst>
                                            <p:cond delay="770"/>
                                          </p:stCondLst>
                                        </p:cTn>
                                        <p:tgtEl>
                                          <p:spTgt spid="6156"/>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logo smaller"/>
          <p:cNvPicPr>
            <a:picLocks noChangeAspect="1" noChangeArrowheads="1"/>
          </p:cNvPicPr>
          <p:nvPr/>
        </p:nvPicPr>
        <p:blipFill>
          <a:blip r:embed="rId2"/>
          <a:srcRect/>
          <a:stretch>
            <a:fillRect/>
          </a:stretch>
        </p:blipFill>
        <p:spPr bwMode="auto">
          <a:xfrm>
            <a:off x="2728913" y="625475"/>
            <a:ext cx="3648075" cy="3648075"/>
          </a:xfrm>
          <a:prstGeom prst="rect">
            <a:avLst/>
          </a:prstGeom>
          <a:noFill/>
        </p:spPr>
      </p:pic>
      <p:sp>
        <p:nvSpPr>
          <p:cNvPr id="7171" name="Text Box 3"/>
          <p:cNvSpPr txBox="1">
            <a:spLocks noChangeArrowheads="1"/>
          </p:cNvSpPr>
          <p:nvPr/>
        </p:nvSpPr>
        <p:spPr bwMode="auto">
          <a:xfrm>
            <a:off x="1192213" y="4773613"/>
            <a:ext cx="7527925" cy="366712"/>
          </a:xfrm>
          <a:prstGeom prst="rect">
            <a:avLst/>
          </a:prstGeom>
          <a:noFill/>
          <a:ln w="9525">
            <a:noFill/>
            <a:miter lim="800000"/>
            <a:headEnd/>
            <a:tailEnd/>
          </a:ln>
          <a:effectLst/>
        </p:spPr>
        <p:txBody>
          <a:bodyPr>
            <a:spAutoFit/>
          </a:bodyPr>
          <a:lstStyle/>
          <a:p>
            <a:pPr>
              <a:spcBef>
                <a:spcPct val="50000"/>
              </a:spcBef>
            </a:pPr>
            <a:endParaRPr lang="en-CA"/>
          </a:p>
        </p:txBody>
      </p:sp>
      <p:sp>
        <p:nvSpPr>
          <p:cNvPr id="7172" name="Text Box 4"/>
          <p:cNvSpPr txBox="1">
            <a:spLocks noChangeArrowheads="1"/>
          </p:cNvSpPr>
          <p:nvPr/>
        </p:nvSpPr>
        <p:spPr bwMode="auto">
          <a:xfrm>
            <a:off x="0" y="4657725"/>
            <a:ext cx="9144000" cy="1801813"/>
          </a:xfrm>
          <a:prstGeom prst="rect">
            <a:avLst/>
          </a:prstGeom>
          <a:noFill/>
          <a:ln w="9525">
            <a:noFill/>
            <a:miter lim="800000"/>
            <a:headEnd/>
            <a:tailEnd/>
          </a:ln>
          <a:effectLst/>
        </p:spPr>
        <p:txBody>
          <a:bodyPr>
            <a:spAutoFit/>
          </a:bodyPr>
          <a:lstStyle/>
          <a:p>
            <a:pPr algn="ctr">
              <a:lnSpc>
                <a:spcPct val="50000"/>
              </a:lnSpc>
              <a:spcBef>
                <a:spcPct val="50000"/>
              </a:spcBef>
            </a:pPr>
            <a:r>
              <a:rPr lang="en-US" altLang="ja-JP" sz="4800" b="1">
                <a:solidFill>
                  <a:schemeClr val="bg1"/>
                </a:solidFill>
                <a:ea typeface="ＭＳ Ｐゴシック" charset="-128"/>
              </a:rPr>
              <a:t>The Art of Battle: </a:t>
            </a:r>
          </a:p>
          <a:p>
            <a:pPr algn="ctr">
              <a:lnSpc>
                <a:spcPct val="50000"/>
              </a:lnSpc>
              <a:spcBef>
                <a:spcPct val="50000"/>
              </a:spcBef>
            </a:pPr>
            <a:r>
              <a:rPr lang="en-US" altLang="ja-JP" sz="4800" b="1">
                <a:solidFill>
                  <a:schemeClr val="bg1"/>
                </a:solidFill>
                <a:ea typeface="ＭＳ Ｐゴシック" charset="-128"/>
              </a:rPr>
              <a:t>Animated Battle Maps</a:t>
            </a:r>
          </a:p>
          <a:p>
            <a:pPr algn="ctr">
              <a:lnSpc>
                <a:spcPct val="50000"/>
              </a:lnSpc>
              <a:spcBef>
                <a:spcPct val="50000"/>
              </a:spcBef>
            </a:pPr>
            <a:endParaRPr lang="en-US" altLang="ja-JP" sz="2000">
              <a:solidFill>
                <a:schemeClr val="bg1"/>
              </a:solidFill>
              <a:ea typeface="ＭＳ Ｐゴシック" charset="-128"/>
            </a:endParaRPr>
          </a:p>
          <a:p>
            <a:pPr algn="ctr">
              <a:lnSpc>
                <a:spcPct val="50000"/>
              </a:lnSpc>
              <a:spcBef>
                <a:spcPct val="50000"/>
              </a:spcBef>
            </a:pPr>
            <a:r>
              <a:rPr lang="en-US" altLang="ja-JP" sz="2000" u="sng">
                <a:solidFill>
                  <a:schemeClr val="bg1"/>
                </a:solidFill>
                <a:ea typeface="ＭＳ Ｐゴシック" charset="-128"/>
              </a:rPr>
              <a:t>http://www.theartofbattle.com</a:t>
            </a:r>
          </a:p>
        </p:txBody>
      </p:sp>
      <p:sp>
        <p:nvSpPr>
          <p:cNvPr id="7173" name="Text Box 5"/>
          <p:cNvSpPr txBox="1">
            <a:spLocks noChangeArrowheads="1"/>
          </p:cNvSpPr>
          <p:nvPr/>
        </p:nvSpPr>
        <p:spPr bwMode="auto">
          <a:xfrm>
            <a:off x="7145338" y="6583363"/>
            <a:ext cx="1998662" cy="274637"/>
          </a:xfrm>
          <a:prstGeom prst="rect">
            <a:avLst/>
          </a:prstGeom>
          <a:noFill/>
          <a:ln w="9525">
            <a:noFill/>
            <a:miter lim="800000"/>
            <a:headEnd/>
            <a:tailEnd/>
          </a:ln>
          <a:effectLst/>
        </p:spPr>
        <p:txBody>
          <a:bodyPr>
            <a:spAutoFit/>
          </a:bodyPr>
          <a:lstStyle/>
          <a:p>
            <a:pPr algn="ctr"/>
            <a:r>
              <a:rPr lang="en-US" altLang="ja-JP" sz="1200">
                <a:solidFill>
                  <a:schemeClr val="bg1"/>
                </a:solidFill>
                <a:latin typeface="Calisto MT" pitchFamily="18" charset="0"/>
                <a:ea typeface="ＭＳ Ｐゴシック" charset="-128"/>
              </a:rPr>
              <a:t>By Jonathan Webb, 2009</a:t>
            </a:r>
            <a:endParaRPr lang="en-US" altLang="ja-JP">
              <a:ea typeface="ＭＳ Ｐゴシック" charset="-128"/>
            </a:endParaRPr>
          </a:p>
        </p:txBody>
      </p:sp>
    </p:spTree>
  </p:cSld>
  <p:clrMapOvr>
    <a:masterClrMapping/>
  </p:clrMapOvr>
  <p:transition spd="slow">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4.2|3.8|1.2"/>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2806</TotalTime>
  <Words>1431</Words>
  <Application>Microsoft Office PowerPoint</Application>
  <PresentationFormat>On-screen Show (4:3)</PresentationFormat>
  <Paragraphs>181</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Calisto MT</vt:lpstr>
      <vt:lpstr>Wingdings</vt:lpstr>
      <vt:lpstr>Franklin Gothic Demi</vt:lpstr>
      <vt:lpstr>Default Design</vt:lpstr>
      <vt:lpstr>Slide 1</vt:lpstr>
      <vt:lpstr>Kerch Peninsula, 1942 Strength</vt:lpstr>
      <vt:lpstr>Slide 3</vt:lpstr>
      <vt:lpstr>Slide 4</vt:lpstr>
      <vt:lpstr>Slide 5</vt:lpstr>
      <vt:lpstr>Slide 6</vt:lpstr>
      <vt:lpstr>Slide 7</vt:lpstr>
      <vt:lpstr>Slide 8</vt:lpstr>
    </vt:vector>
  </TitlesOfParts>
  <Company>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Jonathan</dc:creator>
  <cp:lastModifiedBy>vmpublic</cp:lastModifiedBy>
  <cp:revision>67</cp:revision>
  <dcterms:created xsi:type="dcterms:W3CDTF">2008-12-24T22:39:27Z</dcterms:created>
  <dcterms:modified xsi:type="dcterms:W3CDTF">2016-01-29T19:51:21Z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TAG2">
    <vt:lpwstr>000800ec11000000000001023750</vt:lpwstr>
  </property>
</Properties>
</file>